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74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79" r:id="rId18"/>
    <p:sldId id="260" r:id="rId19"/>
    <p:sldId id="272" r:id="rId20"/>
    <p:sldId id="271" r:id="rId21"/>
    <p:sldId id="278" r:id="rId22"/>
    <p:sldId id="277" r:id="rId23"/>
    <p:sldId id="281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 showGuides="1">
      <p:cViewPr>
        <p:scale>
          <a:sx n="66" d="100"/>
          <a:sy n="66" d="100"/>
        </p:scale>
        <p:origin x="-2286" y="-798"/>
      </p:cViewPr>
      <p:guideLst>
        <p:guide orient="horz" pos="2160"/>
        <p:guide pos="385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36072832"/>
        <c:axId val="327039232"/>
      </c:lineChart>
      <c:catAx>
        <c:axId val="36072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327039232"/>
        <c:crosses val="autoZero"/>
        <c:auto val="1"/>
        <c:lblAlgn val="ctr"/>
        <c:lblOffset val="100"/>
        <c:noMultiLvlLbl val="0"/>
      </c:catAx>
      <c:valAx>
        <c:axId val="3270392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9D9D9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3607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60D6-B8AF-4AB9-AB77-88AAC1741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26D9E-1E6C-4A2A-AE8E-F7B9F18AD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9000">
                <a:schemeClr val="tx1">
                  <a:lumMod val="95000"/>
                  <a:lumOff val="5000"/>
                  <a:alpha val="40000"/>
                </a:schemeClr>
              </a:gs>
              <a:gs pos="100000">
                <a:schemeClr val="tx1">
                  <a:lumMod val="95000"/>
                  <a:lumOff val="5000"/>
                  <a:alpha val="12000"/>
                </a:schemeClr>
              </a:gs>
              <a:gs pos="0">
                <a:schemeClr val="tx1">
                  <a:lumMod val="95000"/>
                  <a:lumOff val="5000"/>
                  <a:alpha val="1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49000">
                <a:schemeClr val="tx1">
                  <a:lumMod val="95000"/>
                  <a:lumOff val="5000"/>
                  <a:alpha val="40000"/>
                </a:schemeClr>
              </a:gs>
              <a:gs pos="100000">
                <a:schemeClr val="tx1">
                  <a:lumMod val="95000"/>
                  <a:lumOff val="5000"/>
                  <a:alpha val="12000"/>
                </a:schemeClr>
              </a:gs>
              <a:gs pos="0">
                <a:schemeClr val="tx1">
                  <a:lumMod val="95000"/>
                  <a:lumOff val="5000"/>
                  <a:alpha val="1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4" y="-1"/>
            <a:ext cx="12192002" cy="6858000"/>
            <a:chOff x="-3" y="551830"/>
            <a:chExt cx="8967244" cy="504407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8" t="8046" r="5049" b="18404"/>
            <a:stretch>
              <a:fillRect/>
            </a:stretch>
          </p:blipFill>
          <p:spPr>
            <a:xfrm flipH="1">
              <a:off x="-3" y="551830"/>
              <a:ext cx="8967243" cy="5044074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 flipH="1">
              <a:off x="-1" y="551830"/>
              <a:ext cx="8967242" cy="5044074"/>
            </a:xfrm>
            <a:prstGeom prst="rect">
              <a:avLst/>
            </a:prstGeom>
            <a:gradFill>
              <a:gsLst>
                <a:gs pos="49000">
                  <a:schemeClr val="tx1">
                    <a:lumMod val="95000"/>
                    <a:lumOff val="5000"/>
                    <a:alpha val="40000"/>
                  </a:schemeClr>
                </a:gs>
                <a:gs pos="100000">
                  <a:schemeClr val="tx1">
                    <a:lumMod val="95000"/>
                    <a:lumOff val="5000"/>
                    <a:alpha val="12000"/>
                  </a:schemeClr>
                </a:gs>
                <a:gs pos="0">
                  <a:schemeClr val="tx1">
                    <a:lumMod val="95000"/>
                    <a:lumOff val="5000"/>
                    <a:alpha val="1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31933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43E6-D44E-4C4D-A23C-E91158560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D555-0E23-48FD-A190-BE27AB0CA5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7531" y="797074"/>
            <a:ext cx="4653280" cy="144526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1800000"/>
            </a:lightRig>
          </a:scene3d>
        </p:spPr>
        <p:txBody>
          <a:bodyPr wrap="none" rtlCol="0">
            <a:spAutoFit/>
            <a:sp3d extrusionH="69850" prstMaterial="matte">
              <a:bevelB w="63500"/>
            </a:sp3d>
          </a:bodyPr>
          <a:lstStyle>
            <a:defPPr>
              <a:defRPr lang="zh-CN"/>
            </a:defPPr>
            <a:lvl1pPr>
              <a:defRPr sz="9600">
                <a:gradFill flip="none" rotWithShape="1">
                  <a:gsLst>
                    <a:gs pos="0">
                      <a:srgbClr val="07122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zh-CN" altLang="en-US" sz="88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豆瓣电影</a:t>
            </a:r>
            <a:endParaRPr lang="zh-CN" altLang="en-US" sz="8800" dirty="0"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6380" y="2921635"/>
            <a:ext cx="881443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班级：大数据技术与应用</a:t>
            </a:r>
            <a:r>
              <a:rPr lang="en-US" altLang="zh-CN" sz="5400">
                <a:solidFill>
                  <a:schemeClr val="bg1"/>
                </a:solidFill>
              </a:rPr>
              <a:t>5</a:t>
            </a:r>
            <a:r>
              <a:rPr lang="zh-CN" altLang="en-US" sz="5400">
                <a:solidFill>
                  <a:schemeClr val="bg1"/>
                </a:solidFill>
              </a:rPr>
              <a:t>班</a:t>
            </a:r>
            <a:endParaRPr lang="zh-CN" altLang="en-US" sz="5400">
              <a:solidFill>
                <a:schemeClr val="bg1"/>
              </a:solidFill>
            </a:endParaRPr>
          </a:p>
          <a:p>
            <a:endParaRPr lang="zh-CN" altLang="en-US" sz="5400">
              <a:solidFill>
                <a:schemeClr val="bg1"/>
              </a:solidFill>
            </a:endParaRPr>
          </a:p>
          <a:p>
            <a:r>
              <a:rPr lang="zh-CN" altLang="en-US" sz="5400">
                <a:solidFill>
                  <a:schemeClr val="bg1"/>
                </a:solidFill>
              </a:rPr>
              <a:t>汇报人：李章宇</a:t>
            </a:r>
            <a:endParaRPr lang="zh-CN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4011" y="2627230"/>
            <a:ext cx="658685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导入</a:t>
            </a:r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58051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将所爬取相关的数据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导入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7" name="图表 36"/>
          <p:cNvGraphicFramePr/>
          <p:nvPr/>
        </p:nvGraphicFramePr>
        <p:xfrm>
          <a:off x="5813506" y="1996051"/>
          <a:ext cx="5801182" cy="344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577312" y="2340075"/>
            <a:ext cx="4731689" cy="1195227"/>
            <a:chOff x="6902848" y="2149075"/>
            <a:chExt cx="4731689" cy="1195227"/>
          </a:xfrm>
        </p:grpSpPr>
        <p:sp>
          <p:nvSpPr>
            <p:cNvPr id="39" name="矩形 38"/>
            <p:cNvSpPr/>
            <p:nvPr/>
          </p:nvSpPr>
          <p:spPr>
            <a:xfrm>
              <a:off x="7033854" y="214907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02848" y="2643726"/>
              <a:ext cx="4731689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7312" y="4008971"/>
            <a:ext cx="4731689" cy="1162241"/>
            <a:chOff x="6902848" y="3638708"/>
            <a:chExt cx="4731689" cy="1162241"/>
          </a:xfrm>
        </p:grpSpPr>
        <p:sp>
          <p:nvSpPr>
            <p:cNvPr id="42" name="矩形 41"/>
            <p:cNvSpPr/>
            <p:nvPr/>
          </p:nvSpPr>
          <p:spPr>
            <a:xfrm>
              <a:off x="6902848" y="4100373"/>
              <a:ext cx="4731689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033854" y="363870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255"/>
            <a:ext cx="5308600" cy="5707380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151255"/>
            <a:ext cx="6858000" cy="570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76885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通过MYSQL查询语句筛选出所需要的数据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捕获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32915"/>
            <a:ext cx="12191365" cy="5125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4971" y="2829795"/>
            <a:ext cx="609727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05 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数据可视化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24530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数据可视化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4" b="10160"/>
          <a:stretch>
            <a:fillRect/>
          </a:stretch>
        </p:blipFill>
        <p:spPr>
          <a:xfrm>
            <a:off x="4561541" y="1561493"/>
            <a:ext cx="7630459" cy="5296507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860809" y="3888857"/>
            <a:ext cx="4219592" cy="0"/>
          </a:xfrm>
          <a:prstGeom prst="lin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组合 52"/>
          <p:cNvGrpSpPr/>
          <p:nvPr/>
        </p:nvGrpSpPr>
        <p:grpSpPr>
          <a:xfrm>
            <a:off x="577312" y="2454213"/>
            <a:ext cx="3693899" cy="1195227"/>
            <a:chOff x="6902848" y="2149075"/>
            <a:chExt cx="3693899" cy="1195227"/>
          </a:xfrm>
        </p:grpSpPr>
        <p:sp>
          <p:nvSpPr>
            <p:cNvPr id="54" name="矩形 53"/>
            <p:cNvSpPr/>
            <p:nvPr/>
          </p:nvSpPr>
          <p:spPr>
            <a:xfrm>
              <a:off x="7033854" y="214907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02848" y="2643726"/>
              <a:ext cx="3693899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7312" y="4123109"/>
            <a:ext cx="3693899" cy="1162241"/>
            <a:chOff x="6902848" y="3638708"/>
            <a:chExt cx="3693899" cy="1162241"/>
          </a:xfrm>
        </p:grpSpPr>
        <p:sp>
          <p:nvSpPr>
            <p:cNvPr id="70" name="矩形 69"/>
            <p:cNvSpPr/>
            <p:nvPr/>
          </p:nvSpPr>
          <p:spPr>
            <a:xfrm>
              <a:off x="6902848" y="4100373"/>
              <a:ext cx="3693899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033854" y="363870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85" y="2183765"/>
            <a:ext cx="6090285" cy="4752340"/>
          </a:xfrm>
          <a:prstGeom prst="rect">
            <a:avLst/>
          </a:prstGeom>
        </p:spPr>
      </p:pic>
      <p:pic>
        <p:nvPicPr>
          <p:cNvPr id="6" name="图片 5" descr="捕获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6293485" cy="4673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8355" y="149923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通过柱状图可看出查询类型的电影或电视剧人气排行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864" y="-517275"/>
            <a:ext cx="5371983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300" spc="-4000" dirty="0">
                <a:solidFill>
                  <a:schemeClr val="bg1">
                    <a:alpha val="14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1300" spc="-4000" dirty="0">
              <a:solidFill>
                <a:schemeClr val="bg1">
                  <a:alpha val="1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任意形状 7"/>
          <p:cNvSpPr/>
          <p:nvPr/>
        </p:nvSpPr>
        <p:spPr>
          <a:xfrm flipH="1" flipV="1">
            <a:off x="10160" y="3044639"/>
            <a:ext cx="8707120" cy="2681078"/>
          </a:xfrm>
          <a:custGeom>
            <a:avLst/>
            <a:gdLst>
              <a:gd name="connsiteX0" fmla="*/ 0 w 12127042"/>
              <a:gd name="connsiteY0" fmla="*/ 1710702 h 2475488"/>
              <a:gd name="connsiteX1" fmla="*/ 1558977 w 12127042"/>
              <a:gd name="connsiteY1" fmla="*/ 406557 h 2475488"/>
              <a:gd name="connsiteX2" fmla="*/ 3297836 w 12127042"/>
              <a:gd name="connsiteY2" fmla="*/ 2415239 h 2475488"/>
              <a:gd name="connsiteX3" fmla="*/ 5471410 w 12127042"/>
              <a:gd name="connsiteY3" fmla="*/ 181705 h 2475488"/>
              <a:gd name="connsiteX4" fmla="*/ 7285219 w 12127042"/>
              <a:gd name="connsiteY4" fmla="*/ 2475200 h 2475488"/>
              <a:gd name="connsiteX5" fmla="*/ 9623685 w 12127042"/>
              <a:gd name="connsiteY5" fmla="*/ 1823 h 2475488"/>
              <a:gd name="connsiteX6" fmla="*/ 12127042 w 12127042"/>
              <a:gd name="connsiteY6" fmla="*/ 2040485 h 2475488"/>
              <a:gd name="connsiteX0-1" fmla="*/ 0 w 12127042"/>
              <a:gd name="connsiteY0-2" fmla="*/ 1529031 h 2376215"/>
              <a:gd name="connsiteX1-3" fmla="*/ 1558977 w 12127042"/>
              <a:gd name="connsiteY1-4" fmla="*/ 224886 h 2376215"/>
              <a:gd name="connsiteX2-5" fmla="*/ 3297836 w 12127042"/>
              <a:gd name="connsiteY2-6" fmla="*/ 2233568 h 2376215"/>
              <a:gd name="connsiteX3-7" fmla="*/ 5471410 w 12127042"/>
              <a:gd name="connsiteY3-8" fmla="*/ 34 h 2376215"/>
              <a:gd name="connsiteX4-9" fmla="*/ 7285219 w 12127042"/>
              <a:gd name="connsiteY4-10" fmla="*/ 2293529 h 2376215"/>
              <a:gd name="connsiteX5-11" fmla="*/ 12127042 w 12127042"/>
              <a:gd name="connsiteY5-12" fmla="*/ 1858814 h 2376215"/>
              <a:gd name="connsiteX0-13" fmla="*/ 0 w 7285219"/>
              <a:gd name="connsiteY0-14" fmla="*/ 1529031 h 2293528"/>
              <a:gd name="connsiteX1-15" fmla="*/ 1558977 w 7285219"/>
              <a:gd name="connsiteY1-16" fmla="*/ 224886 h 2293528"/>
              <a:gd name="connsiteX2-17" fmla="*/ 3297836 w 7285219"/>
              <a:gd name="connsiteY2-18" fmla="*/ 2233568 h 2293528"/>
              <a:gd name="connsiteX3-19" fmla="*/ 5471410 w 7285219"/>
              <a:gd name="connsiteY3-20" fmla="*/ 34 h 2293528"/>
              <a:gd name="connsiteX4-21" fmla="*/ 7285219 w 7285219"/>
              <a:gd name="connsiteY4-22" fmla="*/ 2293529 h 2293528"/>
              <a:gd name="connsiteX0-23" fmla="*/ 0 w 8457722"/>
              <a:gd name="connsiteY0-24" fmla="*/ 1529263 h 2403319"/>
              <a:gd name="connsiteX1-25" fmla="*/ 1558977 w 8457722"/>
              <a:gd name="connsiteY1-26" fmla="*/ 225118 h 2403319"/>
              <a:gd name="connsiteX2-27" fmla="*/ 3297836 w 8457722"/>
              <a:gd name="connsiteY2-28" fmla="*/ 2233800 h 2403319"/>
              <a:gd name="connsiteX3-29" fmla="*/ 5471410 w 8457722"/>
              <a:gd name="connsiteY3-30" fmla="*/ 266 h 2403319"/>
              <a:gd name="connsiteX4-31" fmla="*/ 8457722 w 8457722"/>
              <a:gd name="connsiteY4-32" fmla="*/ 2403319 h 2403319"/>
              <a:gd name="connsiteX0-33" fmla="*/ 0 w 8457722"/>
              <a:gd name="connsiteY0-34" fmla="*/ 1316943 h 2230071"/>
              <a:gd name="connsiteX1-35" fmla="*/ 1558977 w 8457722"/>
              <a:gd name="connsiteY1-36" fmla="*/ 12798 h 2230071"/>
              <a:gd name="connsiteX2-37" fmla="*/ 3297836 w 8457722"/>
              <a:gd name="connsiteY2-38" fmla="*/ 2021480 h 2230071"/>
              <a:gd name="connsiteX3-39" fmla="*/ 8457722 w 8457722"/>
              <a:gd name="connsiteY3-40" fmla="*/ 2190999 h 2230071"/>
              <a:gd name="connsiteX0-41" fmla="*/ 0 w 8457722"/>
              <a:gd name="connsiteY0-42" fmla="*/ 1351107 h 2969771"/>
              <a:gd name="connsiteX1-43" fmla="*/ 1558977 w 8457722"/>
              <a:gd name="connsiteY1-44" fmla="*/ 46962 h 2969771"/>
              <a:gd name="connsiteX2-45" fmla="*/ 4812802 w 8457722"/>
              <a:gd name="connsiteY2-46" fmla="*/ 2894362 h 2969771"/>
              <a:gd name="connsiteX3-47" fmla="*/ 8457722 w 8457722"/>
              <a:gd name="connsiteY3-48" fmla="*/ 2225163 h 2969771"/>
              <a:gd name="connsiteX0-49" fmla="*/ 0 w 8457722"/>
              <a:gd name="connsiteY0-50" fmla="*/ 1053279 h 2655607"/>
              <a:gd name="connsiteX1-51" fmla="*/ 2672627 w 8457722"/>
              <a:gd name="connsiteY1-52" fmla="*/ 65631 h 2655607"/>
              <a:gd name="connsiteX2-53" fmla="*/ 4812802 w 8457722"/>
              <a:gd name="connsiteY2-54" fmla="*/ 2596534 h 2655607"/>
              <a:gd name="connsiteX3-55" fmla="*/ 8457722 w 8457722"/>
              <a:gd name="connsiteY3-56" fmla="*/ 1927335 h 2655607"/>
              <a:gd name="connsiteX0-57" fmla="*/ 0 w 8608215"/>
              <a:gd name="connsiteY0-58" fmla="*/ 3962845 h 3962845"/>
              <a:gd name="connsiteX1-59" fmla="*/ 2823120 w 8608215"/>
              <a:gd name="connsiteY1-60" fmla="*/ 15948 h 3962845"/>
              <a:gd name="connsiteX2-61" fmla="*/ 4963295 w 8608215"/>
              <a:gd name="connsiteY2-62" fmla="*/ 2546851 h 3962845"/>
              <a:gd name="connsiteX3-63" fmla="*/ 8608215 w 8608215"/>
              <a:gd name="connsiteY3-64" fmla="*/ 1877652 h 3962845"/>
              <a:gd name="connsiteX0-65" fmla="*/ 0 w 8608215"/>
              <a:gd name="connsiteY0-66" fmla="*/ 3963709 h 3963709"/>
              <a:gd name="connsiteX1-67" fmla="*/ 2823120 w 8608215"/>
              <a:gd name="connsiteY1-68" fmla="*/ 16812 h 3963709"/>
              <a:gd name="connsiteX2-69" fmla="*/ 5314447 w 8608215"/>
              <a:gd name="connsiteY2-70" fmla="*/ 2516066 h 3963709"/>
              <a:gd name="connsiteX3-71" fmla="*/ 8608215 w 8608215"/>
              <a:gd name="connsiteY3-72" fmla="*/ 1878516 h 3963709"/>
              <a:gd name="connsiteX0-73" fmla="*/ 0 w 8598182"/>
              <a:gd name="connsiteY0-74" fmla="*/ 3966541 h 4175952"/>
              <a:gd name="connsiteX1-75" fmla="*/ 2823120 w 8598182"/>
              <a:gd name="connsiteY1-76" fmla="*/ 19644 h 4175952"/>
              <a:gd name="connsiteX2-77" fmla="*/ 5314447 w 8598182"/>
              <a:gd name="connsiteY2-78" fmla="*/ 2518898 h 4175952"/>
              <a:gd name="connsiteX3-79" fmla="*/ 8598182 w 8598182"/>
              <a:gd name="connsiteY3-80" fmla="*/ 4175953 h 4175952"/>
              <a:gd name="connsiteX0-81" fmla="*/ 0 w 8598182"/>
              <a:gd name="connsiteY0-82" fmla="*/ 3966541 h 4175954"/>
              <a:gd name="connsiteX1-83" fmla="*/ 2823120 w 8598182"/>
              <a:gd name="connsiteY1-84" fmla="*/ 19644 h 4175954"/>
              <a:gd name="connsiteX2-85" fmla="*/ 5314447 w 8598182"/>
              <a:gd name="connsiteY2-86" fmla="*/ 2518898 h 4175954"/>
              <a:gd name="connsiteX3-87" fmla="*/ 8598182 w 8598182"/>
              <a:gd name="connsiteY3-88" fmla="*/ 4175953 h 4175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598182" h="4175954">
                <a:moveTo>
                  <a:pt x="0" y="3966541"/>
                </a:moveTo>
                <a:cubicBezTo>
                  <a:pt x="504669" y="3255757"/>
                  <a:pt x="1937379" y="260918"/>
                  <a:pt x="2823120" y="19644"/>
                </a:cubicBezTo>
                <a:cubicBezTo>
                  <a:pt x="3708861" y="-221630"/>
                  <a:pt x="4351937" y="1826180"/>
                  <a:pt x="5314447" y="2518898"/>
                </a:cubicBezTo>
                <a:cubicBezTo>
                  <a:pt x="6276957" y="3211616"/>
                  <a:pt x="7553304" y="342671"/>
                  <a:pt x="8598182" y="4175953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4745" y="598805"/>
            <a:ext cx="2169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7" name="图片 6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795" y="2178685"/>
            <a:ext cx="6085205" cy="4679315"/>
          </a:xfrm>
          <a:prstGeom prst="rect">
            <a:avLst/>
          </a:prstGeom>
        </p:spPr>
      </p:pic>
      <p:pic>
        <p:nvPicPr>
          <p:cNvPr id="8" name="图片 7" descr="捕获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2178685"/>
            <a:ext cx="6096000" cy="4772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4745" y="1120775"/>
            <a:ext cx="7059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由下图可看出各类电影的评分统计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24530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数据可视化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ïšḻïďê-Connector: Curved 21"/>
          <p:cNvCxnSpPr>
            <a:stCxn id="11" idx="0"/>
          </p:cNvCxnSpPr>
          <p:nvPr/>
        </p:nvCxnSpPr>
        <p:spPr>
          <a:xfrm rot="5400000" flipH="1" flipV="1">
            <a:off x="1433988" y="3758865"/>
            <a:ext cx="1067242" cy="827569"/>
          </a:xfrm>
          <a:prstGeom prst="curved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ïšḻïďê-Connector: Curved 23"/>
          <p:cNvCxnSpPr>
            <a:stCxn id="8" idx="2"/>
            <a:endCxn id="9" idx="0"/>
          </p:cNvCxnSpPr>
          <p:nvPr/>
        </p:nvCxnSpPr>
        <p:spPr>
          <a:xfrm rot="10800000" flipH="1" flipV="1">
            <a:off x="6557343" y="2460206"/>
            <a:ext cx="986158" cy="1146923"/>
          </a:xfrm>
          <a:prstGeom prst="curvedConnector4">
            <a:avLst>
              <a:gd name="adj1" fmla="val -23181"/>
              <a:gd name="adj2" fmla="val 53346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ïšḻïďê-Connector: Curved 24"/>
          <p:cNvCxnSpPr>
            <a:stCxn id="9" idx="4"/>
          </p:cNvCxnSpPr>
          <p:nvPr/>
        </p:nvCxnSpPr>
        <p:spPr>
          <a:xfrm rot="16200000" flipH="1">
            <a:off x="7532337" y="4437001"/>
            <a:ext cx="882228" cy="859900"/>
          </a:xfrm>
          <a:prstGeom prst="curved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052201" y="5308065"/>
            <a:ext cx="651909" cy="651909"/>
            <a:chOff x="8052201" y="5308065"/>
            <a:chExt cx="651909" cy="651909"/>
          </a:xfrm>
        </p:grpSpPr>
        <p:sp>
          <p:nvSpPr>
            <p:cNvPr id="13" name="ïšḻïďê-Oval 9"/>
            <p:cNvSpPr/>
            <p:nvPr/>
          </p:nvSpPr>
          <p:spPr>
            <a:xfrm>
              <a:off x="8112342" y="5370758"/>
              <a:ext cx="531628" cy="53162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ïšḻïďê-Arc 10"/>
            <p:cNvSpPr/>
            <p:nvPr/>
          </p:nvSpPr>
          <p:spPr>
            <a:xfrm>
              <a:off x="8052201" y="5308065"/>
              <a:ext cx="651909" cy="651909"/>
            </a:xfrm>
            <a:prstGeom prst="arc">
              <a:avLst>
                <a:gd name="adj1" fmla="val 12770549"/>
                <a:gd name="adj2" fmla="val 2991777"/>
              </a:avLst>
            </a:prstGeom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ïšḻïďê-Freeform: Shape 25"/>
            <p:cNvSpPr>
              <a:spLocks noChangeAspect="1"/>
            </p:cNvSpPr>
            <p:nvPr/>
          </p:nvSpPr>
          <p:spPr bwMode="auto">
            <a:xfrm>
              <a:off x="8205897" y="5503447"/>
              <a:ext cx="344516" cy="219625"/>
            </a:xfrm>
            <a:custGeom>
              <a:avLst/>
              <a:gdLst>
                <a:gd name="connsiteX0" fmla="*/ 498968 w 603828"/>
                <a:gd name="connsiteY0" fmla="*/ 125959 h 384934"/>
                <a:gd name="connsiteX1" fmla="*/ 519009 w 603828"/>
                <a:gd name="connsiteY1" fmla="*/ 145894 h 384934"/>
                <a:gd name="connsiteX2" fmla="*/ 498968 w 603828"/>
                <a:gd name="connsiteY2" fmla="*/ 165829 h 384934"/>
                <a:gd name="connsiteX3" fmla="*/ 478927 w 603828"/>
                <a:gd name="connsiteY3" fmla="*/ 145894 h 384934"/>
                <a:gd name="connsiteX4" fmla="*/ 498968 w 603828"/>
                <a:gd name="connsiteY4" fmla="*/ 125959 h 384934"/>
                <a:gd name="connsiteX5" fmla="*/ 442339 w 603828"/>
                <a:gd name="connsiteY5" fmla="*/ 125959 h 384934"/>
                <a:gd name="connsiteX6" fmla="*/ 462415 w 603828"/>
                <a:gd name="connsiteY6" fmla="*/ 145894 h 384934"/>
                <a:gd name="connsiteX7" fmla="*/ 442339 w 603828"/>
                <a:gd name="connsiteY7" fmla="*/ 165829 h 384934"/>
                <a:gd name="connsiteX8" fmla="*/ 422263 w 603828"/>
                <a:gd name="connsiteY8" fmla="*/ 145894 h 384934"/>
                <a:gd name="connsiteX9" fmla="*/ 442339 w 603828"/>
                <a:gd name="connsiteY9" fmla="*/ 125959 h 384934"/>
                <a:gd name="connsiteX10" fmla="*/ 385711 w 603828"/>
                <a:gd name="connsiteY10" fmla="*/ 125959 h 384934"/>
                <a:gd name="connsiteX11" fmla="*/ 405752 w 603828"/>
                <a:gd name="connsiteY11" fmla="*/ 145894 h 384934"/>
                <a:gd name="connsiteX12" fmla="*/ 385711 w 603828"/>
                <a:gd name="connsiteY12" fmla="*/ 165829 h 384934"/>
                <a:gd name="connsiteX13" fmla="*/ 365670 w 603828"/>
                <a:gd name="connsiteY13" fmla="*/ 145894 h 384934"/>
                <a:gd name="connsiteX14" fmla="*/ 385711 w 603828"/>
                <a:gd name="connsiteY14" fmla="*/ 125959 h 384934"/>
                <a:gd name="connsiteX15" fmla="*/ 329117 w 603828"/>
                <a:gd name="connsiteY15" fmla="*/ 125959 h 384934"/>
                <a:gd name="connsiteX16" fmla="*/ 349158 w 603828"/>
                <a:gd name="connsiteY16" fmla="*/ 145894 h 384934"/>
                <a:gd name="connsiteX17" fmla="*/ 329117 w 603828"/>
                <a:gd name="connsiteY17" fmla="*/ 165829 h 384934"/>
                <a:gd name="connsiteX18" fmla="*/ 309076 w 603828"/>
                <a:gd name="connsiteY18" fmla="*/ 145894 h 384934"/>
                <a:gd name="connsiteX19" fmla="*/ 329117 w 603828"/>
                <a:gd name="connsiteY19" fmla="*/ 125959 h 384934"/>
                <a:gd name="connsiteX20" fmla="*/ 414024 w 603828"/>
                <a:gd name="connsiteY20" fmla="*/ 34369 h 384934"/>
                <a:gd name="connsiteX21" fmla="*/ 258464 w 603828"/>
                <a:gd name="connsiteY21" fmla="*/ 141601 h 384934"/>
                <a:gd name="connsiteX22" fmla="*/ 414024 w 603828"/>
                <a:gd name="connsiteY22" fmla="*/ 248832 h 384934"/>
                <a:gd name="connsiteX23" fmla="*/ 452914 w 603828"/>
                <a:gd name="connsiteY23" fmla="*/ 245395 h 384934"/>
                <a:gd name="connsiteX24" fmla="*/ 456011 w 603828"/>
                <a:gd name="connsiteY24" fmla="*/ 245224 h 384934"/>
                <a:gd name="connsiteX25" fmla="*/ 464443 w 603828"/>
                <a:gd name="connsiteY25" fmla="*/ 247458 h 384934"/>
                <a:gd name="connsiteX26" fmla="*/ 520025 w 603828"/>
                <a:gd name="connsiteY26" fmla="*/ 278905 h 384934"/>
                <a:gd name="connsiteX27" fmla="*/ 509872 w 603828"/>
                <a:gd name="connsiteY27" fmla="*/ 240240 h 384934"/>
                <a:gd name="connsiteX28" fmla="*/ 517444 w 603828"/>
                <a:gd name="connsiteY28" fmla="*/ 221337 h 384934"/>
                <a:gd name="connsiteX29" fmla="*/ 569412 w 603828"/>
                <a:gd name="connsiteY29" fmla="*/ 141601 h 384934"/>
                <a:gd name="connsiteX30" fmla="*/ 414024 w 603828"/>
                <a:gd name="connsiteY30" fmla="*/ 34369 h 384934"/>
                <a:gd name="connsiteX31" fmla="*/ 414024 w 603828"/>
                <a:gd name="connsiteY31" fmla="*/ 0 h 384934"/>
                <a:gd name="connsiteX32" fmla="*/ 546181 w 603828"/>
                <a:gd name="connsiteY32" fmla="*/ 39696 h 384934"/>
                <a:gd name="connsiteX33" fmla="*/ 603828 w 603828"/>
                <a:gd name="connsiteY33" fmla="*/ 141601 h 384934"/>
                <a:gd name="connsiteX34" fmla="*/ 546353 w 603828"/>
                <a:gd name="connsiteY34" fmla="*/ 243505 h 384934"/>
                <a:gd name="connsiteX35" fmla="*/ 563561 w 603828"/>
                <a:gd name="connsiteY35" fmla="*/ 309666 h 384934"/>
                <a:gd name="connsiteX36" fmla="*/ 557366 w 603828"/>
                <a:gd name="connsiteY36" fmla="*/ 327538 h 384934"/>
                <a:gd name="connsiteX37" fmla="*/ 546870 w 603828"/>
                <a:gd name="connsiteY37" fmla="*/ 331146 h 384934"/>
                <a:gd name="connsiteX38" fmla="*/ 538438 w 603828"/>
                <a:gd name="connsiteY38" fmla="*/ 328912 h 384934"/>
                <a:gd name="connsiteX39" fmla="*/ 452742 w 603828"/>
                <a:gd name="connsiteY39" fmla="*/ 280280 h 384934"/>
                <a:gd name="connsiteX40" fmla="*/ 414024 w 603828"/>
                <a:gd name="connsiteY40" fmla="*/ 283201 h 384934"/>
                <a:gd name="connsiteX41" fmla="*/ 347773 w 603828"/>
                <a:gd name="connsiteY41" fmla="*/ 274437 h 384934"/>
                <a:gd name="connsiteX42" fmla="*/ 322133 w 603828"/>
                <a:gd name="connsiteY42" fmla="*/ 297293 h 384934"/>
                <a:gd name="connsiteX43" fmla="*/ 189976 w 603828"/>
                <a:gd name="connsiteY43" fmla="*/ 336989 h 384934"/>
                <a:gd name="connsiteX44" fmla="*/ 151086 w 603828"/>
                <a:gd name="connsiteY44" fmla="*/ 334068 h 384934"/>
                <a:gd name="connsiteX45" fmla="*/ 65390 w 603828"/>
                <a:gd name="connsiteY45" fmla="*/ 382700 h 384934"/>
                <a:gd name="connsiteX46" fmla="*/ 56958 w 603828"/>
                <a:gd name="connsiteY46" fmla="*/ 384934 h 384934"/>
                <a:gd name="connsiteX47" fmla="*/ 46462 w 603828"/>
                <a:gd name="connsiteY47" fmla="*/ 381325 h 384934"/>
                <a:gd name="connsiteX48" fmla="*/ 40267 w 603828"/>
                <a:gd name="connsiteY48" fmla="*/ 363453 h 384934"/>
                <a:gd name="connsiteX49" fmla="*/ 57647 w 603828"/>
                <a:gd name="connsiteY49" fmla="*/ 297121 h 384934"/>
                <a:gd name="connsiteX50" fmla="*/ 0 w 603828"/>
                <a:gd name="connsiteY50" fmla="*/ 195388 h 384934"/>
                <a:gd name="connsiteX51" fmla="*/ 57647 w 603828"/>
                <a:gd name="connsiteY51" fmla="*/ 93312 h 384934"/>
                <a:gd name="connsiteX52" fmla="*/ 189976 w 603828"/>
                <a:gd name="connsiteY52" fmla="*/ 53616 h 384934"/>
                <a:gd name="connsiteX53" fmla="*/ 256055 w 603828"/>
                <a:gd name="connsiteY53" fmla="*/ 62552 h 384934"/>
                <a:gd name="connsiteX54" fmla="*/ 281867 w 603828"/>
                <a:gd name="connsiteY54" fmla="*/ 39696 h 384934"/>
                <a:gd name="connsiteX55" fmla="*/ 414024 w 603828"/>
                <a:gd name="connsiteY55" fmla="*/ 0 h 3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828" h="384934">
                  <a:moveTo>
                    <a:pt x="498968" y="125959"/>
                  </a:moveTo>
                  <a:cubicBezTo>
                    <a:pt x="510036" y="125959"/>
                    <a:pt x="519009" y="134884"/>
                    <a:pt x="519009" y="145894"/>
                  </a:cubicBezTo>
                  <a:cubicBezTo>
                    <a:pt x="519009" y="156904"/>
                    <a:pt x="510036" y="165829"/>
                    <a:pt x="498968" y="165829"/>
                  </a:cubicBezTo>
                  <a:cubicBezTo>
                    <a:pt x="487900" y="165829"/>
                    <a:pt x="478927" y="156904"/>
                    <a:pt x="478927" y="145894"/>
                  </a:cubicBezTo>
                  <a:cubicBezTo>
                    <a:pt x="478927" y="134884"/>
                    <a:pt x="487900" y="125959"/>
                    <a:pt x="498968" y="125959"/>
                  </a:cubicBezTo>
                  <a:close/>
                  <a:moveTo>
                    <a:pt x="442339" y="125959"/>
                  </a:moveTo>
                  <a:cubicBezTo>
                    <a:pt x="453427" y="125959"/>
                    <a:pt x="462415" y="134884"/>
                    <a:pt x="462415" y="145894"/>
                  </a:cubicBezTo>
                  <a:cubicBezTo>
                    <a:pt x="462415" y="156904"/>
                    <a:pt x="453427" y="165829"/>
                    <a:pt x="442339" y="165829"/>
                  </a:cubicBezTo>
                  <a:cubicBezTo>
                    <a:pt x="431251" y="165829"/>
                    <a:pt x="422263" y="156904"/>
                    <a:pt x="422263" y="145894"/>
                  </a:cubicBezTo>
                  <a:cubicBezTo>
                    <a:pt x="422263" y="134884"/>
                    <a:pt x="431251" y="125959"/>
                    <a:pt x="442339" y="125959"/>
                  </a:cubicBezTo>
                  <a:close/>
                  <a:moveTo>
                    <a:pt x="385711" y="125959"/>
                  </a:moveTo>
                  <a:cubicBezTo>
                    <a:pt x="396779" y="125959"/>
                    <a:pt x="405752" y="134884"/>
                    <a:pt x="405752" y="145894"/>
                  </a:cubicBezTo>
                  <a:cubicBezTo>
                    <a:pt x="405752" y="156904"/>
                    <a:pt x="396779" y="165829"/>
                    <a:pt x="385711" y="165829"/>
                  </a:cubicBezTo>
                  <a:cubicBezTo>
                    <a:pt x="374643" y="165829"/>
                    <a:pt x="365670" y="156904"/>
                    <a:pt x="365670" y="145894"/>
                  </a:cubicBezTo>
                  <a:cubicBezTo>
                    <a:pt x="365670" y="134884"/>
                    <a:pt x="374643" y="125959"/>
                    <a:pt x="385711" y="125959"/>
                  </a:cubicBezTo>
                  <a:close/>
                  <a:moveTo>
                    <a:pt x="329117" y="125959"/>
                  </a:moveTo>
                  <a:cubicBezTo>
                    <a:pt x="340185" y="125959"/>
                    <a:pt x="349158" y="134884"/>
                    <a:pt x="349158" y="145894"/>
                  </a:cubicBezTo>
                  <a:cubicBezTo>
                    <a:pt x="349158" y="156904"/>
                    <a:pt x="340185" y="165829"/>
                    <a:pt x="329117" y="165829"/>
                  </a:cubicBezTo>
                  <a:cubicBezTo>
                    <a:pt x="318049" y="165829"/>
                    <a:pt x="309076" y="156904"/>
                    <a:pt x="309076" y="145894"/>
                  </a:cubicBezTo>
                  <a:cubicBezTo>
                    <a:pt x="309076" y="134884"/>
                    <a:pt x="318049" y="125959"/>
                    <a:pt x="329117" y="125959"/>
                  </a:cubicBezTo>
                  <a:close/>
                  <a:moveTo>
                    <a:pt x="414024" y="34369"/>
                  </a:moveTo>
                  <a:cubicBezTo>
                    <a:pt x="328328" y="34369"/>
                    <a:pt x="258464" y="82486"/>
                    <a:pt x="258464" y="141601"/>
                  </a:cubicBezTo>
                  <a:cubicBezTo>
                    <a:pt x="258464" y="200716"/>
                    <a:pt x="328328" y="248832"/>
                    <a:pt x="414024" y="248832"/>
                  </a:cubicBezTo>
                  <a:cubicBezTo>
                    <a:pt x="427102" y="248832"/>
                    <a:pt x="440180" y="247801"/>
                    <a:pt x="452914" y="245395"/>
                  </a:cubicBezTo>
                  <a:cubicBezTo>
                    <a:pt x="453946" y="245224"/>
                    <a:pt x="454979" y="245224"/>
                    <a:pt x="456011" y="245224"/>
                  </a:cubicBezTo>
                  <a:cubicBezTo>
                    <a:pt x="458937" y="245224"/>
                    <a:pt x="461862" y="245911"/>
                    <a:pt x="464443" y="247458"/>
                  </a:cubicBezTo>
                  <a:lnTo>
                    <a:pt x="520025" y="278905"/>
                  </a:lnTo>
                  <a:lnTo>
                    <a:pt x="509872" y="240240"/>
                  </a:lnTo>
                  <a:cubicBezTo>
                    <a:pt x="507980" y="233023"/>
                    <a:pt x="511077" y="225290"/>
                    <a:pt x="517444" y="221337"/>
                  </a:cubicBezTo>
                  <a:cubicBezTo>
                    <a:pt x="550483" y="200887"/>
                    <a:pt x="569412" y="171846"/>
                    <a:pt x="569412" y="141601"/>
                  </a:cubicBezTo>
                  <a:cubicBezTo>
                    <a:pt x="569412" y="82486"/>
                    <a:pt x="499720" y="34369"/>
                    <a:pt x="414024" y="34369"/>
                  </a:cubicBezTo>
                  <a:close/>
                  <a:moveTo>
                    <a:pt x="414024" y="0"/>
                  </a:moveTo>
                  <a:cubicBezTo>
                    <a:pt x="463755" y="0"/>
                    <a:pt x="510733" y="14091"/>
                    <a:pt x="546181" y="39696"/>
                  </a:cubicBezTo>
                  <a:cubicBezTo>
                    <a:pt x="583350" y="66504"/>
                    <a:pt x="603828" y="102764"/>
                    <a:pt x="603828" y="141601"/>
                  </a:cubicBezTo>
                  <a:cubicBezTo>
                    <a:pt x="603828" y="180266"/>
                    <a:pt x="583006" y="216869"/>
                    <a:pt x="546353" y="243505"/>
                  </a:cubicBezTo>
                  <a:lnTo>
                    <a:pt x="563561" y="309666"/>
                  </a:lnTo>
                  <a:cubicBezTo>
                    <a:pt x="565282" y="316368"/>
                    <a:pt x="562873" y="323413"/>
                    <a:pt x="557366" y="327538"/>
                  </a:cubicBezTo>
                  <a:cubicBezTo>
                    <a:pt x="554269" y="329943"/>
                    <a:pt x="550655" y="331146"/>
                    <a:pt x="546870" y="331146"/>
                  </a:cubicBezTo>
                  <a:cubicBezTo>
                    <a:pt x="543944" y="331146"/>
                    <a:pt x="541019" y="330459"/>
                    <a:pt x="538438" y="328912"/>
                  </a:cubicBezTo>
                  <a:lnTo>
                    <a:pt x="452742" y="280280"/>
                  </a:lnTo>
                  <a:cubicBezTo>
                    <a:pt x="440008" y="282342"/>
                    <a:pt x="427102" y="283201"/>
                    <a:pt x="414024" y="283201"/>
                  </a:cubicBezTo>
                  <a:cubicBezTo>
                    <a:pt x="390965" y="283201"/>
                    <a:pt x="368595" y="280280"/>
                    <a:pt x="347773" y="274437"/>
                  </a:cubicBezTo>
                  <a:cubicBezTo>
                    <a:pt x="340374" y="282686"/>
                    <a:pt x="331770" y="290247"/>
                    <a:pt x="322133" y="297293"/>
                  </a:cubicBezTo>
                  <a:cubicBezTo>
                    <a:pt x="286513" y="322898"/>
                    <a:pt x="239535" y="336989"/>
                    <a:pt x="189976" y="336989"/>
                  </a:cubicBezTo>
                  <a:cubicBezTo>
                    <a:pt x="176898" y="336989"/>
                    <a:pt x="163820" y="335958"/>
                    <a:pt x="151086" y="334068"/>
                  </a:cubicBezTo>
                  <a:lnTo>
                    <a:pt x="65390" y="382700"/>
                  </a:lnTo>
                  <a:cubicBezTo>
                    <a:pt x="62809" y="384075"/>
                    <a:pt x="59884" y="384934"/>
                    <a:pt x="56958" y="384934"/>
                  </a:cubicBezTo>
                  <a:cubicBezTo>
                    <a:pt x="53173" y="384934"/>
                    <a:pt x="49559" y="383731"/>
                    <a:pt x="46462" y="381325"/>
                  </a:cubicBezTo>
                  <a:cubicBezTo>
                    <a:pt x="40955" y="377201"/>
                    <a:pt x="38546" y="369983"/>
                    <a:pt x="40267" y="363453"/>
                  </a:cubicBezTo>
                  <a:lnTo>
                    <a:pt x="57647" y="297121"/>
                  </a:lnTo>
                  <a:cubicBezTo>
                    <a:pt x="20822" y="270657"/>
                    <a:pt x="0" y="234054"/>
                    <a:pt x="0" y="195388"/>
                  </a:cubicBezTo>
                  <a:cubicBezTo>
                    <a:pt x="0" y="156379"/>
                    <a:pt x="20477" y="120292"/>
                    <a:pt x="57647" y="93312"/>
                  </a:cubicBezTo>
                  <a:cubicBezTo>
                    <a:pt x="93267" y="67707"/>
                    <a:pt x="140245" y="53616"/>
                    <a:pt x="189976" y="53616"/>
                  </a:cubicBezTo>
                  <a:cubicBezTo>
                    <a:pt x="212863" y="53616"/>
                    <a:pt x="235233" y="56709"/>
                    <a:pt x="256055" y="62552"/>
                  </a:cubicBezTo>
                  <a:cubicBezTo>
                    <a:pt x="263454" y="54303"/>
                    <a:pt x="272058" y="46742"/>
                    <a:pt x="281867" y="39696"/>
                  </a:cubicBezTo>
                  <a:cubicBezTo>
                    <a:pt x="317315" y="14091"/>
                    <a:pt x="364293" y="0"/>
                    <a:pt x="414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34147" y="3607130"/>
            <a:ext cx="818707" cy="818707"/>
            <a:chOff x="7134147" y="3607130"/>
            <a:chExt cx="818707" cy="818707"/>
          </a:xfrm>
        </p:grpSpPr>
        <p:sp>
          <p:nvSpPr>
            <p:cNvPr id="9" name="ïšḻïďê-Oval 5"/>
            <p:cNvSpPr/>
            <p:nvPr/>
          </p:nvSpPr>
          <p:spPr>
            <a:xfrm>
              <a:off x="7134147" y="3607130"/>
              <a:ext cx="818707" cy="81870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ïšḻïďê-Freeform: Shape 26"/>
            <p:cNvSpPr>
              <a:spLocks noChangeAspect="1"/>
            </p:cNvSpPr>
            <p:nvPr/>
          </p:nvSpPr>
          <p:spPr bwMode="auto">
            <a:xfrm>
              <a:off x="7369887" y="3831659"/>
              <a:ext cx="347226" cy="381053"/>
            </a:xfrm>
            <a:custGeom>
              <a:avLst/>
              <a:gdLst>
                <a:gd name="T0" fmla="*/ 6111 w 7506"/>
                <a:gd name="T1" fmla="*/ 5088 h 8249"/>
                <a:gd name="T2" fmla="*/ 5870 w 7506"/>
                <a:gd name="T3" fmla="*/ 6398 h 8249"/>
                <a:gd name="T4" fmla="*/ 5288 w 7506"/>
                <a:gd name="T5" fmla="*/ 5088 h 8249"/>
                <a:gd name="T6" fmla="*/ 5224 w 7506"/>
                <a:gd name="T7" fmla="*/ 4795 h 8249"/>
                <a:gd name="T8" fmla="*/ 4797 w 7506"/>
                <a:gd name="T9" fmla="*/ 4596 h 8249"/>
                <a:gd name="T10" fmla="*/ 3677 w 7506"/>
                <a:gd name="T11" fmla="*/ 3512 h 8249"/>
                <a:gd name="T12" fmla="*/ 3914 w 7506"/>
                <a:gd name="T13" fmla="*/ 3010 h 8249"/>
                <a:gd name="T14" fmla="*/ 3677 w 7506"/>
                <a:gd name="T15" fmla="*/ 2464 h 8249"/>
                <a:gd name="T16" fmla="*/ 3630 w 7506"/>
                <a:gd name="T17" fmla="*/ 1444 h 8249"/>
                <a:gd name="T18" fmla="*/ 0 w 7506"/>
                <a:gd name="T19" fmla="*/ 4842 h 8249"/>
                <a:gd name="T20" fmla="*/ 6813 w 7506"/>
                <a:gd name="T21" fmla="*/ 4842 h 8249"/>
                <a:gd name="T22" fmla="*/ 6362 w 7506"/>
                <a:gd name="T23" fmla="*/ 4795 h 8249"/>
                <a:gd name="T24" fmla="*/ 1802 w 7506"/>
                <a:gd name="T25" fmla="*/ 2908 h 8249"/>
                <a:gd name="T26" fmla="*/ 1923 w 7506"/>
                <a:gd name="T27" fmla="*/ 2335 h 8249"/>
                <a:gd name="T28" fmla="*/ 1728 w 7506"/>
                <a:gd name="T29" fmla="*/ 3394 h 8249"/>
                <a:gd name="T30" fmla="*/ 503 w 7506"/>
                <a:gd name="T31" fmla="*/ 4596 h 8249"/>
                <a:gd name="T32" fmla="*/ 944 w 7506"/>
                <a:gd name="T33" fmla="*/ 6399 h 8249"/>
                <a:gd name="T34" fmla="*/ 1644 w 7506"/>
                <a:gd name="T35" fmla="*/ 5088 h 8249"/>
                <a:gd name="T36" fmla="*/ 944 w 7506"/>
                <a:gd name="T37" fmla="*/ 6399 h 8249"/>
                <a:gd name="T38" fmla="*/ 1802 w 7506"/>
                <a:gd name="T39" fmla="*/ 6730 h 8249"/>
                <a:gd name="T40" fmla="*/ 1275 w 7506"/>
                <a:gd name="T41" fmla="*/ 6827 h 8249"/>
                <a:gd name="T42" fmla="*/ 2528 w 7506"/>
                <a:gd name="T43" fmla="*/ 7621 h 8249"/>
                <a:gd name="T44" fmla="*/ 3185 w 7506"/>
                <a:gd name="T45" fmla="*/ 6616 h 8249"/>
                <a:gd name="T46" fmla="*/ 3185 w 7506"/>
                <a:gd name="T47" fmla="*/ 6124 h 8249"/>
                <a:gd name="T48" fmla="*/ 2136 w 7506"/>
                <a:gd name="T49" fmla="*/ 5088 h 8249"/>
                <a:gd name="T50" fmla="*/ 3185 w 7506"/>
                <a:gd name="T51" fmla="*/ 6124 h 8249"/>
                <a:gd name="T52" fmla="*/ 2136 w 7506"/>
                <a:gd name="T53" fmla="*/ 4596 h 8249"/>
                <a:gd name="T54" fmla="*/ 3185 w 7506"/>
                <a:gd name="T55" fmla="*/ 3513 h 8249"/>
                <a:gd name="T56" fmla="*/ 3185 w 7506"/>
                <a:gd name="T57" fmla="*/ 4596 h 8249"/>
                <a:gd name="T58" fmla="*/ 2290 w 7506"/>
                <a:gd name="T59" fmla="*/ 2968 h 8249"/>
                <a:gd name="T60" fmla="*/ 3185 w 7506"/>
                <a:gd name="T61" fmla="*/ 1937 h 8249"/>
                <a:gd name="T62" fmla="*/ 4420 w 7506"/>
                <a:gd name="T63" fmla="*/ 7575 h 8249"/>
                <a:gd name="T64" fmla="*/ 3677 w 7506"/>
                <a:gd name="T65" fmla="*/ 6618 h 8249"/>
                <a:gd name="T66" fmla="*/ 4420 w 7506"/>
                <a:gd name="T67" fmla="*/ 7575 h 8249"/>
                <a:gd name="T68" fmla="*/ 3677 w 7506"/>
                <a:gd name="T69" fmla="*/ 6126 h 8249"/>
                <a:gd name="T70" fmla="*/ 4796 w 7506"/>
                <a:gd name="T71" fmla="*/ 5088 h 8249"/>
                <a:gd name="T72" fmla="*/ 5018 w 7506"/>
                <a:gd name="T73" fmla="*/ 7269 h 8249"/>
                <a:gd name="T74" fmla="*/ 5539 w 7506"/>
                <a:gd name="T75" fmla="*/ 6827 h 8249"/>
                <a:gd name="T76" fmla="*/ 5626 w 7506"/>
                <a:gd name="T77" fmla="*/ 97 h 8249"/>
                <a:gd name="T78" fmla="*/ 5680 w 7506"/>
                <a:gd name="T79" fmla="*/ 4609 h 8249"/>
                <a:gd name="T80" fmla="*/ 7506 w 7506"/>
                <a:gd name="T81" fmla="*/ 1802 h 8249"/>
                <a:gd name="T82" fmla="*/ 5793 w 7506"/>
                <a:gd name="T83" fmla="*/ 2707 h 8249"/>
                <a:gd name="T84" fmla="*/ 5793 w 7506"/>
                <a:gd name="T85" fmla="*/ 897 h 8249"/>
                <a:gd name="T86" fmla="*/ 5793 w 7506"/>
                <a:gd name="T87" fmla="*/ 2707 h 8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06" h="8249">
                  <a:moveTo>
                    <a:pt x="6362" y="4795"/>
                  </a:moveTo>
                  <a:cubicBezTo>
                    <a:pt x="6311" y="4921"/>
                    <a:pt x="6221" y="5021"/>
                    <a:pt x="6111" y="5088"/>
                  </a:cubicBezTo>
                  <a:lnTo>
                    <a:pt x="6310" y="5088"/>
                  </a:lnTo>
                  <a:cubicBezTo>
                    <a:pt x="6270" y="5567"/>
                    <a:pt x="6114" y="6013"/>
                    <a:pt x="5870" y="6398"/>
                  </a:cubicBezTo>
                  <a:cubicBezTo>
                    <a:pt x="5656" y="6345"/>
                    <a:pt x="5433" y="6300"/>
                    <a:pt x="5202" y="6262"/>
                  </a:cubicBezTo>
                  <a:cubicBezTo>
                    <a:pt x="5250" y="5883"/>
                    <a:pt x="5279" y="5490"/>
                    <a:pt x="5288" y="5088"/>
                  </a:cubicBezTo>
                  <a:lnTo>
                    <a:pt x="5475" y="5088"/>
                  </a:lnTo>
                  <a:cubicBezTo>
                    <a:pt x="5365" y="5021"/>
                    <a:pt x="5275" y="4921"/>
                    <a:pt x="5224" y="4795"/>
                  </a:cubicBezTo>
                  <a:cubicBezTo>
                    <a:pt x="5104" y="4502"/>
                    <a:pt x="4948" y="4274"/>
                    <a:pt x="4774" y="4064"/>
                  </a:cubicBezTo>
                  <a:cubicBezTo>
                    <a:pt x="4785" y="4239"/>
                    <a:pt x="4794" y="4417"/>
                    <a:pt x="4797" y="4596"/>
                  </a:cubicBezTo>
                  <a:lnTo>
                    <a:pt x="3677" y="4596"/>
                  </a:lnTo>
                  <a:lnTo>
                    <a:pt x="3677" y="3512"/>
                  </a:lnTo>
                  <a:cubicBezTo>
                    <a:pt x="3875" y="3508"/>
                    <a:pt x="4069" y="3497"/>
                    <a:pt x="4262" y="3483"/>
                  </a:cubicBezTo>
                  <a:cubicBezTo>
                    <a:pt x="4136" y="3337"/>
                    <a:pt x="4017" y="3182"/>
                    <a:pt x="3914" y="3010"/>
                  </a:cubicBezTo>
                  <a:cubicBezTo>
                    <a:pt x="3835" y="3013"/>
                    <a:pt x="3757" y="3018"/>
                    <a:pt x="3677" y="3020"/>
                  </a:cubicBezTo>
                  <a:lnTo>
                    <a:pt x="3677" y="2464"/>
                  </a:lnTo>
                  <a:cubicBezTo>
                    <a:pt x="3657" y="2393"/>
                    <a:pt x="3639" y="2320"/>
                    <a:pt x="3625" y="2243"/>
                  </a:cubicBezTo>
                  <a:cubicBezTo>
                    <a:pt x="3578" y="1976"/>
                    <a:pt x="3583" y="1706"/>
                    <a:pt x="3630" y="1444"/>
                  </a:cubicBezTo>
                  <a:cubicBezTo>
                    <a:pt x="3556" y="1439"/>
                    <a:pt x="3482" y="1436"/>
                    <a:pt x="3407" y="1436"/>
                  </a:cubicBezTo>
                  <a:cubicBezTo>
                    <a:pt x="1528" y="1436"/>
                    <a:pt x="0" y="2964"/>
                    <a:pt x="0" y="4842"/>
                  </a:cubicBezTo>
                  <a:cubicBezTo>
                    <a:pt x="0" y="6721"/>
                    <a:pt x="1528" y="8249"/>
                    <a:pt x="3407" y="8249"/>
                  </a:cubicBezTo>
                  <a:cubicBezTo>
                    <a:pt x="5285" y="8249"/>
                    <a:pt x="6813" y="6721"/>
                    <a:pt x="6813" y="4842"/>
                  </a:cubicBezTo>
                  <a:cubicBezTo>
                    <a:pt x="6813" y="4605"/>
                    <a:pt x="6789" y="4374"/>
                    <a:pt x="6743" y="4151"/>
                  </a:cubicBezTo>
                  <a:cubicBezTo>
                    <a:pt x="6597" y="4338"/>
                    <a:pt x="6465" y="4542"/>
                    <a:pt x="6362" y="4795"/>
                  </a:cubicBezTo>
                  <a:close/>
                  <a:moveTo>
                    <a:pt x="1923" y="2335"/>
                  </a:moveTo>
                  <a:cubicBezTo>
                    <a:pt x="1877" y="2517"/>
                    <a:pt x="1837" y="2708"/>
                    <a:pt x="1802" y="2908"/>
                  </a:cubicBezTo>
                  <a:cubicBezTo>
                    <a:pt x="1634" y="2882"/>
                    <a:pt x="1471" y="2852"/>
                    <a:pt x="1312" y="2819"/>
                  </a:cubicBezTo>
                  <a:cubicBezTo>
                    <a:pt x="1493" y="2632"/>
                    <a:pt x="1698" y="2469"/>
                    <a:pt x="1923" y="2335"/>
                  </a:cubicBezTo>
                  <a:close/>
                  <a:moveTo>
                    <a:pt x="970" y="3245"/>
                  </a:moveTo>
                  <a:cubicBezTo>
                    <a:pt x="1213" y="3304"/>
                    <a:pt x="1466" y="3354"/>
                    <a:pt x="1728" y="3394"/>
                  </a:cubicBezTo>
                  <a:cubicBezTo>
                    <a:pt x="1679" y="3782"/>
                    <a:pt x="1651" y="4184"/>
                    <a:pt x="1643" y="4596"/>
                  </a:cubicBezTo>
                  <a:lnTo>
                    <a:pt x="503" y="4596"/>
                  </a:lnTo>
                  <a:cubicBezTo>
                    <a:pt x="545" y="4100"/>
                    <a:pt x="711" y="3640"/>
                    <a:pt x="970" y="3245"/>
                  </a:cubicBezTo>
                  <a:close/>
                  <a:moveTo>
                    <a:pt x="944" y="6399"/>
                  </a:moveTo>
                  <a:cubicBezTo>
                    <a:pt x="700" y="6013"/>
                    <a:pt x="543" y="5567"/>
                    <a:pt x="503" y="5088"/>
                  </a:cubicBezTo>
                  <a:lnTo>
                    <a:pt x="1644" y="5088"/>
                  </a:lnTo>
                  <a:cubicBezTo>
                    <a:pt x="1653" y="5484"/>
                    <a:pt x="1681" y="5871"/>
                    <a:pt x="1728" y="6244"/>
                  </a:cubicBezTo>
                  <a:cubicBezTo>
                    <a:pt x="1455" y="6285"/>
                    <a:pt x="1193" y="6337"/>
                    <a:pt x="944" y="6399"/>
                  </a:cubicBezTo>
                  <a:close/>
                  <a:moveTo>
                    <a:pt x="1275" y="6827"/>
                  </a:moveTo>
                  <a:cubicBezTo>
                    <a:pt x="1445" y="6790"/>
                    <a:pt x="1620" y="6757"/>
                    <a:pt x="1802" y="6730"/>
                  </a:cubicBezTo>
                  <a:cubicBezTo>
                    <a:pt x="1841" y="6950"/>
                    <a:pt x="1886" y="7160"/>
                    <a:pt x="1938" y="7358"/>
                  </a:cubicBezTo>
                  <a:cubicBezTo>
                    <a:pt x="1691" y="7214"/>
                    <a:pt x="1468" y="7034"/>
                    <a:pt x="1275" y="6827"/>
                  </a:cubicBezTo>
                  <a:close/>
                  <a:moveTo>
                    <a:pt x="3185" y="7748"/>
                  </a:moveTo>
                  <a:cubicBezTo>
                    <a:pt x="2957" y="7730"/>
                    <a:pt x="2737" y="7688"/>
                    <a:pt x="2528" y="7621"/>
                  </a:cubicBezTo>
                  <a:cubicBezTo>
                    <a:pt x="2433" y="7336"/>
                    <a:pt x="2353" y="7018"/>
                    <a:pt x="2291" y="6669"/>
                  </a:cubicBezTo>
                  <a:cubicBezTo>
                    <a:pt x="2583" y="6640"/>
                    <a:pt x="2882" y="6622"/>
                    <a:pt x="3185" y="6616"/>
                  </a:cubicBezTo>
                  <a:lnTo>
                    <a:pt x="3185" y="7748"/>
                  </a:lnTo>
                  <a:close/>
                  <a:moveTo>
                    <a:pt x="3185" y="6124"/>
                  </a:moveTo>
                  <a:cubicBezTo>
                    <a:pt x="2857" y="6130"/>
                    <a:pt x="2533" y="6150"/>
                    <a:pt x="2216" y="6182"/>
                  </a:cubicBezTo>
                  <a:cubicBezTo>
                    <a:pt x="2172" y="5830"/>
                    <a:pt x="2145" y="5463"/>
                    <a:pt x="2136" y="5088"/>
                  </a:cubicBezTo>
                  <a:lnTo>
                    <a:pt x="3185" y="5088"/>
                  </a:lnTo>
                  <a:lnTo>
                    <a:pt x="3185" y="6124"/>
                  </a:lnTo>
                  <a:close/>
                  <a:moveTo>
                    <a:pt x="3185" y="4596"/>
                  </a:moveTo>
                  <a:lnTo>
                    <a:pt x="2136" y="4596"/>
                  </a:lnTo>
                  <a:cubicBezTo>
                    <a:pt x="2143" y="4205"/>
                    <a:pt x="2170" y="3823"/>
                    <a:pt x="2216" y="3455"/>
                  </a:cubicBezTo>
                  <a:cubicBezTo>
                    <a:pt x="2534" y="3488"/>
                    <a:pt x="2857" y="3507"/>
                    <a:pt x="3185" y="3513"/>
                  </a:cubicBezTo>
                  <a:lnTo>
                    <a:pt x="3185" y="4596"/>
                  </a:lnTo>
                  <a:lnTo>
                    <a:pt x="3185" y="4596"/>
                  </a:lnTo>
                  <a:close/>
                  <a:moveTo>
                    <a:pt x="3185" y="3021"/>
                  </a:moveTo>
                  <a:cubicBezTo>
                    <a:pt x="2882" y="3015"/>
                    <a:pt x="2583" y="2998"/>
                    <a:pt x="2290" y="2968"/>
                  </a:cubicBezTo>
                  <a:cubicBezTo>
                    <a:pt x="2349" y="2640"/>
                    <a:pt x="2423" y="2340"/>
                    <a:pt x="2510" y="2069"/>
                  </a:cubicBezTo>
                  <a:cubicBezTo>
                    <a:pt x="2725" y="2000"/>
                    <a:pt x="2951" y="1955"/>
                    <a:pt x="3185" y="1937"/>
                  </a:cubicBezTo>
                  <a:lnTo>
                    <a:pt x="3185" y="3021"/>
                  </a:lnTo>
                  <a:close/>
                  <a:moveTo>
                    <a:pt x="4420" y="7575"/>
                  </a:moveTo>
                  <a:cubicBezTo>
                    <a:pt x="4185" y="7662"/>
                    <a:pt x="3936" y="7720"/>
                    <a:pt x="3677" y="7744"/>
                  </a:cubicBezTo>
                  <a:lnTo>
                    <a:pt x="3677" y="6618"/>
                  </a:lnTo>
                  <a:cubicBezTo>
                    <a:pt x="4006" y="6625"/>
                    <a:pt x="4329" y="6647"/>
                    <a:pt x="4640" y="6682"/>
                  </a:cubicBezTo>
                  <a:cubicBezTo>
                    <a:pt x="4581" y="7006"/>
                    <a:pt x="4507" y="7305"/>
                    <a:pt x="4420" y="7575"/>
                  </a:cubicBezTo>
                  <a:close/>
                  <a:moveTo>
                    <a:pt x="4714" y="6196"/>
                  </a:moveTo>
                  <a:cubicBezTo>
                    <a:pt x="4379" y="6157"/>
                    <a:pt x="4032" y="6133"/>
                    <a:pt x="3677" y="6126"/>
                  </a:cubicBezTo>
                  <a:lnTo>
                    <a:pt x="3677" y="5088"/>
                  </a:lnTo>
                  <a:lnTo>
                    <a:pt x="4796" y="5088"/>
                  </a:lnTo>
                  <a:cubicBezTo>
                    <a:pt x="4787" y="5468"/>
                    <a:pt x="4760" y="5838"/>
                    <a:pt x="4714" y="6196"/>
                  </a:cubicBezTo>
                  <a:close/>
                  <a:moveTo>
                    <a:pt x="5018" y="7269"/>
                  </a:moveTo>
                  <a:cubicBezTo>
                    <a:pt x="5059" y="7103"/>
                    <a:pt x="5095" y="6929"/>
                    <a:pt x="5128" y="6748"/>
                  </a:cubicBezTo>
                  <a:cubicBezTo>
                    <a:pt x="5269" y="6771"/>
                    <a:pt x="5405" y="6798"/>
                    <a:pt x="5539" y="6827"/>
                  </a:cubicBezTo>
                  <a:cubicBezTo>
                    <a:pt x="5383" y="6994"/>
                    <a:pt x="5209" y="7143"/>
                    <a:pt x="5018" y="7269"/>
                  </a:cubicBezTo>
                  <a:close/>
                  <a:moveTo>
                    <a:pt x="5626" y="97"/>
                  </a:moveTo>
                  <a:cubicBezTo>
                    <a:pt x="4622" y="192"/>
                    <a:pt x="3935" y="1165"/>
                    <a:pt x="4110" y="2158"/>
                  </a:cubicBezTo>
                  <a:cubicBezTo>
                    <a:pt x="4288" y="3166"/>
                    <a:pt x="5218" y="3477"/>
                    <a:pt x="5680" y="4609"/>
                  </a:cubicBezTo>
                  <a:cubicBezTo>
                    <a:pt x="5721" y="4711"/>
                    <a:pt x="5865" y="4712"/>
                    <a:pt x="5906" y="4610"/>
                  </a:cubicBezTo>
                  <a:cubicBezTo>
                    <a:pt x="6418" y="3354"/>
                    <a:pt x="7506" y="3109"/>
                    <a:pt x="7506" y="1802"/>
                  </a:cubicBezTo>
                  <a:cubicBezTo>
                    <a:pt x="7506" y="801"/>
                    <a:pt x="6647" y="0"/>
                    <a:pt x="5626" y="97"/>
                  </a:cubicBezTo>
                  <a:close/>
                  <a:moveTo>
                    <a:pt x="5793" y="2707"/>
                  </a:moveTo>
                  <a:cubicBezTo>
                    <a:pt x="5293" y="2707"/>
                    <a:pt x="4888" y="2302"/>
                    <a:pt x="4888" y="1802"/>
                  </a:cubicBezTo>
                  <a:cubicBezTo>
                    <a:pt x="4888" y="1302"/>
                    <a:pt x="5293" y="897"/>
                    <a:pt x="5793" y="897"/>
                  </a:cubicBezTo>
                  <a:cubicBezTo>
                    <a:pt x="6293" y="897"/>
                    <a:pt x="6698" y="1302"/>
                    <a:pt x="6698" y="1802"/>
                  </a:cubicBezTo>
                  <a:cubicBezTo>
                    <a:pt x="6698" y="2302"/>
                    <a:pt x="6293" y="2707"/>
                    <a:pt x="5793" y="27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4471" y="4706270"/>
            <a:ext cx="818707" cy="818707"/>
            <a:chOff x="1144471" y="4706270"/>
            <a:chExt cx="818707" cy="818707"/>
          </a:xfrm>
        </p:grpSpPr>
        <p:sp>
          <p:nvSpPr>
            <p:cNvPr id="11" name="ïšḻïďê-Oval 7"/>
            <p:cNvSpPr/>
            <p:nvPr/>
          </p:nvSpPr>
          <p:spPr>
            <a:xfrm>
              <a:off x="1144471" y="4706270"/>
              <a:ext cx="818707" cy="81870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ïšḻïďê-Freeform: Shape 27"/>
            <p:cNvSpPr>
              <a:spLocks noChangeAspect="1"/>
            </p:cNvSpPr>
            <p:nvPr/>
          </p:nvSpPr>
          <p:spPr bwMode="auto">
            <a:xfrm>
              <a:off x="1303117" y="4874233"/>
              <a:ext cx="494838" cy="49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5169" h="605169">
                  <a:moveTo>
                    <a:pt x="312675" y="538414"/>
                  </a:moveTo>
                  <a:lnTo>
                    <a:pt x="445903" y="538414"/>
                  </a:lnTo>
                  <a:cubicBezTo>
                    <a:pt x="445903" y="575407"/>
                    <a:pt x="416101" y="605169"/>
                    <a:pt x="379057" y="605169"/>
                  </a:cubicBezTo>
                  <a:cubicBezTo>
                    <a:pt x="342570" y="605169"/>
                    <a:pt x="312675" y="575407"/>
                    <a:pt x="312675" y="538414"/>
                  </a:cubicBezTo>
                  <a:close/>
                  <a:moveTo>
                    <a:pt x="379088" y="85384"/>
                  </a:moveTo>
                  <a:cubicBezTo>
                    <a:pt x="451787" y="85384"/>
                    <a:pt x="510930" y="144526"/>
                    <a:pt x="510930" y="217016"/>
                  </a:cubicBezTo>
                  <a:lnTo>
                    <a:pt x="510930" y="310734"/>
                  </a:lnTo>
                  <a:cubicBezTo>
                    <a:pt x="510930" y="396294"/>
                    <a:pt x="545005" y="453396"/>
                    <a:pt x="605169" y="513928"/>
                  </a:cubicBezTo>
                  <a:lnTo>
                    <a:pt x="152915" y="513928"/>
                  </a:lnTo>
                  <a:cubicBezTo>
                    <a:pt x="213079" y="453396"/>
                    <a:pt x="247247" y="396294"/>
                    <a:pt x="247247" y="310734"/>
                  </a:cubicBezTo>
                  <a:lnTo>
                    <a:pt x="247247" y="217016"/>
                  </a:lnTo>
                  <a:cubicBezTo>
                    <a:pt x="247247" y="144526"/>
                    <a:pt x="306390" y="85384"/>
                    <a:pt x="379088" y="85384"/>
                  </a:cubicBezTo>
                  <a:close/>
                  <a:moveTo>
                    <a:pt x="182329" y="24009"/>
                  </a:moveTo>
                  <a:cubicBezTo>
                    <a:pt x="175088" y="23823"/>
                    <a:pt x="169703" y="29663"/>
                    <a:pt x="169703" y="36430"/>
                  </a:cubicBezTo>
                  <a:lnTo>
                    <a:pt x="169703" y="182152"/>
                  </a:lnTo>
                  <a:cubicBezTo>
                    <a:pt x="169703" y="193461"/>
                    <a:pt x="183722" y="198837"/>
                    <a:pt x="191427" y="190587"/>
                  </a:cubicBezTo>
                  <a:lnTo>
                    <a:pt x="238587" y="139789"/>
                  </a:lnTo>
                  <a:cubicBezTo>
                    <a:pt x="243415" y="134968"/>
                    <a:pt x="242858" y="127275"/>
                    <a:pt x="238030" y="122454"/>
                  </a:cubicBezTo>
                  <a:cubicBezTo>
                    <a:pt x="233203" y="117634"/>
                    <a:pt x="225590" y="118190"/>
                    <a:pt x="220763" y="123010"/>
                  </a:cubicBezTo>
                  <a:lnTo>
                    <a:pt x="194769" y="150820"/>
                  </a:lnTo>
                  <a:lnTo>
                    <a:pt x="194769" y="36801"/>
                  </a:lnTo>
                  <a:cubicBezTo>
                    <a:pt x="194769" y="29942"/>
                    <a:pt x="189292" y="24102"/>
                    <a:pt x="182329" y="24009"/>
                  </a:cubicBezTo>
                  <a:close/>
                  <a:moveTo>
                    <a:pt x="181865" y="0"/>
                  </a:moveTo>
                  <a:cubicBezTo>
                    <a:pt x="240537" y="0"/>
                    <a:pt x="292432" y="27346"/>
                    <a:pt x="326224" y="70729"/>
                  </a:cubicBezTo>
                  <a:cubicBezTo>
                    <a:pt x="266067" y="92327"/>
                    <a:pt x="223177" y="149893"/>
                    <a:pt x="223177" y="217192"/>
                  </a:cubicBezTo>
                  <a:cubicBezTo>
                    <a:pt x="223177" y="217192"/>
                    <a:pt x="230139" y="326575"/>
                    <a:pt x="218906" y="360317"/>
                  </a:cubicBezTo>
                  <a:cubicBezTo>
                    <a:pt x="206838" y="362635"/>
                    <a:pt x="194862" y="364118"/>
                    <a:pt x="182329" y="364118"/>
                  </a:cubicBezTo>
                  <a:cubicBezTo>
                    <a:pt x="81881" y="364118"/>
                    <a:pt x="0" y="282451"/>
                    <a:pt x="0" y="182059"/>
                  </a:cubicBezTo>
                  <a:cubicBezTo>
                    <a:pt x="0" y="81667"/>
                    <a:pt x="81324" y="0"/>
                    <a:pt x="1818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19831" y="2934195"/>
            <a:ext cx="941832" cy="941832"/>
            <a:chOff x="2319831" y="2934195"/>
            <a:chExt cx="941832" cy="941832"/>
          </a:xfrm>
        </p:grpSpPr>
        <p:sp>
          <p:nvSpPr>
            <p:cNvPr id="10" name="ïšḻïďê-Oval 6"/>
            <p:cNvSpPr/>
            <p:nvPr/>
          </p:nvSpPr>
          <p:spPr>
            <a:xfrm>
              <a:off x="2381394" y="2995758"/>
              <a:ext cx="818707" cy="81870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ïšḻïďê-Arc 8"/>
            <p:cNvSpPr/>
            <p:nvPr/>
          </p:nvSpPr>
          <p:spPr>
            <a:xfrm>
              <a:off x="2319831" y="2934195"/>
              <a:ext cx="941832" cy="941832"/>
            </a:xfrm>
            <a:prstGeom prst="arc">
              <a:avLst>
                <a:gd name="adj1" fmla="val 16200000"/>
                <a:gd name="adj2" fmla="val 12544473"/>
              </a:avLst>
            </a:prstGeom>
            <a:ln w="25400">
              <a:solidFill>
                <a:schemeClr val="accent1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ïšḻïďê-Freeform: Shape 28"/>
            <p:cNvSpPr>
              <a:spLocks noChangeAspect="1"/>
            </p:cNvSpPr>
            <p:nvPr/>
          </p:nvSpPr>
          <p:spPr bwMode="auto">
            <a:xfrm>
              <a:off x="2632941" y="3257975"/>
              <a:ext cx="315611" cy="381053"/>
            </a:xfrm>
            <a:custGeom>
              <a:avLst/>
              <a:gdLst>
                <a:gd name="connsiteX0" fmla="*/ 0 w 501297"/>
                <a:gd name="connsiteY0" fmla="*/ 421417 h 605240"/>
                <a:gd name="connsiteX1" fmla="*/ 250649 w 501297"/>
                <a:gd name="connsiteY1" fmla="*/ 507860 h 605240"/>
                <a:gd name="connsiteX2" fmla="*/ 501297 w 501297"/>
                <a:gd name="connsiteY2" fmla="*/ 421417 h 605240"/>
                <a:gd name="connsiteX3" fmla="*/ 501297 w 501297"/>
                <a:gd name="connsiteY3" fmla="*/ 480894 h 605240"/>
                <a:gd name="connsiteX4" fmla="*/ 250649 w 501297"/>
                <a:gd name="connsiteY4" fmla="*/ 605240 h 605240"/>
                <a:gd name="connsiteX5" fmla="*/ 0 w 501297"/>
                <a:gd name="connsiteY5" fmla="*/ 480894 h 605240"/>
                <a:gd name="connsiteX6" fmla="*/ 0 w 501297"/>
                <a:gd name="connsiteY6" fmla="*/ 296939 h 605240"/>
                <a:gd name="connsiteX7" fmla="*/ 250649 w 501297"/>
                <a:gd name="connsiteY7" fmla="*/ 383379 h 605240"/>
                <a:gd name="connsiteX8" fmla="*/ 501297 w 501297"/>
                <a:gd name="connsiteY8" fmla="*/ 296939 h 605240"/>
                <a:gd name="connsiteX9" fmla="*/ 501297 w 501297"/>
                <a:gd name="connsiteY9" fmla="*/ 358960 h 605240"/>
                <a:gd name="connsiteX10" fmla="*/ 250649 w 501297"/>
                <a:gd name="connsiteY10" fmla="*/ 483302 h 605240"/>
                <a:gd name="connsiteX11" fmla="*/ 0 w 501297"/>
                <a:gd name="connsiteY11" fmla="*/ 358960 h 605240"/>
                <a:gd name="connsiteX12" fmla="*/ 0 w 501297"/>
                <a:gd name="connsiteY12" fmla="*/ 180083 h 605240"/>
                <a:gd name="connsiteX13" fmla="*/ 250649 w 501297"/>
                <a:gd name="connsiteY13" fmla="*/ 266533 h 605240"/>
                <a:gd name="connsiteX14" fmla="*/ 501297 w 501297"/>
                <a:gd name="connsiteY14" fmla="*/ 180083 h 605240"/>
                <a:gd name="connsiteX15" fmla="*/ 501297 w 501297"/>
                <a:gd name="connsiteY15" fmla="*/ 234470 h 605240"/>
                <a:gd name="connsiteX16" fmla="*/ 250649 w 501297"/>
                <a:gd name="connsiteY16" fmla="*/ 358825 h 605240"/>
                <a:gd name="connsiteX17" fmla="*/ 0 w 501297"/>
                <a:gd name="connsiteY17" fmla="*/ 234470 h 605240"/>
                <a:gd name="connsiteX18" fmla="*/ 250649 w 501297"/>
                <a:gd name="connsiteY18" fmla="*/ 0 h 605240"/>
                <a:gd name="connsiteX19" fmla="*/ 500944 w 501297"/>
                <a:gd name="connsiteY19" fmla="*/ 120909 h 605240"/>
                <a:gd name="connsiteX20" fmla="*/ 250649 w 501297"/>
                <a:gd name="connsiteY20" fmla="*/ 241969 h 605240"/>
                <a:gd name="connsiteX21" fmla="*/ 353 w 501297"/>
                <a:gd name="connsiteY21" fmla="*/ 120909 h 605240"/>
                <a:gd name="connsiteX22" fmla="*/ 250649 w 501297"/>
                <a:gd name="connsiteY22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297" h="605240">
                  <a:moveTo>
                    <a:pt x="0" y="421417"/>
                  </a:moveTo>
                  <a:cubicBezTo>
                    <a:pt x="42925" y="472804"/>
                    <a:pt x="137782" y="507860"/>
                    <a:pt x="250649" y="507860"/>
                  </a:cubicBezTo>
                  <a:cubicBezTo>
                    <a:pt x="363515" y="507860"/>
                    <a:pt x="458372" y="472804"/>
                    <a:pt x="501297" y="421417"/>
                  </a:cubicBezTo>
                  <a:lnTo>
                    <a:pt x="501297" y="480894"/>
                  </a:lnTo>
                  <a:cubicBezTo>
                    <a:pt x="501297" y="548311"/>
                    <a:pt x="386629" y="605240"/>
                    <a:pt x="250649" y="605240"/>
                  </a:cubicBezTo>
                  <a:cubicBezTo>
                    <a:pt x="114668" y="605240"/>
                    <a:pt x="0" y="548311"/>
                    <a:pt x="0" y="480894"/>
                  </a:cubicBezTo>
                  <a:close/>
                  <a:moveTo>
                    <a:pt x="0" y="296939"/>
                  </a:moveTo>
                  <a:cubicBezTo>
                    <a:pt x="42925" y="348474"/>
                    <a:pt x="137782" y="383379"/>
                    <a:pt x="250649" y="383379"/>
                  </a:cubicBezTo>
                  <a:cubicBezTo>
                    <a:pt x="363515" y="383379"/>
                    <a:pt x="458372" y="348474"/>
                    <a:pt x="501297" y="296939"/>
                  </a:cubicBezTo>
                  <a:lnTo>
                    <a:pt x="501297" y="358960"/>
                  </a:lnTo>
                  <a:cubicBezTo>
                    <a:pt x="501297" y="426375"/>
                    <a:pt x="386629" y="483302"/>
                    <a:pt x="250649" y="483302"/>
                  </a:cubicBezTo>
                  <a:cubicBezTo>
                    <a:pt x="114668" y="483302"/>
                    <a:pt x="0" y="426375"/>
                    <a:pt x="0" y="358960"/>
                  </a:cubicBezTo>
                  <a:close/>
                  <a:moveTo>
                    <a:pt x="0" y="180083"/>
                  </a:moveTo>
                  <a:cubicBezTo>
                    <a:pt x="42925" y="231473"/>
                    <a:pt x="137782" y="266533"/>
                    <a:pt x="250649" y="266533"/>
                  </a:cubicBezTo>
                  <a:cubicBezTo>
                    <a:pt x="363515" y="266533"/>
                    <a:pt x="458372" y="231473"/>
                    <a:pt x="501297" y="180083"/>
                  </a:cubicBezTo>
                  <a:lnTo>
                    <a:pt x="501297" y="234470"/>
                  </a:lnTo>
                  <a:cubicBezTo>
                    <a:pt x="501297" y="301891"/>
                    <a:pt x="386629" y="358825"/>
                    <a:pt x="250649" y="358825"/>
                  </a:cubicBezTo>
                  <a:cubicBezTo>
                    <a:pt x="114668" y="358825"/>
                    <a:pt x="0" y="301891"/>
                    <a:pt x="0" y="234470"/>
                  </a:cubicBezTo>
                  <a:close/>
                  <a:moveTo>
                    <a:pt x="250649" y="0"/>
                  </a:moveTo>
                  <a:cubicBezTo>
                    <a:pt x="384199" y="0"/>
                    <a:pt x="497193" y="54986"/>
                    <a:pt x="500944" y="120909"/>
                  </a:cubicBezTo>
                  <a:cubicBezTo>
                    <a:pt x="497193" y="186833"/>
                    <a:pt x="384199" y="241969"/>
                    <a:pt x="250649" y="241969"/>
                  </a:cubicBezTo>
                  <a:cubicBezTo>
                    <a:pt x="117098" y="241969"/>
                    <a:pt x="4104" y="186833"/>
                    <a:pt x="353" y="120909"/>
                  </a:cubicBezTo>
                  <a:cubicBezTo>
                    <a:pt x="4104" y="54986"/>
                    <a:pt x="117098" y="0"/>
                    <a:pt x="250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38224" y="4658433"/>
            <a:ext cx="2646877" cy="999089"/>
            <a:chOff x="2995688" y="1780257"/>
            <a:chExt cx="2646877" cy="999089"/>
          </a:xfrm>
        </p:grpSpPr>
        <p:sp>
          <p:nvSpPr>
            <p:cNvPr id="30" name="矩形 29"/>
            <p:cNvSpPr/>
            <p:nvPr/>
          </p:nvSpPr>
          <p:spPr>
            <a:xfrm>
              <a:off x="3156807" y="178025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95688" y="2256126"/>
              <a:ext cx="26468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23226" y="2939606"/>
            <a:ext cx="2646877" cy="999089"/>
            <a:chOff x="2995688" y="1780257"/>
            <a:chExt cx="2646877" cy="999089"/>
          </a:xfrm>
        </p:grpSpPr>
        <p:sp>
          <p:nvSpPr>
            <p:cNvPr id="33" name="矩形 32"/>
            <p:cNvSpPr/>
            <p:nvPr/>
          </p:nvSpPr>
          <p:spPr>
            <a:xfrm>
              <a:off x="3156807" y="178025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995688" y="2256126"/>
              <a:ext cx="26468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68329" y="1581546"/>
            <a:ext cx="2646877" cy="999089"/>
            <a:chOff x="2995688" y="1780257"/>
            <a:chExt cx="2646877" cy="999089"/>
          </a:xfrm>
        </p:grpSpPr>
        <p:sp>
          <p:nvSpPr>
            <p:cNvPr id="36" name="矩形 35"/>
            <p:cNvSpPr/>
            <p:nvPr/>
          </p:nvSpPr>
          <p:spPr>
            <a:xfrm>
              <a:off x="3156807" y="178025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95688" y="2256126"/>
              <a:ext cx="26468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110659" y="3512227"/>
            <a:ext cx="2646877" cy="999089"/>
            <a:chOff x="2995688" y="1780257"/>
            <a:chExt cx="2646877" cy="999089"/>
          </a:xfrm>
        </p:grpSpPr>
        <p:sp>
          <p:nvSpPr>
            <p:cNvPr id="39" name="矩形 38"/>
            <p:cNvSpPr/>
            <p:nvPr/>
          </p:nvSpPr>
          <p:spPr>
            <a:xfrm>
              <a:off x="3156807" y="178025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95688" y="2256126"/>
              <a:ext cx="26468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59990" y="5115623"/>
            <a:ext cx="2646877" cy="999089"/>
            <a:chOff x="2995688" y="1780257"/>
            <a:chExt cx="2646877" cy="999089"/>
          </a:xfrm>
        </p:grpSpPr>
        <p:sp>
          <p:nvSpPr>
            <p:cNvPr id="42" name="矩形 41"/>
            <p:cNvSpPr/>
            <p:nvPr/>
          </p:nvSpPr>
          <p:spPr>
            <a:xfrm>
              <a:off x="3156807" y="178025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点击添加文本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95688" y="2256126"/>
              <a:ext cx="26468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点击添加文本点击添加文本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 descr="捕获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479040"/>
            <a:ext cx="6835140" cy="4379595"/>
          </a:xfrm>
          <a:prstGeom prst="rect">
            <a:avLst/>
          </a:prstGeom>
        </p:spPr>
      </p:pic>
      <p:pic>
        <p:nvPicPr>
          <p:cNvPr id="23" name="图片 22" descr="捕获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0" y="1519555"/>
            <a:ext cx="5356860" cy="533844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0530" y="1597025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雷达图可看出行业分类情况差距并不是很大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24530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数据可视化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捕获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0755"/>
            <a:ext cx="6289675" cy="4584065"/>
          </a:xfrm>
          <a:prstGeom prst="rect">
            <a:avLst/>
          </a:prstGeom>
        </p:spPr>
      </p:pic>
      <p:pic>
        <p:nvPicPr>
          <p:cNvPr id="32" name="图片 31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75" y="1138555"/>
            <a:ext cx="5902960" cy="56769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6885" y="1292225"/>
            <a:ext cx="5335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根据散点图可看出各类评分分布，可见高评分和低评分的电影分布还算均匀。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9616" y="2931395"/>
            <a:ext cx="573849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06 </a:t>
            </a:r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分析总结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7270" y="2003425"/>
            <a:ext cx="43211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1、首先，要有目标性的选取网站，可以在选取网站的时候先构思自己想要爬取那些数据，数据主要用来干什么，不要盲目的去挑选，</a:t>
            </a:r>
            <a:r>
              <a:rPr lang="zh-CN" altLang="en-US" sz="2400">
                <a:solidFill>
                  <a:schemeClr val="bg1"/>
                </a:solidFill>
              </a:rPr>
              <a:t>以至于选取的网站有些爬取不了，</a:t>
            </a:r>
            <a:r>
              <a:rPr lang="en-US" altLang="zh-CN" sz="2400">
                <a:solidFill>
                  <a:schemeClr val="bg1"/>
                </a:solidFill>
              </a:rPr>
              <a:t>避免最后重新选取</a:t>
            </a:r>
            <a:r>
              <a:rPr lang="zh-CN" altLang="en-US" sz="2400">
                <a:solidFill>
                  <a:schemeClr val="bg1"/>
                </a:solidFill>
              </a:rPr>
              <a:t>，会耗费很多时间。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6255" y="887730"/>
            <a:ext cx="4088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、在爬取数据的过程中可能会出现各种问题，不懂的要多问，汲取他人的意见，自己做不出来就要请求同学的帮助，比如说</a:t>
            </a:r>
            <a:r>
              <a:rPr lang="zh-CN" altLang="en-US" sz="2400">
                <a:solidFill>
                  <a:srgbClr val="FF0000"/>
                </a:solidFill>
              </a:rPr>
              <a:t>窦友俊</a:t>
            </a:r>
            <a:r>
              <a:rPr lang="zh-CN" altLang="en-US" sz="2400">
                <a:solidFill>
                  <a:schemeClr val="bg1"/>
                </a:solidFill>
              </a:rPr>
              <a:t>同学。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26580" y="3757930"/>
            <a:ext cx="4028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3、此次的期末作业检验了一个学期的成果，过程虽难熬，但是还是克服了重重困难，才获得此次成果的展现，感谢同学们的帮助，重要的是感谢</a:t>
            </a:r>
            <a:r>
              <a:rPr lang="zh-CN" altLang="en-US" sz="2400">
                <a:solidFill>
                  <a:srgbClr val="FF0000"/>
                </a:solidFill>
              </a:rPr>
              <a:t>姜老师</a:t>
            </a:r>
            <a:r>
              <a:rPr lang="zh-CN" altLang="en-US" sz="2400">
                <a:solidFill>
                  <a:schemeClr val="bg1"/>
                </a:solidFill>
              </a:rPr>
              <a:t>的指导。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7"/>
          <p:cNvSpPr/>
          <p:nvPr/>
        </p:nvSpPr>
        <p:spPr>
          <a:xfrm flipH="1">
            <a:off x="3397434" y="2094793"/>
            <a:ext cx="8794566" cy="1542997"/>
          </a:xfrm>
          <a:custGeom>
            <a:avLst/>
            <a:gdLst>
              <a:gd name="connsiteX0" fmla="*/ 0 w 12127042"/>
              <a:gd name="connsiteY0" fmla="*/ 1710702 h 2475488"/>
              <a:gd name="connsiteX1" fmla="*/ 1558977 w 12127042"/>
              <a:gd name="connsiteY1" fmla="*/ 406557 h 2475488"/>
              <a:gd name="connsiteX2" fmla="*/ 3297836 w 12127042"/>
              <a:gd name="connsiteY2" fmla="*/ 2415239 h 2475488"/>
              <a:gd name="connsiteX3" fmla="*/ 5471410 w 12127042"/>
              <a:gd name="connsiteY3" fmla="*/ 181705 h 2475488"/>
              <a:gd name="connsiteX4" fmla="*/ 7285219 w 12127042"/>
              <a:gd name="connsiteY4" fmla="*/ 2475200 h 2475488"/>
              <a:gd name="connsiteX5" fmla="*/ 9623685 w 12127042"/>
              <a:gd name="connsiteY5" fmla="*/ 1823 h 2475488"/>
              <a:gd name="connsiteX6" fmla="*/ 12127042 w 12127042"/>
              <a:gd name="connsiteY6" fmla="*/ 2040485 h 2475488"/>
              <a:gd name="connsiteX0-1" fmla="*/ 0 w 12127042"/>
              <a:gd name="connsiteY0-2" fmla="*/ 1529031 h 2376215"/>
              <a:gd name="connsiteX1-3" fmla="*/ 1558977 w 12127042"/>
              <a:gd name="connsiteY1-4" fmla="*/ 224886 h 2376215"/>
              <a:gd name="connsiteX2-5" fmla="*/ 3297836 w 12127042"/>
              <a:gd name="connsiteY2-6" fmla="*/ 2233568 h 2376215"/>
              <a:gd name="connsiteX3-7" fmla="*/ 5471410 w 12127042"/>
              <a:gd name="connsiteY3-8" fmla="*/ 34 h 2376215"/>
              <a:gd name="connsiteX4-9" fmla="*/ 7285219 w 12127042"/>
              <a:gd name="connsiteY4-10" fmla="*/ 2293529 h 2376215"/>
              <a:gd name="connsiteX5-11" fmla="*/ 12127042 w 12127042"/>
              <a:gd name="connsiteY5-12" fmla="*/ 1858814 h 2376215"/>
              <a:gd name="connsiteX0-13" fmla="*/ 0 w 7285219"/>
              <a:gd name="connsiteY0-14" fmla="*/ 1529031 h 2293528"/>
              <a:gd name="connsiteX1-15" fmla="*/ 1558977 w 7285219"/>
              <a:gd name="connsiteY1-16" fmla="*/ 224886 h 2293528"/>
              <a:gd name="connsiteX2-17" fmla="*/ 3297836 w 7285219"/>
              <a:gd name="connsiteY2-18" fmla="*/ 2233568 h 2293528"/>
              <a:gd name="connsiteX3-19" fmla="*/ 5471410 w 7285219"/>
              <a:gd name="connsiteY3-20" fmla="*/ 34 h 2293528"/>
              <a:gd name="connsiteX4-21" fmla="*/ 7285219 w 7285219"/>
              <a:gd name="connsiteY4-22" fmla="*/ 2293529 h 2293528"/>
              <a:gd name="connsiteX0-23" fmla="*/ 0 w 8457722"/>
              <a:gd name="connsiteY0-24" fmla="*/ 1529263 h 2403319"/>
              <a:gd name="connsiteX1-25" fmla="*/ 1558977 w 8457722"/>
              <a:gd name="connsiteY1-26" fmla="*/ 225118 h 2403319"/>
              <a:gd name="connsiteX2-27" fmla="*/ 3297836 w 8457722"/>
              <a:gd name="connsiteY2-28" fmla="*/ 2233800 h 2403319"/>
              <a:gd name="connsiteX3-29" fmla="*/ 5471410 w 8457722"/>
              <a:gd name="connsiteY3-30" fmla="*/ 266 h 2403319"/>
              <a:gd name="connsiteX4-31" fmla="*/ 8457722 w 8457722"/>
              <a:gd name="connsiteY4-32" fmla="*/ 2403319 h 2403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7722" h="2403319">
                <a:moveTo>
                  <a:pt x="0" y="1529263"/>
                </a:moveTo>
                <a:cubicBezTo>
                  <a:pt x="504669" y="818479"/>
                  <a:pt x="1009338" y="107695"/>
                  <a:pt x="1558977" y="225118"/>
                </a:cubicBezTo>
                <a:cubicBezTo>
                  <a:pt x="2108616" y="342541"/>
                  <a:pt x="2645764" y="2271275"/>
                  <a:pt x="3297836" y="2233800"/>
                </a:cubicBezTo>
                <a:cubicBezTo>
                  <a:pt x="3949908" y="2196325"/>
                  <a:pt x="4611429" y="-27987"/>
                  <a:pt x="5471410" y="266"/>
                </a:cubicBezTo>
                <a:cubicBezTo>
                  <a:pt x="6331391" y="28519"/>
                  <a:pt x="7348450" y="2093522"/>
                  <a:pt x="8457722" y="2403319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4283" y="3467678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8615" y="372768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网站的选择与分析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2175" y="224729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数据获取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30259" y="2909582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48885" y="1971356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54290" y="2649855"/>
            <a:ext cx="280035" cy="2597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7017" y="263562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数据存储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15083" y="1970852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导入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4300" y="1741309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8188" y="2707563"/>
            <a:ext cx="1829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CONTENES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528965" y="2849561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181870" y="2247581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905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95080" y="335915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69905" y="16408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分析总结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09754" y="2372669"/>
            <a:ext cx="5531002" cy="144655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1800000"/>
            </a:lightRig>
          </a:scene3d>
        </p:spPr>
        <p:txBody>
          <a:bodyPr wrap="square" rtlCol="0">
            <a:spAutoFit/>
            <a:sp3d extrusionH="69850" prstMaterial="matte">
              <a:bevelB w="63500"/>
            </a:sp3d>
          </a:bodyPr>
          <a:lstStyle>
            <a:defPPr>
              <a:defRPr lang="zh-CN"/>
            </a:defPPr>
            <a:lvl1pPr>
              <a:defRPr sz="9600">
                <a:gradFill flip="none" rotWithShape="1">
                  <a:gsLst>
                    <a:gs pos="0">
                      <a:srgbClr val="07122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pPr algn="dist"/>
            <a:r>
              <a:rPr lang="zh-CN" altLang="en-US" sz="88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8800" dirty="0"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5091" y="3839546"/>
            <a:ext cx="743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THANKS FOR WATCHING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864" y="-517275"/>
            <a:ext cx="6397905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300" dirty="0">
                <a:solidFill>
                  <a:schemeClr val="bg1">
                    <a:alpha val="14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1300" dirty="0">
              <a:solidFill>
                <a:schemeClr val="bg1">
                  <a:alpha val="1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任意形状 7"/>
          <p:cNvSpPr/>
          <p:nvPr/>
        </p:nvSpPr>
        <p:spPr>
          <a:xfrm flipH="1" flipV="1">
            <a:off x="10160" y="3044639"/>
            <a:ext cx="8707120" cy="2681078"/>
          </a:xfrm>
          <a:custGeom>
            <a:avLst/>
            <a:gdLst>
              <a:gd name="connsiteX0" fmla="*/ 0 w 12127042"/>
              <a:gd name="connsiteY0" fmla="*/ 1710702 h 2475488"/>
              <a:gd name="connsiteX1" fmla="*/ 1558977 w 12127042"/>
              <a:gd name="connsiteY1" fmla="*/ 406557 h 2475488"/>
              <a:gd name="connsiteX2" fmla="*/ 3297836 w 12127042"/>
              <a:gd name="connsiteY2" fmla="*/ 2415239 h 2475488"/>
              <a:gd name="connsiteX3" fmla="*/ 5471410 w 12127042"/>
              <a:gd name="connsiteY3" fmla="*/ 181705 h 2475488"/>
              <a:gd name="connsiteX4" fmla="*/ 7285219 w 12127042"/>
              <a:gd name="connsiteY4" fmla="*/ 2475200 h 2475488"/>
              <a:gd name="connsiteX5" fmla="*/ 9623685 w 12127042"/>
              <a:gd name="connsiteY5" fmla="*/ 1823 h 2475488"/>
              <a:gd name="connsiteX6" fmla="*/ 12127042 w 12127042"/>
              <a:gd name="connsiteY6" fmla="*/ 2040485 h 2475488"/>
              <a:gd name="connsiteX0-1" fmla="*/ 0 w 12127042"/>
              <a:gd name="connsiteY0-2" fmla="*/ 1529031 h 2376215"/>
              <a:gd name="connsiteX1-3" fmla="*/ 1558977 w 12127042"/>
              <a:gd name="connsiteY1-4" fmla="*/ 224886 h 2376215"/>
              <a:gd name="connsiteX2-5" fmla="*/ 3297836 w 12127042"/>
              <a:gd name="connsiteY2-6" fmla="*/ 2233568 h 2376215"/>
              <a:gd name="connsiteX3-7" fmla="*/ 5471410 w 12127042"/>
              <a:gd name="connsiteY3-8" fmla="*/ 34 h 2376215"/>
              <a:gd name="connsiteX4-9" fmla="*/ 7285219 w 12127042"/>
              <a:gd name="connsiteY4-10" fmla="*/ 2293529 h 2376215"/>
              <a:gd name="connsiteX5-11" fmla="*/ 12127042 w 12127042"/>
              <a:gd name="connsiteY5-12" fmla="*/ 1858814 h 2376215"/>
              <a:gd name="connsiteX0-13" fmla="*/ 0 w 7285219"/>
              <a:gd name="connsiteY0-14" fmla="*/ 1529031 h 2293528"/>
              <a:gd name="connsiteX1-15" fmla="*/ 1558977 w 7285219"/>
              <a:gd name="connsiteY1-16" fmla="*/ 224886 h 2293528"/>
              <a:gd name="connsiteX2-17" fmla="*/ 3297836 w 7285219"/>
              <a:gd name="connsiteY2-18" fmla="*/ 2233568 h 2293528"/>
              <a:gd name="connsiteX3-19" fmla="*/ 5471410 w 7285219"/>
              <a:gd name="connsiteY3-20" fmla="*/ 34 h 2293528"/>
              <a:gd name="connsiteX4-21" fmla="*/ 7285219 w 7285219"/>
              <a:gd name="connsiteY4-22" fmla="*/ 2293529 h 2293528"/>
              <a:gd name="connsiteX0-23" fmla="*/ 0 w 8457722"/>
              <a:gd name="connsiteY0-24" fmla="*/ 1529263 h 2403319"/>
              <a:gd name="connsiteX1-25" fmla="*/ 1558977 w 8457722"/>
              <a:gd name="connsiteY1-26" fmla="*/ 225118 h 2403319"/>
              <a:gd name="connsiteX2-27" fmla="*/ 3297836 w 8457722"/>
              <a:gd name="connsiteY2-28" fmla="*/ 2233800 h 2403319"/>
              <a:gd name="connsiteX3-29" fmla="*/ 5471410 w 8457722"/>
              <a:gd name="connsiteY3-30" fmla="*/ 266 h 2403319"/>
              <a:gd name="connsiteX4-31" fmla="*/ 8457722 w 8457722"/>
              <a:gd name="connsiteY4-32" fmla="*/ 2403319 h 2403319"/>
              <a:gd name="connsiteX0-33" fmla="*/ 0 w 8457722"/>
              <a:gd name="connsiteY0-34" fmla="*/ 1316943 h 2230071"/>
              <a:gd name="connsiteX1-35" fmla="*/ 1558977 w 8457722"/>
              <a:gd name="connsiteY1-36" fmla="*/ 12798 h 2230071"/>
              <a:gd name="connsiteX2-37" fmla="*/ 3297836 w 8457722"/>
              <a:gd name="connsiteY2-38" fmla="*/ 2021480 h 2230071"/>
              <a:gd name="connsiteX3-39" fmla="*/ 8457722 w 8457722"/>
              <a:gd name="connsiteY3-40" fmla="*/ 2190999 h 2230071"/>
              <a:gd name="connsiteX0-41" fmla="*/ 0 w 8457722"/>
              <a:gd name="connsiteY0-42" fmla="*/ 1351107 h 2969771"/>
              <a:gd name="connsiteX1-43" fmla="*/ 1558977 w 8457722"/>
              <a:gd name="connsiteY1-44" fmla="*/ 46962 h 2969771"/>
              <a:gd name="connsiteX2-45" fmla="*/ 4812802 w 8457722"/>
              <a:gd name="connsiteY2-46" fmla="*/ 2894362 h 2969771"/>
              <a:gd name="connsiteX3-47" fmla="*/ 8457722 w 8457722"/>
              <a:gd name="connsiteY3-48" fmla="*/ 2225163 h 2969771"/>
              <a:gd name="connsiteX0-49" fmla="*/ 0 w 8457722"/>
              <a:gd name="connsiteY0-50" fmla="*/ 1053279 h 2655607"/>
              <a:gd name="connsiteX1-51" fmla="*/ 2672627 w 8457722"/>
              <a:gd name="connsiteY1-52" fmla="*/ 65631 h 2655607"/>
              <a:gd name="connsiteX2-53" fmla="*/ 4812802 w 8457722"/>
              <a:gd name="connsiteY2-54" fmla="*/ 2596534 h 2655607"/>
              <a:gd name="connsiteX3-55" fmla="*/ 8457722 w 8457722"/>
              <a:gd name="connsiteY3-56" fmla="*/ 1927335 h 2655607"/>
              <a:gd name="connsiteX0-57" fmla="*/ 0 w 8608215"/>
              <a:gd name="connsiteY0-58" fmla="*/ 3962845 h 3962845"/>
              <a:gd name="connsiteX1-59" fmla="*/ 2823120 w 8608215"/>
              <a:gd name="connsiteY1-60" fmla="*/ 15948 h 3962845"/>
              <a:gd name="connsiteX2-61" fmla="*/ 4963295 w 8608215"/>
              <a:gd name="connsiteY2-62" fmla="*/ 2546851 h 3962845"/>
              <a:gd name="connsiteX3-63" fmla="*/ 8608215 w 8608215"/>
              <a:gd name="connsiteY3-64" fmla="*/ 1877652 h 3962845"/>
              <a:gd name="connsiteX0-65" fmla="*/ 0 w 8608215"/>
              <a:gd name="connsiteY0-66" fmla="*/ 3963709 h 3963709"/>
              <a:gd name="connsiteX1-67" fmla="*/ 2823120 w 8608215"/>
              <a:gd name="connsiteY1-68" fmla="*/ 16812 h 3963709"/>
              <a:gd name="connsiteX2-69" fmla="*/ 5314447 w 8608215"/>
              <a:gd name="connsiteY2-70" fmla="*/ 2516066 h 3963709"/>
              <a:gd name="connsiteX3-71" fmla="*/ 8608215 w 8608215"/>
              <a:gd name="connsiteY3-72" fmla="*/ 1878516 h 3963709"/>
              <a:gd name="connsiteX0-73" fmla="*/ 0 w 8598182"/>
              <a:gd name="connsiteY0-74" fmla="*/ 3966541 h 4175952"/>
              <a:gd name="connsiteX1-75" fmla="*/ 2823120 w 8598182"/>
              <a:gd name="connsiteY1-76" fmla="*/ 19644 h 4175952"/>
              <a:gd name="connsiteX2-77" fmla="*/ 5314447 w 8598182"/>
              <a:gd name="connsiteY2-78" fmla="*/ 2518898 h 4175952"/>
              <a:gd name="connsiteX3-79" fmla="*/ 8598182 w 8598182"/>
              <a:gd name="connsiteY3-80" fmla="*/ 4175953 h 4175952"/>
              <a:gd name="connsiteX0-81" fmla="*/ 0 w 8598182"/>
              <a:gd name="connsiteY0-82" fmla="*/ 3966541 h 4175954"/>
              <a:gd name="connsiteX1-83" fmla="*/ 2823120 w 8598182"/>
              <a:gd name="connsiteY1-84" fmla="*/ 19644 h 4175954"/>
              <a:gd name="connsiteX2-85" fmla="*/ 5314447 w 8598182"/>
              <a:gd name="connsiteY2-86" fmla="*/ 2518898 h 4175954"/>
              <a:gd name="connsiteX3-87" fmla="*/ 8598182 w 8598182"/>
              <a:gd name="connsiteY3-88" fmla="*/ 4175953 h 4175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598182" h="4175954">
                <a:moveTo>
                  <a:pt x="0" y="3966541"/>
                </a:moveTo>
                <a:cubicBezTo>
                  <a:pt x="504669" y="3255757"/>
                  <a:pt x="1937379" y="260918"/>
                  <a:pt x="2823120" y="19644"/>
                </a:cubicBezTo>
                <a:cubicBezTo>
                  <a:pt x="3708861" y="-221630"/>
                  <a:pt x="4351937" y="1826180"/>
                  <a:pt x="5314447" y="2518898"/>
                </a:cubicBezTo>
                <a:cubicBezTo>
                  <a:pt x="6276957" y="3211616"/>
                  <a:pt x="7553304" y="342671"/>
                  <a:pt x="8598182" y="4175953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5201" y="2490641"/>
            <a:ext cx="667639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 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网站的选择与分析</a:t>
            </a:r>
            <a:endParaRPr lang="zh-CN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网站的选择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0"/>
            <a:ext cx="868172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860" y="1659890"/>
            <a:ext cx="30816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可以让大家的选择更清楚，一眼就可以看出更多的电影及演员分布，根据喜欢的演员选择，更方便快捷。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8911" y="41552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网页分析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3325" y="998855"/>
            <a:ext cx="4092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第一页网址为： https://movie.douban.com/j/new_search_subjects?sort=U&amp;range=0,10&amp;tags=1&amp;start=0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56425" y="1080135"/>
            <a:ext cx="4765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第二页网址为： https://movie.douban.com/j/new_search_subjects?sort=U&amp;range=0,10&amp;tags=2&amp;start=0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64915" y="2279015"/>
            <a:ext cx="3415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由此可发现每翻页网址为：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N+1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3" name="图片 22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769870"/>
            <a:ext cx="12190730" cy="408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8495" y="2882265"/>
            <a:ext cx="440055" cy="44958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9614" y="2968680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8410" y="2446020"/>
            <a:ext cx="57384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02 </a:t>
            </a:r>
            <a:r>
              <a:rPr lang="zh-CN" altLang="en-US" sz="8000">
                <a:solidFill>
                  <a:schemeClr val="bg1"/>
                </a:solidFill>
              </a:rPr>
              <a:t>数据获取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471" y="567925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数据获取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23" y="1888958"/>
            <a:ext cx="6178741" cy="3994484"/>
          </a:xfrm>
          <a:prstGeom prst="rect">
            <a:avLst/>
          </a:prstGeom>
        </p:spPr>
      </p:pic>
      <p:pic>
        <p:nvPicPr>
          <p:cNvPr id="3" name="图片 2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70" y="635"/>
            <a:ext cx="834961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25" y="1714500"/>
            <a:ext cx="491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利用利用Scrapy(框架)的方法来获取豆瓣电影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250" y="3276600"/>
            <a:ext cx="357505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所需爬取的数据为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“</a:t>
            </a:r>
            <a:r>
              <a:rPr lang="zh-CN" altLang="en-US" sz="2800">
                <a:solidFill>
                  <a:schemeClr val="bg1"/>
                </a:solidFill>
              </a:rPr>
              <a:t>电影名称</a:t>
            </a:r>
            <a:r>
              <a:rPr lang="en-US" altLang="zh-CN" sz="2800">
                <a:solidFill>
                  <a:schemeClr val="bg1"/>
                </a:solidFill>
              </a:rPr>
              <a:t>”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“</a:t>
            </a:r>
            <a:r>
              <a:rPr lang="zh-CN" altLang="en-US" sz="2800">
                <a:solidFill>
                  <a:schemeClr val="bg1"/>
                </a:solidFill>
              </a:rPr>
              <a:t>评分</a:t>
            </a:r>
            <a:r>
              <a:rPr lang="en-US" altLang="zh-CN" sz="2800">
                <a:solidFill>
                  <a:schemeClr val="bg1"/>
                </a:solidFill>
              </a:rPr>
              <a:t>”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“id”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“</a:t>
            </a:r>
            <a:r>
              <a:rPr lang="zh-CN" altLang="en-US" sz="2800">
                <a:solidFill>
                  <a:schemeClr val="bg1"/>
                </a:solidFill>
              </a:rPr>
              <a:t>人气</a:t>
            </a:r>
            <a:r>
              <a:rPr lang="en-US" altLang="zh-CN" sz="2800">
                <a:solidFill>
                  <a:schemeClr val="bg1"/>
                </a:solidFill>
              </a:rPr>
              <a:t>”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7"/>
          <p:cNvSpPr/>
          <p:nvPr/>
        </p:nvSpPr>
        <p:spPr>
          <a:xfrm flipH="1" flipV="1">
            <a:off x="10160" y="3044639"/>
            <a:ext cx="8707120" cy="2681078"/>
          </a:xfrm>
          <a:custGeom>
            <a:avLst/>
            <a:gdLst>
              <a:gd name="connsiteX0" fmla="*/ 0 w 12127042"/>
              <a:gd name="connsiteY0" fmla="*/ 1710702 h 2475488"/>
              <a:gd name="connsiteX1" fmla="*/ 1558977 w 12127042"/>
              <a:gd name="connsiteY1" fmla="*/ 406557 h 2475488"/>
              <a:gd name="connsiteX2" fmla="*/ 3297836 w 12127042"/>
              <a:gd name="connsiteY2" fmla="*/ 2415239 h 2475488"/>
              <a:gd name="connsiteX3" fmla="*/ 5471410 w 12127042"/>
              <a:gd name="connsiteY3" fmla="*/ 181705 h 2475488"/>
              <a:gd name="connsiteX4" fmla="*/ 7285219 w 12127042"/>
              <a:gd name="connsiteY4" fmla="*/ 2475200 h 2475488"/>
              <a:gd name="connsiteX5" fmla="*/ 9623685 w 12127042"/>
              <a:gd name="connsiteY5" fmla="*/ 1823 h 2475488"/>
              <a:gd name="connsiteX6" fmla="*/ 12127042 w 12127042"/>
              <a:gd name="connsiteY6" fmla="*/ 2040485 h 2475488"/>
              <a:gd name="connsiteX0-1" fmla="*/ 0 w 12127042"/>
              <a:gd name="connsiteY0-2" fmla="*/ 1529031 h 2376215"/>
              <a:gd name="connsiteX1-3" fmla="*/ 1558977 w 12127042"/>
              <a:gd name="connsiteY1-4" fmla="*/ 224886 h 2376215"/>
              <a:gd name="connsiteX2-5" fmla="*/ 3297836 w 12127042"/>
              <a:gd name="connsiteY2-6" fmla="*/ 2233568 h 2376215"/>
              <a:gd name="connsiteX3-7" fmla="*/ 5471410 w 12127042"/>
              <a:gd name="connsiteY3-8" fmla="*/ 34 h 2376215"/>
              <a:gd name="connsiteX4-9" fmla="*/ 7285219 w 12127042"/>
              <a:gd name="connsiteY4-10" fmla="*/ 2293529 h 2376215"/>
              <a:gd name="connsiteX5-11" fmla="*/ 12127042 w 12127042"/>
              <a:gd name="connsiteY5-12" fmla="*/ 1858814 h 2376215"/>
              <a:gd name="connsiteX0-13" fmla="*/ 0 w 7285219"/>
              <a:gd name="connsiteY0-14" fmla="*/ 1529031 h 2293528"/>
              <a:gd name="connsiteX1-15" fmla="*/ 1558977 w 7285219"/>
              <a:gd name="connsiteY1-16" fmla="*/ 224886 h 2293528"/>
              <a:gd name="connsiteX2-17" fmla="*/ 3297836 w 7285219"/>
              <a:gd name="connsiteY2-18" fmla="*/ 2233568 h 2293528"/>
              <a:gd name="connsiteX3-19" fmla="*/ 5471410 w 7285219"/>
              <a:gd name="connsiteY3-20" fmla="*/ 34 h 2293528"/>
              <a:gd name="connsiteX4-21" fmla="*/ 7285219 w 7285219"/>
              <a:gd name="connsiteY4-22" fmla="*/ 2293529 h 2293528"/>
              <a:gd name="connsiteX0-23" fmla="*/ 0 w 8457722"/>
              <a:gd name="connsiteY0-24" fmla="*/ 1529263 h 2403319"/>
              <a:gd name="connsiteX1-25" fmla="*/ 1558977 w 8457722"/>
              <a:gd name="connsiteY1-26" fmla="*/ 225118 h 2403319"/>
              <a:gd name="connsiteX2-27" fmla="*/ 3297836 w 8457722"/>
              <a:gd name="connsiteY2-28" fmla="*/ 2233800 h 2403319"/>
              <a:gd name="connsiteX3-29" fmla="*/ 5471410 w 8457722"/>
              <a:gd name="connsiteY3-30" fmla="*/ 266 h 2403319"/>
              <a:gd name="connsiteX4-31" fmla="*/ 8457722 w 8457722"/>
              <a:gd name="connsiteY4-32" fmla="*/ 2403319 h 2403319"/>
              <a:gd name="connsiteX0-33" fmla="*/ 0 w 8457722"/>
              <a:gd name="connsiteY0-34" fmla="*/ 1316943 h 2230071"/>
              <a:gd name="connsiteX1-35" fmla="*/ 1558977 w 8457722"/>
              <a:gd name="connsiteY1-36" fmla="*/ 12798 h 2230071"/>
              <a:gd name="connsiteX2-37" fmla="*/ 3297836 w 8457722"/>
              <a:gd name="connsiteY2-38" fmla="*/ 2021480 h 2230071"/>
              <a:gd name="connsiteX3-39" fmla="*/ 8457722 w 8457722"/>
              <a:gd name="connsiteY3-40" fmla="*/ 2190999 h 2230071"/>
              <a:gd name="connsiteX0-41" fmla="*/ 0 w 8457722"/>
              <a:gd name="connsiteY0-42" fmla="*/ 1351107 h 2969771"/>
              <a:gd name="connsiteX1-43" fmla="*/ 1558977 w 8457722"/>
              <a:gd name="connsiteY1-44" fmla="*/ 46962 h 2969771"/>
              <a:gd name="connsiteX2-45" fmla="*/ 4812802 w 8457722"/>
              <a:gd name="connsiteY2-46" fmla="*/ 2894362 h 2969771"/>
              <a:gd name="connsiteX3-47" fmla="*/ 8457722 w 8457722"/>
              <a:gd name="connsiteY3-48" fmla="*/ 2225163 h 2969771"/>
              <a:gd name="connsiteX0-49" fmla="*/ 0 w 8457722"/>
              <a:gd name="connsiteY0-50" fmla="*/ 1053279 h 2655607"/>
              <a:gd name="connsiteX1-51" fmla="*/ 2672627 w 8457722"/>
              <a:gd name="connsiteY1-52" fmla="*/ 65631 h 2655607"/>
              <a:gd name="connsiteX2-53" fmla="*/ 4812802 w 8457722"/>
              <a:gd name="connsiteY2-54" fmla="*/ 2596534 h 2655607"/>
              <a:gd name="connsiteX3-55" fmla="*/ 8457722 w 8457722"/>
              <a:gd name="connsiteY3-56" fmla="*/ 1927335 h 2655607"/>
              <a:gd name="connsiteX0-57" fmla="*/ 0 w 8608215"/>
              <a:gd name="connsiteY0-58" fmla="*/ 3962845 h 3962845"/>
              <a:gd name="connsiteX1-59" fmla="*/ 2823120 w 8608215"/>
              <a:gd name="connsiteY1-60" fmla="*/ 15948 h 3962845"/>
              <a:gd name="connsiteX2-61" fmla="*/ 4963295 w 8608215"/>
              <a:gd name="connsiteY2-62" fmla="*/ 2546851 h 3962845"/>
              <a:gd name="connsiteX3-63" fmla="*/ 8608215 w 8608215"/>
              <a:gd name="connsiteY3-64" fmla="*/ 1877652 h 3962845"/>
              <a:gd name="connsiteX0-65" fmla="*/ 0 w 8608215"/>
              <a:gd name="connsiteY0-66" fmla="*/ 3963709 h 3963709"/>
              <a:gd name="connsiteX1-67" fmla="*/ 2823120 w 8608215"/>
              <a:gd name="connsiteY1-68" fmla="*/ 16812 h 3963709"/>
              <a:gd name="connsiteX2-69" fmla="*/ 5314447 w 8608215"/>
              <a:gd name="connsiteY2-70" fmla="*/ 2516066 h 3963709"/>
              <a:gd name="connsiteX3-71" fmla="*/ 8608215 w 8608215"/>
              <a:gd name="connsiteY3-72" fmla="*/ 1878516 h 3963709"/>
              <a:gd name="connsiteX0-73" fmla="*/ 0 w 8598182"/>
              <a:gd name="connsiteY0-74" fmla="*/ 3966541 h 4175952"/>
              <a:gd name="connsiteX1-75" fmla="*/ 2823120 w 8598182"/>
              <a:gd name="connsiteY1-76" fmla="*/ 19644 h 4175952"/>
              <a:gd name="connsiteX2-77" fmla="*/ 5314447 w 8598182"/>
              <a:gd name="connsiteY2-78" fmla="*/ 2518898 h 4175952"/>
              <a:gd name="connsiteX3-79" fmla="*/ 8598182 w 8598182"/>
              <a:gd name="connsiteY3-80" fmla="*/ 4175953 h 4175952"/>
              <a:gd name="connsiteX0-81" fmla="*/ 0 w 8598182"/>
              <a:gd name="connsiteY0-82" fmla="*/ 3966541 h 4175954"/>
              <a:gd name="connsiteX1-83" fmla="*/ 2823120 w 8598182"/>
              <a:gd name="connsiteY1-84" fmla="*/ 19644 h 4175954"/>
              <a:gd name="connsiteX2-85" fmla="*/ 5314447 w 8598182"/>
              <a:gd name="connsiteY2-86" fmla="*/ 2518898 h 4175954"/>
              <a:gd name="connsiteX3-87" fmla="*/ 8598182 w 8598182"/>
              <a:gd name="connsiteY3-88" fmla="*/ 4175953 h 4175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598182" h="4175954">
                <a:moveTo>
                  <a:pt x="0" y="3966541"/>
                </a:moveTo>
                <a:cubicBezTo>
                  <a:pt x="504669" y="3255757"/>
                  <a:pt x="1937379" y="260918"/>
                  <a:pt x="2823120" y="19644"/>
                </a:cubicBezTo>
                <a:cubicBezTo>
                  <a:pt x="3708861" y="-221630"/>
                  <a:pt x="4351937" y="1826180"/>
                  <a:pt x="5314447" y="2518898"/>
                </a:cubicBezTo>
                <a:cubicBezTo>
                  <a:pt x="6276957" y="3211616"/>
                  <a:pt x="7553304" y="342671"/>
                  <a:pt x="8598182" y="4175953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121" y="2632246"/>
            <a:ext cx="47669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 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数据存储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4046" y="6501636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77312" y="640393"/>
            <a:ext cx="439837" cy="439837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8334" y="721415"/>
            <a:ext cx="277792" cy="277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570230"/>
            <a:ext cx="4852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将所爬取的数据存储到</a:t>
            </a:r>
            <a:r>
              <a:rPr lang="en-US" altLang="zh-CN" sz="3200">
                <a:solidFill>
                  <a:schemeClr val="bg1"/>
                </a:solidFill>
              </a:rPr>
              <a:t>csv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图片 5" descr="cs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260"/>
            <a:ext cx="6510020" cy="5539740"/>
          </a:xfrm>
          <a:prstGeom prst="rect">
            <a:avLst/>
          </a:prstGeom>
        </p:spPr>
      </p:pic>
      <p:pic>
        <p:nvPicPr>
          <p:cNvPr id="7" name="图片 6" descr="csv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-635"/>
            <a:ext cx="568198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92,&quot;width&quot;:8424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nme2vb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自定义</PresentationFormat>
  <Paragraphs>143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字魂35号-经典雅黑</vt:lpstr>
      <vt:lpstr>黑体</vt:lpstr>
      <vt:lpstr>方正正黑简体</vt:lpstr>
      <vt:lpstr>微软雅黑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互联网大数据</dc:title>
  <dc:creator>第一PPT</dc:creator>
  <cp:keywords>www.1ppt.com</cp:keywords>
  <dc:description>www.1ppt.com</dc:description>
  <cp:lastModifiedBy>窦友俊17685193264</cp:lastModifiedBy>
  <cp:revision>55</cp:revision>
  <dcterms:created xsi:type="dcterms:W3CDTF">2019-07-08T15:19:00Z</dcterms:created>
  <dcterms:modified xsi:type="dcterms:W3CDTF">2022-06-22T05:27:20Z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