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19"/>
  </p:notesMasterIdLst>
  <p:sldIdLst>
    <p:sldId id="446" r:id="rId4"/>
    <p:sldId id="449" r:id="rId5"/>
    <p:sldId id="455" r:id="rId6"/>
    <p:sldId id="450" r:id="rId7"/>
    <p:sldId id="447" r:id="rId8"/>
    <p:sldId id="451" r:id="rId9"/>
    <p:sldId id="454" r:id="rId10"/>
    <p:sldId id="456" r:id="rId11"/>
    <p:sldId id="457" r:id="rId12"/>
    <p:sldId id="459" r:id="rId13"/>
    <p:sldId id="460" r:id="rId14"/>
    <p:sldId id="461" r:id="rId15"/>
    <p:sldId id="458" r:id="rId16"/>
    <p:sldId id="452" r:id="rId17"/>
    <p:sldId id="462" r:id="rId18"/>
    <p:sldId id="463" r:id="rId20"/>
    <p:sldId id="464" r:id="rId21"/>
    <p:sldId id="453" r:id="rId22"/>
    <p:sldId id="44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un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D0E1EB"/>
    <a:srgbClr val="050004"/>
    <a:srgbClr val="FAE022"/>
    <a:srgbClr val="91A0C9"/>
    <a:srgbClr val="FCEE7C"/>
    <a:srgbClr val="EAD13B"/>
    <a:srgbClr val="F18933"/>
    <a:srgbClr val="658862"/>
    <a:srgbClr val="4C6D59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42" autoAdjust="0"/>
    <p:restoredTop sz="89692" autoAdjust="0"/>
  </p:normalViewPr>
  <p:slideViewPr>
    <p:cSldViewPr snapToGrid="0">
      <p:cViewPr>
        <p:scale>
          <a:sx n="75" d="100"/>
          <a:sy n="75" d="100"/>
        </p:scale>
        <p:origin x="-1704" y="-678"/>
      </p:cViewPr>
      <p:guideLst>
        <p:guide orient="horz" pos="2345"/>
        <p:guide pos="38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6004" y="6733864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0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5.emf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emf"/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7.emf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emf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rot="16200000">
            <a:off x="4318819" y="-1015180"/>
            <a:ext cx="3554361" cy="1219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16200000" flipH="1" flipV="1">
            <a:off x="4381500" y="-4381500"/>
            <a:ext cx="3429000" cy="12192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549400" y="2277345"/>
            <a:ext cx="9143999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600" b="1" i="1" spc="300" dirty="0">
                <a:solidFill>
                  <a:schemeClr val="bg1"/>
                </a:solidFill>
                <a:cs typeface="+mn-ea"/>
                <a:sym typeface="+mn-lt"/>
              </a:rPr>
              <a:t>交通旅游排行数据分析</a:t>
            </a:r>
            <a:endParaRPr lang="zh-CN" altLang="en-US" sz="6600" b="1" i="1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40865" y="3665596"/>
            <a:ext cx="6021239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班级：</a:t>
            </a:r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20</a:t>
            </a: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大数据五班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指导老师：姜永成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汇报人：何儒林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箭头: V 形 9"/>
          <p:cNvSpPr/>
          <p:nvPr/>
        </p:nvSpPr>
        <p:spPr>
          <a:xfrm rot="5400000">
            <a:off x="5980133" y="6005258"/>
            <a:ext cx="231732" cy="538620"/>
          </a:xfrm>
          <a:prstGeom prst="chevron">
            <a:avLst>
              <a:gd name="adj" fmla="val 768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:dissolve/>
      </p:transition>
    </mc:Choice>
    <mc:Fallback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516630" y="2521585"/>
            <a:ext cx="515937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>
                <a:solidFill>
                  <a:schemeClr val="bg1"/>
                </a:solidFill>
              </a:rPr>
              <a:t>导入</a:t>
            </a:r>
            <a:r>
              <a:rPr lang="en-US" altLang="zh-CN" sz="4400">
                <a:solidFill>
                  <a:schemeClr val="bg1"/>
                </a:solidFill>
              </a:rPr>
              <a:t>SQL</a:t>
            </a:r>
            <a:r>
              <a:rPr lang="zh-CN" altLang="en-US" sz="4400">
                <a:solidFill>
                  <a:schemeClr val="bg1"/>
                </a:solidFill>
              </a:rPr>
              <a:t>与数据清洗</a:t>
            </a:r>
            <a:endParaRPr lang="zh-CN" altLang="en-US" sz="4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82170" y="273982"/>
            <a:ext cx="64693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将所爬取相关的数据导入到MYSQL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831502" y="2371954"/>
            <a:ext cx="2116965" cy="1672663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600" kern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Rectangle 33"/>
          <p:cNvSpPr/>
          <p:nvPr/>
        </p:nvSpPr>
        <p:spPr>
          <a:xfrm>
            <a:off x="3616400" y="2371954"/>
            <a:ext cx="2116965" cy="1672663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600" kern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Rectangle 34"/>
          <p:cNvSpPr/>
          <p:nvPr/>
        </p:nvSpPr>
        <p:spPr>
          <a:xfrm>
            <a:off x="6473867" y="2371954"/>
            <a:ext cx="2116965" cy="1672663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600" kern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Rectangle 35"/>
          <p:cNvSpPr/>
          <p:nvPr/>
        </p:nvSpPr>
        <p:spPr>
          <a:xfrm>
            <a:off x="9258764" y="2371954"/>
            <a:ext cx="2116965" cy="1672663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600" kern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TextBox 42"/>
          <p:cNvSpPr txBox="1"/>
          <p:nvPr/>
        </p:nvSpPr>
        <p:spPr>
          <a:xfrm>
            <a:off x="1116768" y="3333660"/>
            <a:ext cx="1742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 rtl="0"/>
            <a:r>
              <a:rPr lang="id-ID" sz="3600" b="1" kern="1200" dirty="0">
                <a:solidFill>
                  <a:schemeClr val="bg1"/>
                </a:solidFill>
                <a:cs typeface="+mn-ea"/>
                <a:sym typeface="+mn-lt"/>
              </a:rPr>
              <a:t>89,750</a:t>
            </a:r>
            <a:endParaRPr lang="id-ID" sz="3600" b="1" kern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TextBox 46"/>
          <p:cNvSpPr txBox="1"/>
          <p:nvPr/>
        </p:nvSpPr>
        <p:spPr>
          <a:xfrm>
            <a:off x="3816476" y="3333660"/>
            <a:ext cx="202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 rtl="0"/>
            <a:r>
              <a:rPr lang="id-ID" sz="3600" b="1" kern="1200" dirty="0">
                <a:solidFill>
                  <a:schemeClr val="bg1"/>
                </a:solidFill>
                <a:cs typeface="+mn-ea"/>
                <a:sym typeface="+mn-lt"/>
              </a:rPr>
              <a:t>120,890</a:t>
            </a:r>
            <a:endParaRPr lang="id-ID" sz="3600" b="1" kern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50"/>
          <p:cNvSpPr txBox="1"/>
          <p:nvPr/>
        </p:nvSpPr>
        <p:spPr>
          <a:xfrm>
            <a:off x="6849707" y="3333660"/>
            <a:ext cx="1457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 rtl="0"/>
            <a:r>
              <a:rPr lang="id-ID" sz="3600" b="1" kern="1200" dirty="0">
                <a:solidFill>
                  <a:schemeClr val="bg1"/>
                </a:solidFill>
                <a:cs typeface="+mn-ea"/>
                <a:sym typeface="+mn-lt"/>
              </a:rPr>
              <a:t>2,508</a:t>
            </a:r>
            <a:endParaRPr lang="id-ID" sz="3600" b="1" kern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TextBox 54"/>
          <p:cNvSpPr txBox="1"/>
          <p:nvPr/>
        </p:nvSpPr>
        <p:spPr>
          <a:xfrm>
            <a:off x="9544031" y="3333660"/>
            <a:ext cx="1742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 rtl="0"/>
            <a:r>
              <a:rPr lang="id-ID" sz="3600" b="1" kern="1200" dirty="0">
                <a:solidFill>
                  <a:schemeClr val="bg1"/>
                </a:solidFill>
                <a:cs typeface="+mn-ea"/>
                <a:sym typeface="+mn-lt"/>
              </a:rPr>
              <a:t>75,600</a:t>
            </a:r>
            <a:endParaRPr lang="id-ID" sz="3600" b="1" kern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2" name="Group 2"/>
          <p:cNvGrpSpPr/>
          <p:nvPr/>
        </p:nvGrpSpPr>
        <p:grpSpPr>
          <a:xfrm>
            <a:off x="831504" y="4344769"/>
            <a:ext cx="2098384" cy="1132930"/>
            <a:chOff x="901701" y="4196051"/>
            <a:chExt cx="2039342" cy="1101053"/>
          </a:xfrm>
        </p:grpSpPr>
        <p:sp>
          <p:nvSpPr>
            <p:cNvPr id="13" name="TextBox 57"/>
            <p:cNvSpPr txBox="1"/>
            <p:nvPr/>
          </p:nvSpPr>
          <p:spPr>
            <a:xfrm>
              <a:off x="901701" y="4196051"/>
              <a:ext cx="1176526" cy="388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1828800" rtl="0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输入标题</a:t>
              </a:r>
              <a:endParaRPr lang="en-US" sz="2000" kern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Rectangle 58"/>
            <p:cNvSpPr/>
            <p:nvPr/>
          </p:nvSpPr>
          <p:spPr>
            <a:xfrm>
              <a:off x="901701" y="4549313"/>
              <a:ext cx="2039342" cy="7477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1828800" rtl="0">
                <a:buClr>
                  <a:srgbClr val="E24848"/>
                </a:buClr>
              </a:pPr>
              <a:r>
                <a:rPr lang="en-US" sz="1100" kern="1200" noProof="1">
                  <a:solidFill>
                    <a:schemeClr val="bg1"/>
                  </a:solidFill>
                  <a:cs typeface="+mn-ea"/>
                  <a:sym typeface="+mn-lt"/>
                </a:rPr>
                <a:t>Lorem ipsum dolor sit amet, consectetur adipiscing elit nulla imperdiet volutpat dui at fermentum. </a:t>
              </a:r>
              <a:endParaRPr lang="en-US" sz="1100" kern="1200" noProof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Group 4"/>
          <p:cNvGrpSpPr/>
          <p:nvPr/>
        </p:nvGrpSpPr>
        <p:grpSpPr>
          <a:xfrm>
            <a:off x="3616400" y="4344769"/>
            <a:ext cx="2098384" cy="1132930"/>
            <a:chOff x="3678767" y="4196051"/>
            <a:chExt cx="2039342" cy="1101053"/>
          </a:xfrm>
        </p:grpSpPr>
        <p:sp>
          <p:nvSpPr>
            <p:cNvPr id="16" name="TextBox 59"/>
            <p:cNvSpPr txBox="1"/>
            <p:nvPr/>
          </p:nvSpPr>
          <p:spPr>
            <a:xfrm>
              <a:off x="3678767" y="4196051"/>
              <a:ext cx="1176526" cy="388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828800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输入标题</a:t>
              </a:r>
              <a:endParaRPr lang="en-US" altLang="zh-CN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Rectangle 60"/>
            <p:cNvSpPr/>
            <p:nvPr/>
          </p:nvSpPr>
          <p:spPr>
            <a:xfrm>
              <a:off x="3678767" y="4549313"/>
              <a:ext cx="2039342" cy="7477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1828800" rtl="0">
                <a:buClr>
                  <a:srgbClr val="E24848"/>
                </a:buClr>
              </a:pPr>
              <a:r>
                <a:rPr lang="en-US" sz="1100" kern="1200" noProof="1">
                  <a:solidFill>
                    <a:schemeClr val="bg1"/>
                  </a:solidFill>
                  <a:cs typeface="+mn-ea"/>
                  <a:sym typeface="+mn-lt"/>
                </a:rPr>
                <a:t>Lorem ipsum dolor sit amet, consectetur adipiscing elit nulla imperdiet volutpat dui at fermentum. </a:t>
              </a:r>
              <a:endParaRPr lang="en-US" sz="1100" kern="1200" noProof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Group 6"/>
          <p:cNvGrpSpPr/>
          <p:nvPr/>
        </p:nvGrpSpPr>
        <p:grpSpPr>
          <a:xfrm>
            <a:off x="6473865" y="4344769"/>
            <a:ext cx="2098384" cy="1132930"/>
            <a:chOff x="6455832" y="4196051"/>
            <a:chExt cx="2039342" cy="1101053"/>
          </a:xfrm>
        </p:grpSpPr>
        <p:sp>
          <p:nvSpPr>
            <p:cNvPr id="19" name="TextBox 61"/>
            <p:cNvSpPr txBox="1"/>
            <p:nvPr/>
          </p:nvSpPr>
          <p:spPr>
            <a:xfrm>
              <a:off x="6455832" y="4196051"/>
              <a:ext cx="1176526" cy="388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828800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输入标题</a:t>
              </a:r>
              <a:endParaRPr lang="en-US" altLang="zh-CN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Rectangle 62"/>
            <p:cNvSpPr/>
            <p:nvPr/>
          </p:nvSpPr>
          <p:spPr>
            <a:xfrm>
              <a:off x="6455832" y="4549313"/>
              <a:ext cx="2039342" cy="7477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1828800" rtl="0">
                <a:buClr>
                  <a:srgbClr val="E24848"/>
                </a:buClr>
              </a:pPr>
              <a:r>
                <a:rPr lang="en-US" sz="1100" kern="1200" noProof="1">
                  <a:solidFill>
                    <a:schemeClr val="bg1"/>
                  </a:solidFill>
                  <a:cs typeface="+mn-ea"/>
                  <a:sym typeface="+mn-lt"/>
                </a:rPr>
                <a:t>Lorem ipsum dolor sit amet, consectetur adipiscing elit nulla imperdiet volutpat dui at fermentum. </a:t>
              </a:r>
              <a:endParaRPr lang="en-US" sz="1100" kern="1200" noProof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Group 7"/>
          <p:cNvGrpSpPr/>
          <p:nvPr/>
        </p:nvGrpSpPr>
        <p:grpSpPr>
          <a:xfrm>
            <a:off x="9258760" y="4344769"/>
            <a:ext cx="2098384" cy="1132930"/>
            <a:chOff x="9232896" y="4196051"/>
            <a:chExt cx="2039342" cy="1101053"/>
          </a:xfrm>
        </p:grpSpPr>
        <p:sp>
          <p:nvSpPr>
            <p:cNvPr id="22" name="TextBox 63"/>
            <p:cNvSpPr txBox="1"/>
            <p:nvPr/>
          </p:nvSpPr>
          <p:spPr>
            <a:xfrm>
              <a:off x="9232896" y="4196051"/>
              <a:ext cx="1176526" cy="388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828800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输入标题</a:t>
              </a:r>
              <a:endParaRPr lang="en-US" altLang="zh-CN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3" name="Rectangle 64"/>
            <p:cNvSpPr/>
            <p:nvPr/>
          </p:nvSpPr>
          <p:spPr>
            <a:xfrm>
              <a:off x="9232896" y="4549313"/>
              <a:ext cx="2039342" cy="7477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1828800" rtl="0">
                <a:buClr>
                  <a:srgbClr val="E24848"/>
                </a:buClr>
              </a:pPr>
              <a:r>
                <a:rPr lang="en-US" sz="1100" kern="1200" noProof="1">
                  <a:solidFill>
                    <a:schemeClr val="bg1"/>
                  </a:solidFill>
                  <a:cs typeface="+mn-ea"/>
                  <a:sym typeface="+mn-lt"/>
                </a:rPr>
                <a:t>Lorem ipsum dolor sit amet, consectetur adipiscing elit nulla imperdiet volutpat dui at fermentum. </a:t>
              </a:r>
              <a:endParaRPr lang="en-US" sz="1100" kern="1200" noProof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Group 36"/>
          <p:cNvGrpSpPr/>
          <p:nvPr/>
        </p:nvGrpSpPr>
        <p:grpSpPr>
          <a:xfrm>
            <a:off x="1671590" y="2633632"/>
            <a:ext cx="355768" cy="517480"/>
            <a:chOff x="3720306" y="3668315"/>
            <a:chExt cx="314325" cy="457200"/>
          </a:xfrm>
          <a:solidFill>
            <a:schemeClr val="bg1"/>
          </a:solidFill>
        </p:grpSpPr>
        <p:sp>
          <p:nvSpPr>
            <p:cNvPr id="25" name="Freeform 114"/>
            <p:cNvSpPr>
              <a:spLocks noEditPoints="1"/>
            </p:cNvSpPr>
            <p:nvPr/>
          </p:nvSpPr>
          <p:spPr bwMode="auto">
            <a:xfrm>
              <a:off x="3720306" y="3668315"/>
              <a:ext cx="314325" cy="457200"/>
            </a:xfrm>
            <a:custGeom>
              <a:avLst/>
              <a:gdLst>
                <a:gd name="T0" fmla="*/ 184 w 793"/>
                <a:gd name="T1" fmla="*/ 669 h 1152"/>
                <a:gd name="T2" fmla="*/ 103 w 793"/>
                <a:gd name="T3" fmla="*/ 514 h 1152"/>
                <a:gd name="T4" fmla="*/ 78 w 793"/>
                <a:gd name="T5" fmla="*/ 439 h 1152"/>
                <a:gd name="T6" fmla="*/ 75 w 793"/>
                <a:gd name="T7" fmla="*/ 363 h 1152"/>
                <a:gd name="T8" fmla="*/ 92 w 793"/>
                <a:gd name="T9" fmla="*/ 284 h 1152"/>
                <a:gd name="T10" fmla="*/ 128 w 793"/>
                <a:gd name="T11" fmla="*/ 215 h 1152"/>
                <a:gd name="T12" fmla="*/ 180 w 793"/>
                <a:gd name="T13" fmla="*/ 156 h 1152"/>
                <a:gd name="T14" fmla="*/ 242 w 793"/>
                <a:gd name="T15" fmla="*/ 112 h 1152"/>
                <a:gd name="T16" fmla="*/ 316 w 793"/>
                <a:gd name="T17" fmla="*/ 82 h 1152"/>
                <a:gd name="T18" fmla="*/ 397 w 793"/>
                <a:gd name="T19" fmla="*/ 72 h 1152"/>
                <a:gd name="T20" fmla="*/ 478 w 793"/>
                <a:gd name="T21" fmla="*/ 82 h 1152"/>
                <a:gd name="T22" fmla="*/ 551 w 793"/>
                <a:gd name="T23" fmla="*/ 112 h 1152"/>
                <a:gd name="T24" fmla="*/ 615 w 793"/>
                <a:gd name="T25" fmla="*/ 156 h 1152"/>
                <a:gd name="T26" fmla="*/ 666 w 793"/>
                <a:gd name="T27" fmla="*/ 215 h 1152"/>
                <a:gd name="T28" fmla="*/ 701 w 793"/>
                <a:gd name="T29" fmla="*/ 284 h 1152"/>
                <a:gd name="T30" fmla="*/ 720 w 793"/>
                <a:gd name="T31" fmla="*/ 363 h 1152"/>
                <a:gd name="T32" fmla="*/ 717 w 793"/>
                <a:gd name="T33" fmla="*/ 438 h 1152"/>
                <a:gd name="T34" fmla="*/ 691 w 793"/>
                <a:gd name="T35" fmla="*/ 513 h 1152"/>
                <a:gd name="T36" fmla="*/ 610 w 793"/>
                <a:gd name="T37" fmla="*/ 669 h 1152"/>
                <a:gd name="T38" fmla="*/ 397 w 793"/>
                <a:gd name="T39" fmla="*/ 1080 h 1152"/>
                <a:gd name="T40" fmla="*/ 346 w 793"/>
                <a:gd name="T41" fmla="*/ 1067 h 1152"/>
                <a:gd name="T42" fmla="*/ 469 w 793"/>
                <a:gd name="T43" fmla="*/ 1036 h 1152"/>
                <a:gd name="T44" fmla="*/ 445 w 793"/>
                <a:gd name="T45" fmla="*/ 1071 h 1152"/>
                <a:gd name="T46" fmla="*/ 412 w 793"/>
                <a:gd name="T47" fmla="*/ 1079 h 1152"/>
                <a:gd name="T48" fmla="*/ 263 w 793"/>
                <a:gd name="T49" fmla="*/ 846 h 1152"/>
                <a:gd name="T50" fmla="*/ 528 w 793"/>
                <a:gd name="T51" fmla="*/ 857 h 1152"/>
                <a:gd name="T52" fmla="*/ 307 w 793"/>
                <a:gd name="T53" fmla="*/ 986 h 1152"/>
                <a:gd name="T54" fmla="*/ 290 w 793"/>
                <a:gd name="T55" fmla="*/ 931 h 1152"/>
                <a:gd name="T56" fmla="*/ 496 w 793"/>
                <a:gd name="T57" fmla="*/ 958 h 1152"/>
                <a:gd name="T58" fmla="*/ 376 w 793"/>
                <a:gd name="T59" fmla="*/ 0 h 1152"/>
                <a:gd name="T60" fmla="*/ 279 w 793"/>
                <a:gd name="T61" fmla="*/ 18 h 1152"/>
                <a:gd name="T62" fmla="*/ 192 w 793"/>
                <a:gd name="T63" fmla="*/ 58 h 1152"/>
                <a:gd name="T64" fmla="*/ 117 w 793"/>
                <a:gd name="T65" fmla="*/ 116 h 1152"/>
                <a:gd name="T66" fmla="*/ 59 w 793"/>
                <a:gd name="T67" fmla="*/ 190 h 1152"/>
                <a:gd name="T68" fmla="*/ 19 w 793"/>
                <a:gd name="T69" fmla="*/ 278 h 1152"/>
                <a:gd name="T70" fmla="*/ 2 w 793"/>
                <a:gd name="T71" fmla="*/ 375 h 1152"/>
                <a:gd name="T72" fmla="*/ 7 w 793"/>
                <a:gd name="T73" fmla="*/ 451 h 1152"/>
                <a:gd name="T74" fmla="*/ 59 w 793"/>
                <a:gd name="T75" fmla="*/ 589 h 1152"/>
                <a:gd name="T76" fmla="*/ 160 w 793"/>
                <a:gd name="T77" fmla="*/ 778 h 1152"/>
                <a:gd name="T78" fmla="*/ 234 w 793"/>
                <a:gd name="T79" fmla="*/ 994 h 1152"/>
                <a:gd name="T80" fmla="*/ 270 w 793"/>
                <a:gd name="T81" fmla="*/ 1086 h 1152"/>
                <a:gd name="T82" fmla="*/ 302 w 793"/>
                <a:gd name="T83" fmla="*/ 1125 h 1152"/>
                <a:gd name="T84" fmla="*/ 347 w 793"/>
                <a:gd name="T85" fmla="*/ 1146 h 1152"/>
                <a:gd name="T86" fmla="*/ 411 w 793"/>
                <a:gd name="T87" fmla="*/ 1152 h 1152"/>
                <a:gd name="T88" fmla="*/ 467 w 793"/>
                <a:gd name="T89" fmla="*/ 1140 h 1152"/>
                <a:gd name="T90" fmla="*/ 507 w 793"/>
                <a:gd name="T91" fmla="*/ 1111 h 1152"/>
                <a:gd name="T92" fmla="*/ 535 w 793"/>
                <a:gd name="T93" fmla="*/ 1066 h 1152"/>
                <a:gd name="T94" fmla="*/ 578 w 793"/>
                <a:gd name="T95" fmla="*/ 935 h 1152"/>
                <a:gd name="T96" fmla="*/ 633 w 793"/>
                <a:gd name="T97" fmla="*/ 779 h 1152"/>
                <a:gd name="T98" fmla="*/ 735 w 793"/>
                <a:gd name="T99" fmla="*/ 589 h 1152"/>
                <a:gd name="T100" fmla="*/ 787 w 793"/>
                <a:gd name="T101" fmla="*/ 451 h 1152"/>
                <a:gd name="T102" fmla="*/ 792 w 793"/>
                <a:gd name="T103" fmla="*/ 375 h 1152"/>
                <a:gd name="T104" fmla="*/ 775 w 793"/>
                <a:gd name="T105" fmla="*/ 278 h 1152"/>
                <a:gd name="T106" fmla="*/ 736 w 793"/>
                <a:gd name="T107" fmla="*/ 190 h 1152"/>
                <a:gd name="T108" fmla="*/ 677 w 793"/>
                <a:gd name="T109" fmla="*/ 116 h 1152"/>
                <a:gd name="T110" fmla="*/ 602 w 793"/>
                <a:gd name="T111" fmla="*/ 58 h 1152"/>
                <a:gd name="T112" fmla="*/ 515 w 793"/>
                <a:gd name="T113" fmla="*/ 18 h 1152"/>
                <a:gd name="T114" fmla="*/ 417 w 793"/>
                <a:gd name="T115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3" h="1152">
                  <a:moveTo>
                    <a:pt x="565" y="756"/>
                  </a:moveTo>
                  <a:lnTo>
                    <a:pt x="229" y="756"/>
                  </a:lnTo>
                  <a:lnTo>
                    <a:pt x="215" y="727"/>
                  </a:lnTo>
                  <a:lnTo>
                    <a:pt x="200" y="698"/>
                  </a:lnTo>
                  <a:lnTo>
                    <a:pt x="184" y="669"/>
                  </a:lnTo>
                  <a:lnTo>
                    <a:pt x="169" y="640"/>
                  </a:lnTo>
                  <a:lnTo>
                    <a:pt x="151" y="608"/>
                  </a:lnTo>
                  <a:lnTo>
                    <a:pt x="133" y="577"/>
                  </a:lnTo>
                  <a:lnTo>
                    <a:pt x="117" y="545"/>
                  </a:lnTo>
                  <a:lnTo>
                    <a:pt x="103" y="514"/>
                  </a:lnTo>
                  <a:lnTo>
                    <a:pt x="97" y="498"/>
                  </a:lnTo>
                  <a:lnTo>
                    <a:pt x="91" y="483"/>
                  </a:lnTo>
                  <a:lnTo>
                    <a:pt x="86" y="468"/>
                  </a:lnTo>
                  <a:lnTo>
                    <a:pt x="81" y="453"/>
                  </a:lnTo>
                  <a:lnTo>
                    <a:pt x="78" y="439"/>
                  </a:lnTo>
                  <a:lnTo>
                    <a:pt x="75" y="424"/>
                  </a:lnTo>
                  <a:lnTo>
                    <a:pt x="74" y="410"/>
                  </a:lnTo>
                  <a:lnTo>
                    <a:pt x="73" y="396"/>
                  </a:lnTo>
                  <a:lnTo>
                    <a:pt x="74" y="379"/>
                  </a:lnTo>
                  <a:lnTo>
                    <a:pt x="75" y="363"/>
                  </a:lnTo>
                  <a:lnTo>
                    <a:pt x="77" y="347"/>
                  </a:lnTo>
                  <a:lnTo>
                    <a:pt x="79" y="331"/>
                  </a:lnTo>
                  <a:lnTo>
                    <a:pt x="84" y="315"/>
                  </a:lnTo>
                  <a:lnTo>
                    <a:pt x="88" y="300"/>
                  </a:lnTo>
                  <a:lnTo>
                    <a:pt x="92" y="284"/>
                  </a:lnTo>
                  <a:lnTo>
                    <a:pt x="99" y="270"/>
                  </a:lnTo>
                  <a:lnTo>
                    <a:pt x="105" y="255"/>
                  </a:lnTo>
                  <a:lnTo>
                    <a:pt x="112" y="241"/>
                  </a:lnTo>
                  <a:lnTo>
                    <a:pt x="120" y="228"/>
                  </a:lnTo>
                  <a:lnTo>
                    <a:pt x="128" y="215"/>
                  </a:lnTo>
                  <a:lnTo>
                    <a:pt x="138" y="202"/>
                  </a:lnTo>
                  <a:lnTo>
                    <a:pt x="147" y="190"/>
                  </a:lnTo>
                  <a:lnTo>
                    <a:pt x="157" y="179"/>
                  </a:lnTo>
                  <a:lnTo>
                    <a:pt x="168" y="167"/>
                  </a:lnTo>
                  <a:lnTo>
                    <a:pt x="180" y="156"/>
                  </a:lnTo>
                  <a:lnTo>
                    <a:pt x="191" y="146"/>
                  </a:lnTo>
                  <a:lnTo>
                    <a:pt x="204" y="136"/>
                  </a:lnTo>
                  <a:lnTo>
                    <a:pt x="216" y="128"/>
                  </a:lnTo>
                  <a:lnTo>
                    <a:pt x="229" y="119"/>
                  </a:lnTo>
                  <a:lnTo>
                    <a:pt x="242" y="112"/>
                  </a:lnTo>
                  <a:lnTo>
                    <a:pt x="256" y="104"/>
                  </a:lnTo>
                  <a:lnTo>
                    <a:pt x="270" y="98"/>
                  </a:lnTo>
                  <a:lnTo>
                    <a:pt x="286" y="91"/>
                  </a:lnTo>
                  <a:lnTo>
                    <a:pt x="301" y="87"/>
                  </a:lnTo>
                  <a:lnTo>
                    <a:pt x="316" y="82"/>
                  </a:lnTo>
                  <a:lnTo>
                    <a:pt x="332" y="78"/>
                  </a:lnTo>
                  <a:lnTo>
                    <a:pt x="348" y="76"/>
                  </a:lnTo>
                  <a:lnTo>
                    <a:pt x="364" y="74"/>
                  </a:lnTo>
                  <a:lnTo>
                    <a:pt x="381" y="73"/>
                  </a:lnTo>
                  <a:lnTo>
                    <a:pt x="397" y="72"/>
                  </a:lnTo>
                  <a:lnTo>
                    <a:pt x="414" y="73"/>
                  </a:lnTo>
                  <a:lnTo>
                    <a:pt x="430" y="74"/>
                  </a:lnTo>
                  <a:lnTo>
                    <a:pt x="447" y="76"/>
                  </a:lnTo>
                  <a:lnTo>
                    <a:pt x="463" y="78"/>
                  </a:lnTo>
                  <a:lnTo>
                    <a:pt x="478" y="82"/>
                  </a:lnTo>
                  <a:lnTo>
                    <a:pt x="493" y="87"/>
                  </a:lnTo>
                  <a:lnTo>
                    <a:pt x="508" y="91"/>
                  </a:lnTo>
                  <a:lnTo>
                    <a:pt x="523" y="98"/>
                  </a:lnTo>
                  <a:lnTo>
                    <a:pt x="537" y="104"/>
                  </a:lnTo>
                  <a:lnTo>
                    <a:pt x="551" y="112"/>
                  </a:lnTo>
                  <a:lnTo>
                    <a:pt x="565" y="119"/>
                  </a:lnTo>
                  <a:lnTo>
                    <a:pt x="578" y="128"/>
                  </a:lnTo>
                  <a:lnTo>
                    <a:pt x="591" y="136"/>
                  </a:lnTo>
                  <a:lnTo>
                    <a:pt x="603" y="146"/>
                  </a:lnTo>
                  <a:lnTo>
                    <a:pt x="615" y="156"/>
                  </a:lnTo>
                  <a:lnTo>
                    <a:pt x="626" y="167"/>
                  </a:lnTo>
                  <a:lnTo>
                    <a:pt x="637" y="179"/>
                  </a:lnTo>
                  <a:lnTo>
                    <a:pt x="647" y="190"/>
                  </a:lnTo>
                  <a:lnTo>
                    <a:pt x="656" y="202"/>
                  </a:lnTo>
                  <a:lnTo>
                    <a:pt x="666" y="215"/>
                  </a:lnTo>
                  <a:lnTo>
                    <a:pt x="674" y="228"/>
                  </a:lnTo>
                  <a:lnTo>
                    <a:pt x="682" y="241"/>
                  </a:lnTo>
                  <a:lnTo>
                    <a:pt x="688" y="255"/>
                  </a:lnTo>
                  <a:lnTo>
                    <a:pt x="696" y="270"/>
                  </a:lnTo>
                  <a:lnTo>
                    <a:pt x="701" y="284"/>
                  </a:lnTo>
                  <a:lnTo>
                    <a:pt x="707" y="300"/>
                  </a:lnTo>
                  <a:lnTo>
                    <a:pt x="711" y="315"/>
                  </a:lnTo>
                  <a:lnTo>
                    <a:pt x="714" y="331"/>
                  </a:lnTo>
                  <a:lnTo>
                    <a:pt x="718" y="347"/>
                  </a:lnTo>
                  <a:lnTo>
                    <a:pt x="720" y="363"/>
                  </a:lnTo>
                  <a:lnTo>
                    <a:pt x="721" y="379"/>
                  </a:lnTo>
                  <a:lnTo>
                    <a:pt x="721" y="396"/>
                  </a:lnTo>
                  <a:lnTo>
                    <a:pt x="721" y="410"/>
                  </a:lnTo>
                  <a:lnTo>
                    <a:pt x="719" y="424"/>
                  </a:lnTo>
                  <a:lnTo>
                    <a:pt x="717" y="438"/>
                  </a:lnTo>
                  <a:lnTo>
                    <a:pt x="712" y="453"/>
                  </a:lnTo>
                  <a:lnTo>
                    <a:pt x="708" y="468"/>
                  </a:lnTo>
                  <a:lnTo>
                    <a:pt x="704" y="483"/>
                  </a:lnTo>
                  <a:lnTo>
                    <a:pt x="697" y="498"/>
                  </a:lnTo>
                  <a:lnTo>
                    <a:pt x="691" y="513"/>
                  </a:lnTo>
                  <a:lnTo>
                    <a:pt x="677" y="545"/>
                  </a:lnTo>
                  <a:lnTo>
                    <a:pt x="660" y="577"/>
                  </a:lnTo>
                  <a:lnTo>
                    <a:pt x="643" y="608"/>
                  </a:lnTo>
                  <a:lnTo>
                    <a:pt x="626" y="641"/>
                  </a:lnTo>
                  <a:lnTo>
                    <a:pt x="610" y="669"/>
                  </a:lnTo>
                  <a:lnTo>
                    <a:pt x="594" y="698"/>
                  </a:lnTo>
                  <a:lnTo>
                    <a:pt x="579" y="727"/>
                  </a:lnTo>
                  <a:lnTo>
                    <a:pt x="565" y="756"/>
                  </a:lnTo>
                  <a:lnTo>
                    <a:pt x="565" y="756"/>
                  </a:lnTo>
                  <a:close/>
                  <a:moveTo>
                    <a:pt x="397" y="1080"/>
                  </a:moveTo>
                  <a:lnTo>
                    <a:pt x="384" y="1079"/>
                  </a:lnTo>
                  <a:lnTo>
                    <a:pt x="373" y="1078"/>
                  </a:lnTo>
                  <a:lnTo>
                    <a:pt x="363" y="1076"/>
                  </a:lnTo>
                  <a:lnTo>
                    <a:pt x="355" y="1073"/>
                  </a:lnTo>
                  <a:lnTo>
                    <a:pt x="346" y="1067"/>
                  </a:lnTo>
                  <a:lnTo>
                    <a:pt x="339" y="1059"/>
                  </a:lnTo>
                  <a:lnTo>
                    <a:pt x="332" y="1049"/>
                  </a:lnTo>
                  <a:lnTo>
                    <a:pt x="326" y="1035"/>
                  </a:lnTo>
                  <a:lnTo>
                    <a:pt x="478" y="1016"/>
                  </a:lnTo>
                  <a:lnTo>
                    <a:pt x="469" y="1036"/>
                  </a:lnTo>
                  <a:lnTo>
                    <a:pt x="462" y="1051"/>
                  </a:lnTo>
                  <a:lnTo>
                    <a:pt x="457" y="1057"/>
                  </a:lnTo>
                  <a:lnTo>
                    <a:pt x="454" y="1062"/>
                  </a:lnTo>
                  <a:lnTo>
                    <a:pt x="450" y="1066"/>
                  </a:lnTo>
                  <a:lnTo>
                    <a:pt x="445" y="1071"/>
                  </a:lnTo>
                  <a:lnTo>
                    <a:pt x="440" y="1073"/>
                  </a:lnTo>
                  <a:lnTo>
                    <a:pt x="436" y="1075"/>
                  </a:lnTo>
                  <a:lnTo>
                    <a:pt x="430" y="1077"/>
                  </a:lnTo>
                  <a:lnTo>
                    <a:pt x="425" y="1078"/>
                  </a:lnTo>
                  <a:lnTo>
                    <a:pt x="412" y="1079"/>
                  </a:lnTo>
                  <a:lnTo>
                    <a:pt x="397" y="1080"/>
                  </a:lnTo>
                  <a:close/>
                  <a:moveTo>
                    <a:pt x="279" y="897"/>
                  </a:moveTo>
                  <a:lnTo>
                    <a:pt x="275" y="881"/>
                  </a:lnTo>
                  <a:lnTo>
                    <a:pt x="269" y="863"/>
                  </a:lnTo>
                  <a:lnTo>
                    <a:pt x="263" y="846"/>
                  </a:lnTo>
                  <a:lnTo>
                    <a:pt x="258" y="828"/>
                  </a:lnTo>
                  <a:lnTo>
                    <a:pt x="537" y="828"/>
                  </a:lnTo>
                  <a:lnTo>
                    <a:pt x="534" y="837"/>
                  </a:lnTo>
                  <a:lnTo>
                    <a:pt x="531" y="847"/>
                  </a:lnTo>
                  <a:lnTo>
                    <a:pt x="528" y="857"/>
                  </a:lnTo>
                  <a:lnTo>
                    <a:pt x="524" y="867"/>
                  </a:lnTo>
                  <a:lnTo>
                    <a:pt x="279" y="897"/>
                  </a:lnTo>
                  <a:close/>
                  <a:moveTo>
                    <a:pt x="491" y="978"/>
                  </a:moveTo>
                  <a:lnTo>
                    <a:pt x="312" y="1000"/>
                  </a:lnTo>
                  <a:lnTo>
                    <a:pt x="307" y="986"/>
                  </a:lnTo>
                  <a:lnTo>
                    <a:pt x="302" y="970"/>
                  </a:lnTo>
                  <a:lnTo>
                    <a:pt x="296" y="952"/>
                  </a:lnTo>
                  <a:lnTo>
                    <a:pt x="290" y="932"/>
                  </a:lnTo>
                  <a:lnTo>
                    <a:pt x="290" y="931"/>
                  </a:lnTo>
                  <a:lnTo>
                    <a:pt x="290" y="931"/>
                  </a:lnTo>
                  <a:lnTo>
                    <a:pt x="512" y="903"/>
                  </a:lnTo>
                  <a:lnTo>
                    <a:pt x="508" y="919"/>
                  </a:lnTo>
                  <a:lnTo>
                    <a:pt x="504" y="936"/>
                  </a:lnTo>
                  <a:lnTo>
                    <a:pt x="499" y="946"/>
                  </a:lnTo>
                  <a:lnTo>
                    <a:pt x="496" y="958"/>
                  </a:lnTo>
                  <a:lnTo>
                    <a:pt x="493" y="968"/>
                  </a:lnTo>
                  <a:lnTo>
                    <a:pt x="491" y="978"/>
                  </a:lnTo>
                  <a:lnTo>
                    <a:pt x="491" y="978"/>
                  </a:lnTo>
                  <a:close/>
                  <a:moveTo>
                    <a:pt x="397" y="0"/>
                  </a:moveTo>
                  <a:lnTo>
                    <a:pt x="376" y="0"/>
                  </a:lnTo>
                  <a:lnTo>
                    <a:pt x="357" y="1"/>
                  </a:lnTo>
                  <a:lnTo>
                    <a:pt x="336" y="5"/>
                  </a:lnTo>
                  <a:lnTo>
                    <a:pt x="317" y="8"/>
                  </a:lnTo>
                  <a:lnTo>
                    <a:pt x="299" y="12"/>
                  </a:lnTo>
                  <a:lnTo>
                    <a:pt x="279" y="18"/>
                  </a:lnTo>
                  <a:lnTo>
                    <a:pt x="261" y="24"/>
                  </a:lnTo>
                  <a:lnTo>
                    <a:pt x="242" y="31"/>
                  </a:lnTo>
                  <a:lnTo>
                    <a:pt x="225" y="39"/>
                  </a:lnTo>
                  <a:lnTo>
                    <a:pt x="208" y="48"/>
                  </a:lnTo>
                  <a:lnTo>
                    <a:pt x="192" y="58"/>
                  </a:lnTo>
                  <a:lnTo>
                    <a:pt x="175" y="67"/>
                  </a:lnTo>
                  <a:lnTo>
                    <a:pt x="160" y="78"/>
                  </a:lnTo>
                  <a:lnTo>
                    <a:pt x="145" y="90"/>
                  </a:lnTo>
                  <a:lnTo>
                    <a:pt x="131" y="103"/>
                  </a:lnTo>
                  <a:lnTo>
                    <a:pt x="117" y="116"/>
                  </a:lnTo>
                  <a:lnTo>
                    <a:pt x="104" y="130"/>
                  </a:lnTo>
                  <a:lnTo>
                    <a:pt x="91" y="144"/>
                  </a:lnTo>
                  <a:lnTo>
                    <a:pt x="79" y="159"/>
                  </a:lnTo>
                  <a:lnTo>
                    <a:pt x="69" y="174"/>
                  </a:lnTo>
                  <a:lnTo>
                    <a:pt x="59" y="190"/>
                  </a:lnTo>
                  <a:lnTo>
                    <a:pt x="49" y="207"/>
                  </a:lnTo>
                  <a:lnTo>
                    <a:pt x="40" y="224"/>
                  </a:lnTo>
                  <a:lnTo>
                    <a:pt x="32" y="242"/>
                  </a:lnTo>
                  <a:lnTo>
                    <a:pt x="25" y="260"/>
                  </a:lnTo>
                  <a:lnTo>
                    <a:pt x="19" y="278"/>
                  </a:lnTo>
                  <a:lnTo>
                    <a:pt x="13" y="297"/>
                  </a:lnTo>
                  <a:lnTo>
                    <a:pt x="9" y="316"/>
                  </a:lnTo>
                  <a:lnTo>
                    <a:pt x="6" y="335"/>
                  </a:lnTo>
                  <a:lnTo>
                    <a:pt x="3" y="356"/>
                  </a:lnTo>
                  <a:lnTo>
                    <a:pt x="2" y="375"/>
                  </a:lnTo>
                  <a:lnTo>
                    <a:pt x="0" y="396"/>
                  </a:lnTo>
                  <a:lnTo>
                    <a:pt x="2" y="410"/>
                  </a:lnTo>
                  <a:lnTo>
                    <a:pt x="3" y="424"/>
                  </a:lnTo>
                  <a:lnTo>
                    <a:pt x="5" y="437"/>
                  </a:lnTo>
                  <a:lnTo>
                    <a:pt x="7" y="451"/>
                  </a:lnTo>
                  <a:lnTo>
                    <a:pt x="13" y="479"/>
                  </a:lnTo>
                  <a:lnTo>
                    <a:pt x="22" y="506"/>
                  </a:lnTo>
                  <a:lnTo>
                    <a:pt x="33" y="534"/>
                  </a:lnTo>
                  <a:lnTo>
                    <a:pt x="46" y="561"/>
                  </a:lnTo>
                  <a:lnTo>
                    <a:pt x="59" y="589"/>
                  </a:lnTo>
                  <a:lnTo>
                    <a:pt x="74" y="617"/>
                  </a:lnTo>
                  <a:lnTo>
                    <a:pt x="103" y="671"/>
                  </a:lnTo>
                  <a:lnTo>
                    <a:pt x="133" y="725"/>
                  </a:lnTo>
                  <a:lnTo>
                    <a:pt x="147" y="752"/>
                  </a:lnTo>
                  <a:lnTo>
                    <a:pt x="160" y="778"/>
                  </a:lnTo>
                  <a:lnTo>
                    <a:pt x="172" y="804"/>
                  </a:lnTo>
                  <a:lnTo>
                    <a:pt x="182" y="830"/>
                  </a:lnTo>
                  <a:lnTo>
                    <a:pt x="206" y="901"/>
                  </a:lnTo>
                  <a:lnTo>
                    <a:pt x="225" y="965"/>
                  </a:lnTo>
                  <a:lnTo>
                    <a:pt x="234" y="994"/>
                  </a:lnTo>
                  <a:lnTo>
                    <a:pt x="242" y="1020"/>
                  </a:lnTo>
                  <a:lnTo>
                    <a:pt x="251" y="1045"/>
                  </a:lnTo>
                  <a:lnTo>
                    <a:pt x="260" y="1066"/>
                  </a:lnTo>
                  <a:lnTo>
                    <a:pt x="265" y="1076"/>
                  </a:lnTo>
                  <a:lnTo>
                    <a:pt x="270" y="1086"/>
                  </a:lnTo>
                  <a:lnTo>
                    <a:pt x="276" y="1094"/>
                  </a:lnTo>
                  <a:lnTo>
                    <a:pt x="281" y="1103"/>
                  </a:lnTo>
                  <a:lnTo>
                    <a:pt x="288" y="1111"/>
                  </a:lnTo>
                  <a:lnTo>
                    <a:pt x="295" y="1118"/>
                  </a:lnTo>
                  <a:lnTo>
                    <a:pt x="302" y="1125"/>
                  </a:lnTo>
                  <a:lnTo>
                    <a:pt x="310" y="1130"/>
                  </a:lnTo>
                  <a:lnTo>
                    <a:pt x="318" y="1135"/>
                  </a:lnTo>
                  <a:lnTo>
                    <a:pt x="328" y="1140"/>
                  </a:lnTo>
                  <a:lnTo>
                    <a:pt x="337" y="1143"/>
                  </a:lnTo>
                  <a:lnTo>
                    <a:pt x="347" y="1146"/>
                  </a:lnTo>
                  <a:lnTo>
                    <a:pt x="359" y="1148"/>
                  </a:lnTo>
                  <a:lnTo>
                    <a:pt x="371" y="1151"/>
                  </a:lnTo>
                  <a:lnTo>
                    <a:pt x="383" y="1152"/>
                  </a:lnTo>
                  <a:lnTo>
                    <a:pt x="397" y="1152"/>
                  </a:lnTo>
                  <a:lnTo>
                    <a:pt x="411" y="1152"/>
                  </a:lnTo>
                  <a:lnTo>
                    <a:pt x="424" y="1151"/>
                  </a:lnTo>
                  <a:lnTo>
                    <a:pt x="436" y="1148"/>
                  </a:lnTo>
                  <a:lnTo>
                    <a:pt x="448" y="1146"/>
                  </a:lnTo>
                  <a:lnTo>
                    <a:pt x="457" y="1143"/>
                  </a:lnTo>
                  <a:lnTo>
                    <a:pt x="467" y="1140"/>
                  </a:lnTo>
                  <a:lnTo>
                    <a:pt x="477" y="1135"/>
                  </a:lnTo>
                  <a:lnTo>
                    <a:pt x="485" y="1130"/>
                  </a:lnTo>
                  <a:lnTo>
                    <a:pt x="493" y="1125"/>
                  </a:lnTo>
                  <a:lnTo>
                    <a:pt x="501" y="1118"/>
                  </a:lnTo>
                  <a:lnTo>
                    <a:pt x="507" y="1111"/>
                  </a:lnTo>
                  <a:lnTo>
                    <a:pt x="513" y="1103"/>
                  </a:lnTo>
                  <a:lnTo>
                    <a:pt x="519" y="1095"/>
                  </a:lnTo>
                  <a:lnTo>
                    <a:pt x="524" y="1086"/>
                  </a:lnTo>
                  <a:lnTo>
                    <a:pt x="530" y="1077"/>
                  </a:lnTo>
                  <a:lnTo>
                    <a:pt x="535" y="1066"/>
                  </a:lnTo>
                  <a:lnTo>
                    <a:pt x="544" y="1045"/>
                  </a:lnTo>
                  <a:lnTo>
                    <a:pt x="552" y="1021"/>
                  </a:lnTo>
                  <a:lnTo>
                    <a:pt x="561" y="994"/>
                  </a:lnTo>
                  <a:lnTo>
                    <a:pt x="570" y="966"/>
                  </a:lnTo>
                  <a:lnTo>
                    <a:pt x="578" y="935"/>
                  </a:lnTo>
                  <a:lnTo>
                    <a:pt x="588" y="902"/>
                  </a:lnTo>
                  <a:lnTo>
                    <a:pt x="599" y="868"/>
                  </a:lnTo>
                  <a:lnTo>
                    <a:pt x="612" y="831"/>
                  </a:lnTo>
                  <a:lnTo>
                    <a:pt x="621" y="805"/>
                  </a:lnTo>
                  <a:lnTo>
                    <a:pt x="633" y="779"/>
                  </a:lnTo>
                  <a:lnTo>
                    <a:pt x="646" y="753"/>
                  </a:lnTo>
                  <a:lnTo>
                    <a:pt x="660" y="726"/>
                  </a:lnTo>
                  <a:lnTo>
                    <a:pt x="691" y="672"/>
                  </a:lnTo>
                  <a:lnTo>
                    <a:pt x="721" y="617"/>
                  </a:lnTo>
                  <a:lnTo>
                    <a:pt x="735" y="589"/>
                  </a:lnTo>
                  <a:lnTo>
                    <a:pt x="749" y="561"/>
                  </a:lnTo>
                  <a:lnTo>
                    <a:pt x="761" y="533"/>
                  </a:lnTo>
                  <a:lnTo>
                    <a:pt x="772" y="506"/>
                  </a:lnTo>
                  <a:lnTo>
                    <a:pt x="780" y="478"/>
                  </a:lnTo>
                  <a:lnTo>
                    <a:pt x="787" y="451"/>
                  </a:lnTo>
                  <a:lnTo>
                    <a:pt x="790" y="437"/>
                  </a:lnTo>
                  <a:lnTo>
                    <a:pt x="791" y="423"/>
                  </a:lnTo>
                  <a:lnTo>
                    <a:pt x="792" y="410"/>
                  </a:lnTo>
                  <a:lnTo>
                    <a:pt x="793" y="396"/>
                  </a:lnTo>
                  <a:lnTo>
                    <a:pt x="792" y="375"/>
                  </a:lnTo>
                  <a:lnTo>
                    <a:pt x="791" y="356"/>
                  </a:lnTo>
                  <a:lnTo>
                    <a:pt x="789" y="335"/>
                  </a:lnTo>
                  <a:lnTo>
                    <a:pt x="785" y="316"/>
                  </a:lnTo>
                  <a:lnTo>
                    <a:pt x="780" y="297"/>
                  </a:lnTo>
                  <a:lnTo>
                    <a:pt x="775" y="278"/>
                  </a:lnTo>
                  <a:lnTo>
                    <a:pt x="769" y="260"/>
                  </a:lnTo>
                  <a:lnTo>
                    <a:pt x="762" y="242"/>
                  </a:lnTo>
                  <a:lnTo>
                    <a:pt x="754" y="224"/>
                  </a:lnTo>
                  <a:lnTo>
                    <a:pt x="746" y="207"/>
                  </a:lnTo>
                  <a:lnTo>
                    <a:pt x="736" y="190"/>
                  </a:lnTo>
                  <a:lnTo>
                    <a:pt x="725" y="174"/>
                  </a:lnTo>
                  <a:lnTo>
                    <a:pt x="714" y="159"/>
                  </a:lnTo>
                  <a:lnTo>
                    <a:pt x="703" y="144"/>
                  </a:lnTo>
                  <a:lnTo>
                    <a:pt x="691" y="130"/>
                  </a:lnTo>
                  <a:lnTo>
                    <a:pt x="677" y="116"/>
                  </a:lnTo>
                  <a:lnTo>
                    <a:pt x="664" y="103"/>
                  </a:lnTo>
                  <a:lnTo>
                    <a:pt x="648" y="90"/>
                  </a:lnTo>
                  <a:lnTo>
                    <a:pt x="633" y="78"/>
                  </a:lnTo>
                  <a:lnTo>
                    <a:pt x="618" y="67"/>
                  </a:lnTo>
                  <a:lnTo>
                    <a:pt x="602" y="58"/>
                  </a:lnTo>
                  <a:lnTo>
                    <a:pt x="586" y="48"/>
                  </a:lnTo>
                  <a:lnTo>
                    <a:pt x="569" y="39"/>
                  </a:lnTo>
                  <a:lnTo>
                    <a:pt x="551" y="31"/>
                  </a:lnTo>
                  <a:lnTo>
                    <a:pt x="533" y="24"/>
                  </a:lnTo>
                  <a:lnTo>
                    <a:pt x="515" y="18"/>
                  </a:lnTo>
                  <a:lnTo>
                    <a:pt x="496" y="12"/>
                  </a:lnTo>
                  <a:lnTo>
                    <a:pt x="477" y="8"/>
                  </a:lnTo>
                  <a:lnTo>
                    <a:pt x="457" y="5"/>
                  </a:lnTo>
                  <a:lnTo>
                    <a:pt x="438" y="1"/>
                  </a:lnTo>
                  <a:lnTo>
                    <a:pt x="417" y="0"/>
                  </a:lnTo>
                  <a:lnTo>
                    <a:pt x="3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115"/>
            <p:cNvSpPr/>
            <p:nvPr/>
          </p:nvSpPr>
          <p:spPr bwMode="auto">
            <a:xfrm>
              <a:off x="3791743" y="3739753"/>
              <a:ext cx="93663" cy="93663"/>
            </a:xfrm>
            <a:custGeom>
              <a:avLst/>
              <a:gdLst>
                <a:gd name="T0" fmla="*/ 205 w 234"/>
                <a:gd name="T1" fmla="*/ 1 h 234"/>
                <a:gd name="T2" fmla="*/ 183 w 234"/>
                <a:gd name="T3" fmla="*/ 3 h 234"/>
                <a:gd name="T4" fmla="*/ 152 w 234"/>
                <a:gd name="T5" fmla="*/ 9 h 234"/>
                <a:gd name="T6" fmla="*/ 113 w 234"/>
                <a:gd name="T7" fmla="*/ 26 h 234"/>
                <a:gd name="T8" fmla="*/ 79 w 234"/>
                <a:gd name="T9" fmla="*/ 49 h 234"/>
                <a:gd name="T10" fmla="*/ 50 w 234"/>
                <a:gd name="T11" fmla="*/ 78 h 234"/>
                <a:gd name="T12" fmla="*/ 26 w 234"/>
                <a:gd name="T13" fmla="*/ 113 h 234"/>
                <a:gd name="T14" fmla="*/ 10 w 234"/>
                <a:gd name="T15" fmla="*/ 152 h 234"/>
                <a:gd name="T16" fmla="*/ 2 w 234"/>
                <a:gd name="T17" fmla="*/ 183 h 234"/>
                <a:gd name="T18" fmla="*/ 0 w 234"/>
                <a:gd name="T19" fmla="*/ 205 h 234"/>
                <a:gd name="T20" fmla="*/ 0 w 234"/>
                <a:gd name="T21" fmla="*/ 220 h 234"/>
                <a:gd name="T22" fmla="*/ 3 w 234"/>
                <a:gd name="T23" fmla="*/ 226 h 234"/>
                <a:gd name="T24" fmla="*/ 7 w 234"/>
                <a:gd name="T25" fmla="*/ 231 h 234"/>
                <a:gd name="T26" fmla="*/ 14 w 234"/>
                <a:gd name="T27" fmla="*/ 234 h 234"/>
                <a:gd name="T28" fmla="*/ 21 w 234"/>
                <a:gd name="T29" fmla="*/ 234 h 234"/>
                <a:gd name="T30" fmla="*/ 28 w 234"/>
                <a:gd name="T31" fmla="*/ 231 h 234"/>
                <a:gd name="T32" fmla="*/ 33 w 234"/>
                <a:gd name="T33" fmla="*/ 226 h 234"/>
                <a:gd name="T34" fmla="*/ 35 w 234"/>
                <a:gd name="T35" fmla="*/ 220 h 234"/>
                <a:gd name="T36" fmla="*/ 37 w 234"/>
                <a:gd name="T37" fmla="*/ 197 h 234"/>
                <a:gd name="T38" fmla="*/ 44 w 234"/>
                <a:gd name="T39" fmla="*/ 163 h 234"/>
                <a:gd name="T40" fmla="*/ 58 w 234"/>
                <a:gd name="T41" fmla="*/ 130 h 234"/>
                <a:gd name="T42" fmla="*/ 78 w 234"/>
                <a:gd name="T43" fmla="*/ 101 h 234"/>
                <a:gd name="T44" fmla="*/ 101 w 234"/>
                <a:gd name="T45" fmla="*/ 77 h 234"/>
                <a:gd name="T46" fmla="*/ 131 w 234"/>
                <a:gd name="T47" fmla="*/ 58 h 234"/>
                <a:gd name="T48" fmla="*/ 163 w 234"/>
                <a:gd name="T49" fmla="*/ 44 h 234"/>
                <a:gd name="T50" fmla="*/ 197 w 234"/>
                <a:gd name="T51" fmla="*/ 36 h 234"/>
                <a:gd name="T52" fmla="*/ 219 w 234"/>
                <a:gd name="T53" fmla="*/ 35 h 234"/>
                <a:gd name="T54" fmla="*/ 226 w 234"/>
                <a:gd name="T55" fmla="*/ 33 h 234"/>
                <a:gd name="T56" fmla="*/ 231 w 234"/>
                <a:gd name="T57" fmla="*/ 28 h 234"/>
                <a:gd name="T58" fmla="*/ 233 w 234"/>
                <a:gd name="T59" fmla="*/ 21 h 234"/>
                <a:gd name="T60" fmla="*/ 233 w 234"/>
                <a:gd name="T61" fmla="*/ 15 h 234"/>
                <a:gd name="T62" fmla="*/ 231 w 234"/>
                <a:gd name="T63" fmla="*/ 8 h 234"/>
                <a:gd name="T64" fmla="*/ 226 w 234"/>
                <a:gd name="T65" fmla="*/ 3 h 234"/>
                <a:gd name="T66" fmla="*/ 219 w 234"/>
                <a:gd name="T67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4" h="234">
                  <a:moveTo>
                    <a:pt x="216" y="0"/>
                  </a:moveTo>
                  <a:lnTo>
                    <a:pt x="205" y="1"/>
                  </a:lnTo>
                  <a:lnTo>
                    <a:pt x="194" y="1"/>
                  </a:lnTo>
                  <a:lnTo>
                    <a:pt x="183" y="3"/>
                  </a:lnTo>
                  <a:lnTo>
                    <a:pt x="173" y="4"/>
                  </a:lnTo>
                  <a:lnTo>
                    <a:pt x="152" y="9"/>
                  </a:lnTo>
                  <a:lnTo>
                    <a:pt x="132" y="17"/>
                  </a:lnTo>
                  <a:lnTo>
                    <a:pt x="113" y="26"/>
                  </a:lnTo>
                  <a:lnTo>
                    <a:pt x="95" y="36"/>
                  </a:lnTo>
                  <a:lnTo>
                    <a:pt x="79" y="49"/>
                  </a:lnTo>
                  <a:lnTo>
                    <a:pt x="64" y="63"/>
                  </a:lnTo>
                  <a:lnTo>
                    <a:pt x="50" y="78"/>
                  </a:lnTo>
                  <a:lnTo>
                    <a:pt x="37" y="95"/>
                  </a:lnTo>
                  <a:lnTo>
                    <a:pt x="26" y="113"/>
                  </a:lnTo>
                  <a:lnTo>
                    <a:pt x="17" y="131"/>
                  </a:lnTo>
                  <a:lnTo>
                    <a:pt x="10" y="152"/>
                  </a:lnTo>
                  <a:lnTo>
                    <a:pt x="4" y="172"/>
                  </a:lnTo>
                  <a:lnTo>
                    <a:pt x="2" y="183"/>
                  </a:lnTo>
                  <a:lnTo>
                    <a:pt x="1" y="194"/>
                  </a:lnTo>
                  <a:lnTo>
                    <a:pt x="0" y="205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1" y="223"/>
                  </a:lnTo>
                  <a:lnTo>
                    <a:pt x="3" y="226"/>
                  </a:lnTo>
                  <a:lnTo>
                    <a:pt x="5" y="229"/>
                  </a:lnTo>
                  <a:lnTo>
                    <a:pt x="7" y="231"/>
                  </a:lnTo>
                  <a:lnTo>
                    <a:pt x="11" y="233"/>
                  </a:lnTo>
                  <a:lnTo>
                    <a:pt x="14" y="234"/>
                  </a:lnTo>
                  <a:lnTo>
                    <a:pt x="18" y="234"/>
                  </a:lnTo>
                  <a:lnTo>
                    <a:pt x="21" y="234"/>
                  </a:lnTo>
                  <a:lnTo>
                    <a:pt x="25" y="233"/>
                  </a:lnTo>
                  <a:lnTo>
                    <a:pt x="28" y="231"/>
                  </a:lnTo>
                  <a:lnTo>
                    <a:pt x="31" y="229"/>
                  </a:lnTo>
                  <a:lnTo>
                    <a:pt x="33" y="226"/>
                  </a:lnTo>
                  <a:lnTo>
                    <a:pt x="34" y="223"/>
                  </a:lnTo>
                  <a:lnTo>
                    <a:pt x="35" y="220"/>
                  </a:lnTo>
                  <a:lnTo>
                    <a:pt x="35" y="216"/>
                  </a:lnTo>
                  <a:lnTo>
                    <a:pt x="37" y="197"/>
                  </a:lnTo>
                  <a:lnTo>
                    <a:pt x="40" y="180"/>
                  </a:lnTo>
                  <a:lnTo>
                    <a:pt x="44" y="163"/>
                  </a:lnTo>
                  <a:lnTo>
                    <a:pt x="51" y="145"/>
                  </a:lnTo>
                  <a:lnTo>
                    <a:pt x="58" y="130"/>
                  </a:lnTo>
                  <a:lnTo>
                    <a:pt x="67" y="115"/>
                  </a:lnTo>
                  <a:lnTo>
                    <a:pt x="78" y="101"/>
                  </a:lnTo>
                  <a:lnTo>
                    <a:pt x="88" y="88"/>
                  </a:lnTo>
                  <a:lnTo>
                    <a:pt x="101" y="77"/>
                  </a:lnTo>
                  <a:lnTo>
                    <a:pt x="115" y="67"/>
                  </a:lnTo>
                  <a:lnTo>
                    <a:pt x="131" y="58"/>
                  </a:lnTo>
                  <a:lnTo>
                    <a:pt x="146" y="50"/>
                  </a:lnTo>
                  <a:lnTo>
                    <a:pt x="163" y="44"/>
                  </a:lnTo>
                  <a:lnTo>
                    <a:pt x="180" y="40"/>
                  </a:lnTo>
                  <a:lnTo>
                    <a:pt x="197" y="36"/>
                  </a:lnTo>
                  <a:lnTo>
                    <a:pt x="216" y="36"/>
                  </a:lnTo>
                  <a:lnTo>
                    <a:pt x="219" y="35"/>
                  </a:lnTo>
                  <a:lnTo>
                    <a:pt x="223" y="34"/>
                  </a:lnTo>
                  <a:lnTo>
                    <a:pt x="226" y="33"/>
                  </a:lnTo>
                  <a:lnTo>
                    <a:pt x="229" y="31"/>
                  </a:lnTo>
                  <a:lnTo>
                    <a:pt x="231" y="28"/>
                  </a:lnTo>
                  <a:lnTo>
                    <a:pt x="232" y="24"/>
                  </a:lnTo>
                  <a:lnTo>
                    <a:pt x="233" y="21"/>
                  </a:lnTo>
                  <a:lnTo>
                    <a:pt x="234" y="18"/>
                  </a:lnTo>
                  <a:lnTo>
                    <a:pt x="233" y="15"/>
                  </a:lnTo>
                  <a:lnTo>
                    <a:pt x="232" y="10"/>
                  </a:lnTo>
                  <a:lnTo>
                    <a:pt x="231" y="8"/>
                  </a:lnTo>
                  <a:lnTo>
                    <a:pt x="229" y="5"/>
                  </a:lnTo>
                  <a:lnTo>
                    <a:pt x="226" y="3"/>
                  </a:lnTo>
                  <a:lnTo>
                    <a:pt x="223" y="2"/>
                  </a:lnTo>
                  <a:lnTo>
                    <a:pt x="219" y="1"/>
                  </a:lnTo>
                  <a:lnTo>
                    <a:pt x="2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Group 39"/>
          <p:cNvGrpSpPr/>
          <p:nvPr/>
        </p:nvGrpSpPr>
        <p:grpSpPr>
          <a:xfrm>
            <a:off x="4346709" y="2633632"/>
            <a:ext cx="517481" cy="517481"/>
            <a:chOff x="7171531" y="3646884"/>
            <a:chExt cx="457201" cy="457201"/>
          </a:xfrm>
          <a:solidFill>
            <a:schemeClr val="bg1"/>
          </a:solidFill>
        </p:grpSpPr>
        <p:sp>
          <p:nvSpPr>
            <p:cNvPr id="28" name="Freeform 38"/>
            <p:cNvSpPr>
              <a:spLocks noEditPoints="1"/>
            </p:cNvSpPr>
            <p:nvPr/>
          </p:nvSpPr>
          <p:spPr bwMode="auto">
            <a:xfrm>
              <a:off x="7171531" y="3689747"/>
              <a:ext cx="415925" cy="414338"/>
            </a:xfrm>
            <a:custGeom>
              <a:avLst/>
              <a:gdLst>
                <a:gd name="T0" fmla="*/ 914 w 1049"/>
                <a:gd name="T1" fmla="*/ 435 h 1043"/>
                <a:gd name="T2" fmla="*/ 902 w 1049"/>
                <a:gd name="T3" fmla="*/ 435 h 1043"/>
                <a:gd name="T4" fmla="*/ 781 w 1049"/>
                <a:gd name="T5" fmla="*/ 497 h 1043"/>
                <a:gd name="T6" fmla="*/ 723 w 1049"/>
                <a:gd name="T7" fmla="*/ 435 h 1043"/>
                <a:gd name="T8" fmla="*/ 642 w 1049"/>
                <a:gd name="T9" fmla="*/ 391 h 1043"/>
                <a:gd name="T10" fmla="*/ 562 w 1049"/>
                <a:gd name="T11" fmla="*/ 367 h 1043"/>
                <a:gd name="T12" fmla="*/ 443 w 1049"/>
                <a:gd name="T13" fmla="*/ 349 h 1043"/>
                <a:gd name="T14" fmla="*/ 679 w 1049"/>
                <a:gd name="T15" fmla="*/ 215 h 1043"/>
                <a:gd name="T16" fmla="*/ 612 w 1049"/>
                <a:gd name="T17" fmla="*/ 144 h 1043"/>
                <a:gd name="T18" fmla="*/ 615 w 1049"/>
                <a:gd name="T19" fmla="*/ 131 h 1043"/>
                <a:gd name="T20" fmla="*/ 674 w 1049"/>
                <a:gd name="T21" fmla="*/ 73 h 1043"/>
                <a:gd name="T22" fmla="*/ 688 w 1049"/>
                <a:gd name="T23" fmla="*/ 73 h 1043"/>
                <a:gd name="T24" fmla="*/ 974 w 1049"/>
                <a:gd name="T25" fmla="*/ 357 h 1043"/>
                <a:gd name="T26" fmla="*/ 977 w 1049"/>
                <a:gd name="T27" fmla="*/ 372 h 1043"/>
                <a:gd name="T28" fmla="*/ 972 w 1049"/>
                <a:gd name="T29" fmla="*/ 380 h 1043"/>
                <a:gd name="T30" fmla="*/ 593 w 1049"/>
                <a:gd name="T31" fmla="*/ 960 h 1043"/>
                <a:gd name="T32" fmla="*/ 578 w 1049"/>
                <a:gd name="T33" fmla="*/ 970 h 1043"/>
                <a:gd name="T34" fmla="*/ 558 w 1049"/>
                <a:gd name="T35" fmla="*/ 971 h 1043"/>
                <a:gd name="T36" fmla="*/ 83 w 1049"/>
                <a:gd name="T37" fmla="*/ 508 h 1043"/>
                <a:gd name="T38" fmla="*/ 73 w 1049"/>
                <a:gd name="T39" fmla="*/ 476 h 1043"/>
                <a:gd name="T40" fmla="*/ 94 w 1049"/>
                <a:gd name="T41" fmla="*/ 449 h 1043"/>
                <a:gd name="T42" fmla="*/ 403 w 1049"/>
                <a:gd name="T43" fmla="*/ 380 h 1043"/>
                <a:gd name="T44" fmla="*/ 572 w 1049"/>
                <a:gd name="T45" fmla="*/ 406 h 1043"/>
                <a:gd name="T46" fmla="*/ 642 w 1049"/>
                <a:gd name="T47" fmla="*/ 430 h 1043"/>
                <a:gd name="T48" fmla="*/ 700 w 1049"/>
                <a:gd name="T49" fmla="*/ 461 h 1043"/>
                <a:gd name="T50" fmla="*/ 756 w 1049"/>
                <a:gd name="T51" fmla="*/ 509 h 1043"/>
                <a:gd name="T52" fmla="*/ 737 w 1049"/>
                <a:gd name="T53" fmla="*/ 21 h 1043"/>
                <a:gd name="T54" fmla="*/ 707 w 1049"/>
                <a:gd name="T55" fmla="*/ 3 h 1043"/>
                <a:gd name="T56" fmla="*/ 671 w 1049"/>
                <a:gd name="T57" fmla="*/ 0 h 1043"/>
                <a:gd name="T58" fmla="*/ 638 w 1049"/>
                <a:gd name="T59" fmla="*/ 11 h 1043"/>
                <a:gd name="T60" fmla="*/ 567 w 1049"/>
                <a:gd name="T61" fmla="*/ 77 h 1043"/>
                <a:gd name="T62" fmla="*/ 547 w 1049"/>
                <a:gd name="T63" fmla="*/ 106 h 1043"/>
                <a:gd name="T64" fmla="*/ 540 w 1049"/>
                <a:gd name="T65" fmla="*/ 140 h 1043"/>
                <a:gd name="T66" fmla="*/ 554 w 1049"/>
                <a:gd name="T67" fmla="*/ 188 h 1043"/>
                <a:gd name="T68" fmla="*/ 32 w 1049"/>
                <a:gd name="T69" fmla="*/ 406 h 1043"/>
                <a:gd name="T70" fmla="*/ 5 w 1049"/>
                <a:gd name="T71" fmla="*/ 449 h 1043"/>
                <a:gd name="T72" fmla="*/ 2 w 1049"/>
                <a:gd name="T73" fmla="*/ 502 h 1043"/>
                <a:gd name="T74" fmla="*/ 23 w 1049"/>
                <a:gd name="T75" fmla="*/ 550 h 1043"/>
                <a:gd name="T76" fmla="*/ 506 w 1049"/>
                <a:gd name="T77" fmla="*/ 1025 h 1043"/>
                <a:gd name="T78" fmla="*/ 543 w 1049"/>
                <a:gd name="T79" fmla="*/ 1041 h 1043"/>
                <a:gd name="T80" fmla="*/ 567 w 1049"/>
                <a:gd name="T81" fmla="*/ 1043 h 1043"/>
                <a:gd name="T82" fmla="*/ 613 w 1049"/>
                <a:gd name="T83" fmla="*/ 1032 h 1043"/>
                <a:gd name="T84" fmla="*/ 654 w 1049"/>
                <a:gd name="T85" fmla="*/ 999 h 1043"/>
                <a:gd name="T86" fmla="*/ 870 w 1049"/>
                <a:gd name="T87" fmla="*/ 500 h 1043"/>
                <a:gd name="T88" fmla="*/ 917 w 1049"/>
                <a:gd name="T89" fmla="*/ 509 h 1043"/>
                <a:gd name="T90" fmla="*/ 950 w 1049"/>
                <a:gd name="T91" fmla="*/ 498 h 1043"/>
                <a:gd name="T92" fmla="*/ 1022 w 1049"/>
                <a:gd name="T93" fmla="*/ 432 h 1043"/>
                <a:gd name="T94" fmla="*/ 1042 w 1049"/>
                <a:gd name="T95" fmla="*/ 403 h 1043"/>
                <a:gd name="T96" fmla="*/ 1049 w 1049"/>
                <a:gd name="T97" fmla="*/ 368 h 1043"/>
                <a:gd name="T98" fmla="*/ 1042 w 1049"/>
                <a:gd name="T99" fmla="*/ 334 h 1043"/>
                <a:gd name="T100" fmla="*/ 1022 w 1049"/>
                <a:gd name="T101" fmla="*/ 305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49" h="1043">
                  <a:moveTo>
                    <a:pt x="972" y="380"/>
                  </a:moveTo>
                  <a:lnTo>
                    <a:pt x="921" y="432"/>
                  </a:lnTo>
                  <a:lnTo>
                    <a:pt x="918" y="434"/>
                  </a:lnTo>
                  <a:lnTo>
                    <a:pt x="914" y="435"/>
                  </a:lnTo>
                  <a:lnTo>
                    <a:pt x="911" y="436"/>
                  </a:lnTo>
                  <a:lnTo>
                    <a:pt x="908" y="436"/>
                  </a:lnTo>
                  <a:lnTo>
                    <a:pt x="905" y="436"/>
                  </a:lnTo>
                  <a:lnTo>
                    <a:pt x="902" y="435"/>
                  </a:lnTo>
                  <a:lnTo>
                    <a:pt x="898" y="434"/>
                  </a:lnTo>
                  <a:lnTo>
                    <a:pt x="895" y="432"/>
                  </a:lnTo>
                  <a:lnTo>
                    <a:pt x="831" y="368"/>
                  </a:lnTo>
                  <a:lnTo>
                    <a:pt x="781" y="497"/>
                  </a:lnTo>
                  <a:lnTo>
                    <a:pt x="785" y="486"/>
                  </a:lnTo>
                  <a:lnTo>
                    <a:pt x="764" y="467"/>
                  </a:lnTo>
                  <a:lnTo>
                    <a:pt x="744" y="450"/>
                  </a:lnTo>
                  <a:lnTo>
                    <a:pt x="723" y="435"/>
                  </a:lnTo>
                  <a:lnTo>
                    <a:pt x="703" y="421"/>
                  </a:lnTo>
                  <a:lnTo>
                    <a:pt x="682" y="409"/>
                  </a:lnTo>
                  <a:lnTo>
                    <a:pt x="663" y="400"/>
                  </a:lnTo>
                  <a:lnTo>
                    <a:pt x="642" y="391"/>
                  </a:lnTo>
                  <a:lnTo>
                    <a:pt x="622" y="383"/>
                  </a:lnTo>
                  <a:lnTo>
                    <a:pt x="602" y="377"/>
                  </a:lnTo>
                  <a:lnTo>
                    <a:pt x="582" y="372"/>
                  </a:lnTo>
                  <a:lnTo>
                    <a:pt x="562" y="367"/>
                  </a:lnTo>
                  <a:lnTo>
                    <a:pt x="543" y="363"/>
                  </a:lnTo>
                  <a:lnTo>
                    <a:pt x="504" y="357"/>
                  </a:lnTo>
                  <a:lnTo>
                    <a:pt x="466" y="352"/>
                  </a:lnTo>
                  <a:lnTo>
                    <a:pt x="443" y="349"/>
                  </a:lnTo>
                  <a:lnTo>
                    <a:pt x="420" y="346"/>
                  </a:lnTo>
                  <a:lnTo>
                    <a:pt x="396" y="342"/>
                  </a:lnTo>
                  <a:lnTo>
                    <a:pt x="373" y="338"/>
                  </a:lnTo>
                  <a:lnTo>
                    <a:pt x="679" y="215"/>
                  </a:lnTo>
                  <a:lnTo>
                    <a:pt x="617" y="153"/>
                  </a:lnTo>
                  <a:lnTo>
                    <a:pt x="615" y="150"/>
                  </a:lnTo>
                  <a:lnTo>
                    <a:pt x="613" y="148"/>
                  </a:lnTo>
                  <a:lnTo>
                    <a:pt x="612" y="144"/>
                  </a:lnTo>
                  <a:lnTo>
                    <a:pt x="612" y="140"/>
                  </a:lnTo>
                  <a:lnTo>
                    <a:pt x="612" y="137"/>
                  </a:lnTo>
                  <a:lnTo>
                    <a:pt x="613" y="134"/>
                  </a:lnTo>
                  <a:lnTo>
                    <a:pt x="615" y="131"/>
                  </a:lnTo>
                  <a:lnTo>
                    <a:pt x="617" y="129"/>
                  </a:lnTo>
                  <a:lnTo>
                    <a:pt x="668" y="77"/>
                  </a:lnTo>
                  <a:lnTo>
                    <a:pt x="671" y="75"/>
                  </a:lnTo>
                  <a:lnTo>
                    <a:pt x="674" y="73"/>
                  </a:lnTo>
                  <a:lnTo>
                    <a:pt x="678" y="72"/>
                  </a:lnTo>
                  <a:lnTo>
                    <a:pt x="681" y="71"/>
                  </a:lnTo>
                  <a:lnTo>
                    <a:pt x="684" y="72"/>
                  </a:lnTo>
                  <a:lnTo>
                    <a:pt x="688" y="73"/>
                  </a:lnTo>
                  <a:lnTo>
                    <a:pt x="691" y="75"/>
                  </a:lnTo>
                  <a:lnTo>
                    <a:pt x="693" y="77"/>
                  </a:lnTo>
                  <a:lnTo>
                    <a:pt x="972" y="355"/>
                  </a:lnTo>
                  <a:lnTo>
                    <a:pt x="974" y="357"/>
                  </a:lnTo>
                  <a:lnTo>
                    <a:pt x="976" y="361"/>
                  </a:lnTo>
                  <a:lnTo>
                    <a:pt x="977" y="364"/>
                  </a:lnTo>
                  <a:lnTo>
                    <a:pt x="977" y="368"/>
                  </a:lnTo>
                  <a:lnTo>
                    <a:pt x="977" y="372"/>
                  </a:lnTo>
                  <a:lnTo>
                    <a:pt x="976" y="375"/>
                  </a:lnTo>
                  <a:lnTo>
                    <a:pt x="974" y="378"/>
                  </a:lnTo>
                  <a:lnTo>
                    <a:pt x="972" y="380"/>
                  </a:lnTo>
                  <a:lnTo>
                    <a:pt x="972" y="380"/>
                  </a:lnTo>
                  <a:close/>
                  <a:moveTo>
                    <a:pt x="600" y="949"/>
                  </a:moveTo>
                  <a:lnTo>
                    <a:pt x="598" y="953"/>
                  </a:lnTo>
                  <a:lnTo>
                    <a:pt x="596" y="957"/>
                  </a:lnTo>
                  <a:lnTo>
                    <a:pt x="593" y="960"/>
                  </a:lnTo>
                  <a:lnTo>
                    <a:pt x="589" y="963"/>
                  </a:lnTo>
                  <a:lnTo>
                    <a:pt x="586" y="966"/>
                  </a:lnTo>
                  <a:lnTo>
                    <a:pt x="582" y="968"/>
                  </a:lnTo>
                  <a:lnTo>
                    <a:pt x="578" y="970"/>
                  </a:lnTo>
                  <a:lnTo>
                    <a:pt x="573" y="971"/>
                  </a:lnTo>
                  <a:lnTo>
                    <a:pt x="569" y="972"/>
                  </a:lnTo>
                  <a:lnTo>
                    <a:pt x="566" y="972"/>
                  </a:lnTo>
                  <a:lnTo>
                    <a:pt x="558" y="971"/>
                  </a:lnTo>
                  <a:lnTo>
                    <a:pt x="552" y="969"/>
                  </a:lnTo>
                  <a:lnTo>
                    <a:pt x="546" y="966"/>
                  </a:lnTo>
                  <a:lnTo>
                    <a:pt x="541" y="961"/>
                  </a:lnTo>
                  <a:lnTo>
                    <a:pt x="83" y="508"/>
                  </a:lnTo>
                  <a:lnTo>
                    <a:pt x="77" y="501"/>
                  </a:lnTo>
                  <a:lnTo>
                    <a:pt x="73" y="494"/>
                  </a:lnTo>
                  <a:lnTo>
                    <a:pt x="72" y="485"/>
                  </a:lnTo>
                  <a:lnTo>
                    <a:pt x="73" y="476"/>
                  </a:lnTo>
                  <a:lnTo>
                    <a:pt x="75" y="468"/>
                  </a:lnTo>
                  <a:lnTo>
                    <a:pt x="80" y="460"/>
                  </a:lnTo>
                  <a:lnTo>
                    <a:pt x="86" y="454"/>
                  </a:lnTo>
                  <a:lnTo>
                    <a:pt x="94" y="449"/>
                  </a:lnTo>
                  <a:lnTo>
                    <a:pt x="317" y="360"/>
                  </a:lnTo>
                  <a:lnTo>
                    <a:pt x="345" y="368"/>
                  </a:lnTo>
                  <a:lnTo>
                    <a:pt x="374" y="375"/>
                  </a:lnTo>
                  <a:lnTo>
                    <a:pt x="403" y="380"/>
                  </a:lnTo>
                  <a:lnTo>
                    <a:pt x="431" y="384"/>
                  </a:lnTo>
                  <a:lnTo>
                    <a:pt x="487" y="391"/>
                  </a:lnTo>
                  <a:lnTo>
                    <a:pt x="544" y="400"/>
                  </a:lnTo>
                  <a:lnTo>
                    <a:pt x="572" y="406"/>
                  </a:lnTo>
                  <a:lnTo>
                    <a:pt x="600" y="414"/>
                  </a:lnTo>
                  <a:lnTo>
                    <a:pt x="614" y="418"/>
                  </a:lnTo>
                  <a:lnTo>
                    <a:pt x="628" y="423"/>
                  </a:lnTo>
                  <a:lnTo>
                    <a:pt x="642" y="430"/>
                  </a:lnTo>
                  <a:lnTo>
                    <a:pt x="656" y="436"/>
                  </a:lnTo>
                  <a:lnTo>
                    <a:pt x="670" y="444"/>
                  </a:lnTo>
                  <a:lnTo>
                    <a:pt x="686" y="453"/>
                  </a:lnTo>
                  <a:lnTo>
                    <a:pt x="700" y="461"/>
                  </a:lnTo>
                  <a:lnTo>
                    <a:pt x="714" y="472"/>
                  </a:lnTo>
                  <a:lnTo>
                    <a:pt x="728" y="483"/>
                  </a:lnTo>
                  <a:lnTo>
                    <a:pt x="742" y="495"/>
                  </a:lnTo>
                  <a:lnTo>
                    <a:pt x="756" y="509"/>
                  </a:lnTo>
                  <a:lnTo>
                    <a:pt x="770" y="523"/>
                  </a:lnTo>
                  <a:lnTo>
                    <a:pt x="600" y="949"/>
                  </a:lnTo>
                  <a:close/>
                  <a:moveTo>
                    <a:pt x="745" y="26"/>
                  </a:moveTo>
                  <a:lnTo>
                    <a:pt x="737" y="21"/>
                  </a:lnTo>
                  <a:lnTo>
                    <a:pt x="731" y="15"/>
                  </a:lnTo>
                  <a:lnTo>
                    <a:pt x="723" y="11"/>
                  </a:lnTo>
                  <a:lnTo>
                    <a:pt x="716" y="6"/>
                  </a:lnTo>
                  <a:lnTo>
                    <a:pt x="707" y="3"/>
                  </a:lnTo>
                  <a:lnTo>
                    <a:pt x="698" y="1"/>
                  </a:lnTo>
                  <a:lnTo>
                    <a:pt x="690" y="0"/>
                  </a:lnTo>
                  <a:lnTo>
                    <a:pt x="681" y="0"/>
                  </a:lnTo>
                  <a:lnTo>
                    <a:pt x="671" y="0"/>
                  </a:lnTo>
                  <a:lnTo>
                    <a:pt x="663" y="1"/>
                  </a:lnTo>
                  <a:lnTo>
                    <a:pt x="654" y="3"/>
                  </a:lnTo>
                  <a:lnTo>
                    <a:pt x="647" y="6"/>
                  </a:lnTo>
                  <a:lnTo>
                    <a:pt x="638" y="11"/>
                  </a:lnTo>
                  <a:lnTo>
                    <a:pt x="630" y="15"/>
                  </a:lnTo>
                  <a:lnTo>
                    <a:pt x="624" y="21"/>
                  </a:lnTo>
                  <a:lnTo>
                    <a:pt x="617" y="26"/>
                  </a:lnTo>
                  <a:lnTo>
                    <a:pt x="567" y="77"/>
                  </a:lnTo>
                  <a:lnTo>
                    <a:pt x="560" y="83"/>
                  </a:lnTo>
                  <a:lnTo>
                    <a:pt x="555" y="91"/>
                  </a:lnTo>
                  <a:lnTo>
                    <a:pt x="551" y="98"/>
                  </a:lnTo>
                  <a:lnTo>
                    <a:pt x="547" y="106"/>
                  </a:lnTo>
                  <a:lnTo>
                    <a:pt x="544" y="114"/>
                  </a:lnTo>
                  <a:lnTo>
                    <a:pt x="542" y="123"/>
                  </a:lnTo>
                  <a:lnTo>
                    <a:pt x="541" y="132"/>
                  </a:lnTo>
                  <a:lnTo>
                    <a:pt x="540" y="140"/>
                  </a:lnTo>
                  <a:lnTo>
                    <a:pt x="541" y="153"/>
                  </a:lnTo>
                  <a:lnTo>
                    <a:pt x="543" y="165"/>
                  </a:lnTo>
                  <a:lnTo>
                    <a:pt x="547" y="177"/>
                  </a:lnTo>
                  <a:lnTo>
                    <a:pt x="554" y="188"/>
                  </a:lnTo>
                  <a:lnTo>
                    <a:pt x="65" y="383"/>
                  </a:lnTo>
                  <a:lnTo>
                    <a:pt x="53" y="390"/>
                  </a:lnTo>
                  <a:lnTo>
                    <a:pt x="42" y="397"/>
                  </a:lnTo>
                  <a:lnTo>
                    <a:pt x="32" y="406"/>
                  </a:lnTo>
                  <a:lnTo>
                    <a:pt x="23" y="416"/>
                  </a:lnTo>
                  <a:lnTo>
                    <a:pt x="16" y="426"/>
                  </a:lnTo>
                  <a:lnTo>
                    <a:pt x="9" y="437"/>
                  </a:lnTo>
                  <a:lnTo>
                    <a:pt x="5" y="449"/>
                  </a:lnTo>
                  <a:lnTo>
                    <a:pt x="2" y="462"/>
                  </a:lnTo>
                  <a:lnTo>
                    <a:pt x="0" y="475"/>
                  </a:lnTo>
                  <a:lnTo>
                    <a:pt x="0" y="489"/>
                  </a:lnTo>
                  <a:lnTo>
                    <a:pt x="2" y="502"/>
                  </a:lnTo>
                  <a:lnTo>
                    <a:pt x="5" y="514"/>
                  </a:lnTo>
                  <a:lnTo>
                    <a:pt x="9" y="527"/>
                  </a:lnTo>
                  <a:lnTo>
                    <a:pt x="16" y="538"/>
                  </a:lnTo>
                  <a:lnTo>
                    <a:pt x="23" y="550"/>
                  </a:lnTo>
                  <a:lnTo>
                    <a:pt x="32" y="559"/>
                  </a:lnTo>
                  <a:lnTo>
                    <a:pt x="490" y="1012"/>
                  </a:lnTo>
                  <a:lnTo>
                    <a:pt x="498" y="1020"/>
                  </a:lnTo>
                  <a:lnTo>
                    <a:pt x="506" y="1025"/>
                  </a:lnTo>
                  <a:lnTo>
                    <a:pt x="515" y="1030"/>
                  </a:lnTo>
                  <a:lnTo>
                    <a:pt x="524" y="1035"/>
                  </a:lnTo>
                  <a:lnTo>
                    <a:pt x="533" y="1039"/>
                  </a:lnTo>
                  <a:lnTo>
                    <a:pt x="543" y="1041"/>
                  </a:lnTo>
                  <a:lnTo>
                    <a:pt x="553" y="1043"/>
                  </a:lnTo>
                  <a:lnTo>
                    <a:pt x="563" y="1043"/>
                  </a:lnTo>
                  <a:lnTo>
                    <a:pt x="565" y="1043"/>
                  </a:lnTo>
                  <a:lnTo>
                    <a:pt x="567" y="1043"/>
                  </a:lnTo>
                  <a:lnTo>
                    <a:pt x="578" y="1043"/>
                  </a:lnTo>
                  <a:lnTo>
                    <a:pt x="588" y="1041"/>
                  </a:lnTo>
                  <a:lnTo>
                    <a:pt x="601" y="1038"/>
                  </a:lnTo>
                  <a:lnTo>
                    <a:pt x="613" y="1032"/>
                  </a:lnTo>
                  <a:lnTo>
                    <a:pt x="625" y="1026"/>
                  </a:lnTo>
                  <a:lnTo>
                    <a:pt x="636" y="1018"/>
                  </a:lnTo>
                  <a:lnTo>
                    <a:pt x="646" y="1010"/>
                  </a:lnTo>
                  <a:lnTo>
                    <a:pt x="654" y="999"/>
                  </a:lnTo>
                  <a:lnTo>
                    <a:pt x="661" y="988"/>
                  </a:lnTo>
                  <a:lnTo>
                    <a:pt x="666" y="975"/>
                  </a:lnTo>
                  <a:lnTo>
                    <a:pt x="858" y="495"/>
                  </a:lnTo>
                  <a:lnTo>
                    <a:pt x="870" y="500"/>
                  </a:lnTo>
                  <a:lnTo>
                    <a:pt x="882" y="505"/>
                  </a:lnTo>
                  <a:lnTo>
                    <a:pt x="895" y="508"/>
                  </a:lnTo>
                  <a:lnTo>
                    <a:pt x="908" y="509"/>
                  </a:lnTo>
                  <a:lnTo>
                    <a:pt x="917" y="509"/>
                  </a:lnTo>
                  <a:lnTo>
                    <a:pt x="925" y="508"/>
                  </a:lnTo>
                  <a:lnTo>
                    <a:pt x="934" y="505"/>
                  </a:lnTo>
                  <a:lnTo>
                    <a:pt x="943" y="502"/>
                  </a:lnTo>
                  <a:lnTo>
                    <a:pt x="950" y="498"/>
                  </a:lnTo>
                  <a:lnTo>
                    <a:pt x="958" y="494"/>
                  </a:lnTo>
                  <a:lnTo>
                    <a:pt x="965" y="488"/>
                  </a:lnTo>
                  <a:lnTo>
                    <a:pt x="972" y="483"/>
                  </a:lnTo>
                  <a:lnTo>
                    <a:pt x="1022" y="432"/>
                  </a:lnTo>
                  <a:lnTo>
                    <a:pt x="1029" y="426"/>
                  </a:lnTo>
                  <a:lnTo>
                    <a:pt x="1033" y="418"/>
                  </a:lnTo>
                  <a:lnTo>
                    <a:pt x="1039" y="410"/>
                  </a:lnTo>
                  <a:lnTo>
                    <a:pt x="1042" y="403"/>
                  </a:lnTo>
                  <a:lnTo>
                    <a:pt x="1045" y="394"/>
                  </a:lnTo>
                  <a:lnTo>
                    <a:pt x="1047" y="386"/>
                  </a:lnTo>
                  <a:lnTo>
                    <a:pt x="1048" y="377"/>
                  </a:lnTo>
                  <a:lnTo>
                    <a:pt x="1049" y="368"/>
                  </a:lnTo>
                  <a:lnTo>
                    <a:pt x="1048" y="359"/>
                  </a:lnTo>
                  <a:lnTo>
                    <a:pt x="1047" y="350"/>
                  </a:lnTo>
                  <a:lnTo>
                    <a:pt x="1045" y="341"/>
                  </a:lnTo>
                  <a:lnTo>
                    <a:pt x="1042" y="334"/>
                  </a:lnTo>
                  <a:lnTo>
                    <a:pt x="1039" y="325"/>
                  </a:lnTo>
                  <a:lnTo>
                    <a:pt x="1034" y="318"/>
                  </a:lnTo>
                  <a:lnTo>
                    <a:pt x="1029" y="311"/>
                  </a:lnTo>
                  <a:lnTo>
                    <a:pt x="1022" y="305"/>
                  </a:lnTo>
                  <a:lnTo>
                    <a:pt x="745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 39"/>
            <p:cNvSpPr>
              <a:spLocks noEditPoints="1"/>
            </p:cNvSpPr>
            <p:nvPr/>
          </p:nvSpPr>
          <p:spPr bwMode="auto">
            <a:xfrm>
              <a:off x="7371556" y="3875484"/>
              <a:ext cx="71438" cy="71438"/>
            </a:xfrm>
            <a:custGeom>
              <a:avLst/>
              <a:gdLst>
                <a:gd name="T0" fmla="*/ 95 w 180"/>
                <a:gd name="T1" fmla="*/ 36 h 180"/>
                <a:gd name="T2" fmla="*/ 106 w 180"/>
                <a:gd name="T3" fmla="*/ 39 h 180"/>
                <a:gd name="T4" fmla="*/ 120 w 180"/>
                <a:gd name="T5" fmla="*/ 45 h 180"/>
                <a:gd name="T6" fmla="*/ 135 w 180"/>
                <a:gd name="T7" fmla="*/ 59 h 180"/>
                <a:gd name="T8" fmla="*/ 142 w 180"/>
                <a:gd name="T9" fmla="*/ 74 h 180"/>
                <a:gd name="T10" fmla="*/ 144 w 180"/>
                <a:gd name="T11" fmla="*/ 84 h 180"/>
                <a:gd name="T12" fmla="*/ 144 w 180"/>
                <a:gd name="T13" fmla="*/ 96 h 180"/>
                <a:gd name="T14" fmla="*/ 142 w 180"/>
                <a:gd name="T15" fmla="*/ 105 h 180"/>
                <a:gd name="T16" fmla="*/ 135 w 180"/>
                <a:gd name="T17" fmla="*/ 120 h 180"/>
                <a:gd name="T18" fmla="*/ 120 w 180"/>
                <a:gd name="T19" fmla="*/ 135 h 180"/>
                <a:gd name="T20" fmla="*/ 106 w 180"/>
                <a:gd name="T21" fmla="*/ 141 h 180"/>
                <a:gd name="T22" fmla="*/ 95 w 180"/>
                <a:gd name="T23" fmla="*/ 143 h 180"/>
                <a:gd name="T24" fmla="*/ 84 w 180"/>
                <a:gd name="T25" fmla="*/ 143 h 180"/>
                <a:gd name="T26" fmla="*/ 74 w 180"/>
                <a:gd name="T27" fmla="*/ 141 h 180"/>
                <a:gd name="T28" fmla="*/ 59 w 180"/>
                <a:gd name="T29" fmla="*/ 135 h 180"/>
                <a:gd name="T30" fmla="*/ 45 w 180"/>
                <a:gd name="T31" fmla="*/ 120 h 180"/>
                <a:gd name="T32" fmla="*/ 39 w 180"/>
                <a:gd name="T33" fmla="*/ 105 h 180"/>
                <a:gd name="T34" fmla="*/ 37 w 180"/>
                <a:gd name="T35" fmla="*/ 96 h 180"/>
                <a:gd name="T36" fmla="*/ 37 w 180"/>
                <a:gd name="T37" fmla="*/ 84 h 180"/>
                <a:gd name="T38" fmla="*/ 39 w 180"/>
                <a:gd name="T39" fmla="*/ 74 h 180"/>
                <a:gd name="T40" fmla="*/ 45 w 180"/>
                <a:gd name="T41" fmla="*/ 59 h 180"/>
                <a:gd name="T42" fmla="*/ 59 w 180"/>
                <a:gd name="T43" fmla="*/ 45 h 180"/>
                <a:gd name="T44" fmla="*/ 74 w 180"/>
                <a:gd name="T45" fmla="*/ 39 h 180"/>
                <a:gd name="T46" fmla="*/ 84 w 180"/>
                <a:gd name="T47" fmla="*/ 36 h 180"/>
                <a:gd name="T48" fmla="*/ 90 w 180"/>
                <a:gd name="T49" fmla="*/ 180 h 180"/>
                <a:gd name="T50" fmla="*/ 108 w 180"/>
                <a:gd name="T51" fmla="*/ 178 h 180"/>
                <a:gd name="T52" fmla="*/ 125 w 180"/>
                <a:gd name="T53" fmla="*/ 172 h 180"/>
                <a:gd name="T54" fmla="*/ 140 w 180"/>
                <a:gd name="T55" fmla="*/ 165 h 180"/>
                <a:gd name="T56" fmla="*/ 153 w 180"/>
                <a:gd name="T57" fmla="*/ 153 h 180"/>
                <a:gd name="T58" fmla="*/ 164 w 180"/>
                <a:gd name="T59" fmla="*/ 140 h 180"/>
                <a:gd name="T60" fmla="*/ 173 w 180"/>
                <a:gd name="T61" fmla="*/ 125 h 180"/>
                <a:gd name="T62" fmla="*/ 178 w 180"/>
                <a:gd name="T63" fmla="*/ 108 h 180"/>
                <a:gd name="T64" fmla="*/ 180 w 180"/>
                <a:gd name="T65" fmla="*/ 89 h 180"/>
                <a:gd name="T66" fmla="*/ 178 w 180"/>
                <a:gd name="T67" fmla="*/ 72 h 180"/>
                <a:gd name="T68" fmla="*/ 173 w 180"/>
                <a:gd name="T69" fmla="*/ 55 h 180"/>
                <a:gd name="T70" fmla="*/ 164 w 180"/>
                <a:gd name="T71" fmla="*/ 40 h 180"/>
                <a:gd name="T72" fmla="*/ 153 w 180"/>
                <a:gd name="T73" fmla="*/ 27 h 180"/>
                <a:gd name="T74" fmla="*/ 140 w 180"/>
                <a:gd name="T75" fmla="*/ 15 h 180"/>
                <a:gd name="T76" fmla="*/ 125 w 180"/>
                <a:gd name="T77" fmla="*/ 7 h 180"/>
                <a:gd name="T78" fmla="*/ 108 w 180"/>
                <a:gd name="T79" fmla="*/ 2 h 180"/>
                <a:gd name="T80" fmla="*/ 90 w 180"/>
                <a:gd name="T81" fmla="*/ 0 h 180"/>
                <a:gd name="T82" fmla="*/ 71 w 180"/>
                <a:gd name="T83" fmla="*/ 2 h 180"/>
                <a:gd name="T84" fmla="*/ 55 w 180"/>
                <a:gd name="T85" fmla="*/ 7 h 180"/>
                <a:gd name="T86" fmla="*/ 40 w 180"/>
                <a:gd name="T87" fmla="*/ 15 h 180"/>
                <a:gd name="T88" fmla="*/ 26 w 180"/>
                <a:gd name="T89" fmla="*/ 27 h 180"/>
                <a:gd name="T90" fmla="*/ 15 w 180"/>
                <a:gd name="T91" fmla="*/ 40 h 180"/>
                <a:gd name="T92" fmla="*/ 7 w 180"/>
                <a:gd name="T93" fmla="*/ 55 h 180"/>
                <a:gd name="T94" fmla="*/ 2 w 180"/>
                <a:gd name="T95" fmla="*/ 72 h 180"/>
                <a:gd name="T96" fmla="*/ 0 w 180"/>
                <a:gd name="T97" fmla="*/ 89 h 180"/>
                <a:gd name="T98" fmla="*/ 2 w 180"/>
                <a:gd name="T99" fmla="*/ 108 h 180"/>
                <a:gd name="T100" fmla="*/ 7 w 180"/>
                <a:gd name="T101" fmla="*/ 125 h 180"/>
                <a:gd name="T102" fmla="*/ 15 w 180"/>
                <a:gd name="T103" fmla="*/ 140 h 180"/>
                <a:gd name="T104" fmla="*/ 26 w 180"/>
                <a:gd name="T105" fmla="*/ 153 h 180"/>
                <a:gd name="T106" fmla="*/ 40 w 180"/>
                <a:gd name="T107" fmla="*/ 165 h 180"/>
                <a:gd name="T108" fmla="*/ 55 w 180"/>
                <a:gd name="T109" fmla="*/ 172 h 180"/>
                <a:gd name="T110" fmla="*/ 71 w 180"/>
                <a:gd name="T111" fmla="*/ 178 h 180"/>
                <a:gd name="T112" fmla="*/ 90 w 180"/>
                <a:gd name="T113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0" h="180">
                  <a:moveTo>
                    <a:pt x="90" y="35"/>
                  </a:moveTo>
                  <a:lnTo>
                    <a:pt x="95" y="36"/>
                  </a:lnTo>
                  <a:lnTo>
                    <a:pt x="101" y="36"/>
                  </a:lnTo>
                  <a:lnTo>
                    <a:pt x="106" y="39"/>
                  </a:lnTo>
                  <a:lnTo>
                    <a:pt x="111" y="40"/>
                  </a:lnTo>
                  <a:lnTo>
                    <a:pt x="120" y="45"/>
                  </a:lnTo>
                  <a:lnTo>
                    <a:pt x="129" y="51"/>
                  </a:lnTo>
                  <a:lnTo>
                    <a:pt x="135" y="59"/>
                  </a:lnTo>
                  <a:lnTo>
                    <a:pt x="139" y="69"/>
                  </a:lnTo>
                  <a:lnTo>
                    <a:pt x="142" y="74"/>
                  </a:lnTo>
                  <a:lnTo>
                    <a:pt x="143" y="78"/>
                  </a:lnTo>
                  <a:lnTo>
                    <a:pt x="144" y="84"/>
                  </a:lnTo>
                  <a:lnTo>
                    <a:pt x="144" y="89"/>
                  </a:lnTo>
                  <a:lnTo>
                    <a:pt x="144" y="96"/>
                  </a:lnTo>
                  <a:lnTo>
                    <a:pt x="143" y="101"/>
                  </a:lnTo>
                  <a:lnTo>
                    <a:pt x="142" y="105"/>
                  </a:lnTo>
                  <a:lnTo>
                    <a:pt x="139" y="111"/>
                  </a:lnTo>
                  <a:lnTo>
                    <a:pt x="135" y="120"/>
                  </a:lnTo>
                  <a:lnTo>
                    <a:pt x="129" y="128"/>
                  </a:lnTo>
                  <a:lnTo>
                    <a:pt x="120" y="135"/>
                  </a:lnTo>
                  <a:lnTo>
                    <a:pt x="111" y="139"/>
                  </a:lnTo>
                  <a:lnTo>
                    <a:pt x="106" y="141"/>
                  </a:lnTo>
                  <a:lnTo>
                    <a:pt x="101" y="142"/>
                  </a:lnTo>
                  <a:lnTo>
                    <a:pt x="95" y="143"/>
                  </a:lnTo>
                  <a:lnTo>
                    <a:pt x="90" y="143"/>
                  </a:lnTo>
                  <a:lnTo>
                    <a:pt x="84" y="143"/>
                  </a:lnTo>
                  <a:lnTo>
                    <a:pt x="79" y="142"/>
                  </a:lnTo>
                  <a:lnTo>
                    <a:pt x="74" y="141"/>
                  </a:lnTo>
                  <a:lnTo>
                    <a:pt x="69" y="139"/>
                  </a:lnTo>
                  <a:lnTo>
                    <a:pt x="59" y="135"/>
                  </a:lnTo>
                  <a:lnTo>
                    <a:pt x="52" y="128"/>
                  </a:lnTo>
                  <a:lnTo>
                    <a:pt x="45" y="120"/>
                  </a:lnTo>
                  <a:lnTo>
                    <a:pt x="40" y="111"/>
                  </a:lnTo>
                  <a:lnTo>
                    <a:pt x="39" y="105"/>
                  </a:lnTo>
                  <a:lnTo>
                    <a:pt x="37" y="101"/>
                  </a:lnTo>
                  <a:lnTo>
                    <a:pt x="37" y="96"/>
                  </a:lnTo>
                  <a:lnTo>
                    <a:pt x="36" y="89"/>
                  </a:lnTo>
                  <a:lnTo>
                    <a:pt x="37" y="84"/>
                  </a:lnTo>
                  <a:lnTo>
                    <a:pt x="37" y="78"/>
                  </a:lnTo>
                  <a:lnTo>
                    <a:pt x="39" y="74"/>
                  </a:lnTo>
                  <a:lnTo>
                    <a:pt x="40" y="69"/>
                  </a:lnTo>
                  <a:lnTo>
                    <a:pt x="45" y="59"/>
                  </a:lnTo>
                  <a:lnTo>
                    <a:pt x="52" y="51"/>
                  </a:lnTo>
                  <a:lnTo>
                    <a:pt x="59" y="45"/>
                  </a:lnTo>
                  <a:lnTo>
                    <a:pt x="69" y="40"/>
                  </a:lnTo>
                  <a:lnTo>
                    <a:pt x="74" y="39"/>
                  </a:lnTo>
                  <a:lnTo>
                    <a:pt x="79" y="36"/>
                  </a:lnTo>
                  <a:lnTo>
                    <a:pt x="84" y="36"/>
                  </a:lnTo>
                  <a:lnTo>
                    <a:pt x="90" y="35"/>
                  </a:lnTo>
                  <a:close/>
                  <a:moveTo>
                    <a:pt x="90" y="180"/>
                  </a:moveTo>
                  <a:lnTo>
                    <a:pt x="99" y="179"/>
                  </a:lnTo>
                  <a:lnTo>
                    <a:pt x="108" y="178"/>
                  </a:lnTo>
                  <a:lnTo>
                    <a:pt x="117" y="176"/>
                  </a:lnTo>
                  <a:lnTo>
                    <a:pt x="125" y="172"/>
                  </a:lnTo>
                  <a:lnTo>
                    <a:pt x="133" y="169"/>
                  </a:lnTo>
                  <a:lnTo>
                    <a:pt x="140" y="165"/>
                  </a:lnTo>
                  <a:lnTo>
                    <a:pt x="147" y="159"/>
                  </a:lnTo>
                  <a:lnTo>
                    <a:pt x="153" y="153"/>
                  </a:lnTo>
                  <a:lnTo>
                    <a:pt x="160" y="147"/>
                  </a:lnTo>
                  <a:lnTo>
                    <a:pt x="164" y="140"/>
                  </a:lnTo>
                  <a:lnTo>
                    <a:pt x="170" y="132"/>
                  </a:lnTo>
                  <a:lnTo>
                    <a:pt x="173" y="125"/>
                  </a:lnTo>
                  <a:lnTo>
                    <a:pt x="176" y="116"/>
                  </a:lnTo>
                  <a:lnTo>
                    <a:pt x="178" y="108"/>
                  </a:lnTo>
                  <a:lnTo>
                    <a:pt x="179" y="99"/>
                  </a:lnTo>
                  <a:lnTo>
                    <a:pt x="180" y="89"/>
                  </a:lnTo>
                  <a:lnTo>
                    <a:pt x="179" y="81"/>
                  </a:lnTo>
                  <a:lnTo>
                    <a:pt x="178" y="72"/>
                  </a:lnTo>
                  <a:lnTo>
                    <a:pt x="176" y="63"/>
                  </a:lnTo>
                  <a:lnTo>
                    <a:pt x="173" y="55"/>
                  </a:lnTo>
                  <a:lnTo>
                    <a:pt x="170" y="47"/>
                  </a:lnTo>
                  <a:lnTo>
                    <a:pt x="164" y="40"/>
                  </a:lnTo>
                  <a:lnTo>
                    <a:pt x="160" y="32"/>
                  </a:lnTo>
                  <a:lnTo>
                    <a:pt x="153" y="27"/>
                  </a:lnTo>
                  <a:lnTo>
                    <a:pt x="147" y="20"/>
                  </a:lnTo>
                  <a:lnTo>
                    <a:pt x="140" y="15"/>
                  </a:lnTo>
                  <a:lnTo>
                    <a:pt x="133" y="10"/>
                  </a:lnTo>
                  <a:lnTo>
                    <a:pt x="125" y="7"/>
                  </a:lnTo>
                  <a:lnTo>
                    <a:pt x="117" y="4"/>
                  </a:lnTo>
                  <a:lnTo>
                    <a:pt x="108" y="2"/>
                  </a:lnTo>
                  <a:lnTo>
                    <a:pt x="99" y="1"/>
                  </a:lnTo>
                  <a:lnTo>
                    <a:pt x="90" y="0"/>
                  </a:lnTo>
                  <a:lnTo>
                    <a:pt x="81" y="1"/>
                  </a:lnTo>
                  <a:lnTo>
                    <a:pt x="71" y="2"/>
                  </a:lnTo>
                  <a:lnTo>
                    <a:pt x="64" y="4"/>
                  </a:lnTo>
                  <a:lnTo>
                    <a:pt x="55" y="7"/>
                  </a:lnTo>
                  <a:lnTo>
                    <a:pt x="48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6" y="27"/>
                  </a:lnTo>
                  <a:lnTo>
                    <a:pt x="21" y="32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0" y="81"/>
                  </a:lnTo>
                  <a:lnTo>
                    <a:pt x="0" y="89"/>
                  </a:lnTo>
                  <a:lnTo>
                    <a:pt x="0" y="99"/>
                  </a:lnTo>
                  <a:lnTo>
                    <a:pt x="2" y="108"/>
                  </a:lnTo>
                  <a:lnTo>
                    <a:pt x="4" y="116"/>
                  </a:lnTo>
                  <a:lnTo>
                    <a:pt x="7" y="125"/>
                  </a:lnTo>
                  <a:lnTo>
                    <a:pt x="11" y="132"/>
                  </a:lnTo>
                  <a:lnTo>
                    <a:pt x="15" y="140"/>
                  </a:lnTo>
                  <a:lnTo>
                    <a:pt x="21" y="147"/>
                  </a:lnTo>
                  <a:lnTo>
                    <a:pt x="26" y="153"/>
                  </a:lnTo>
                  <a:lnTo>
                    <a:pt x="32" y="159"/>
                  </a:lnTo>
                  <a:lnTo>
                    <a:pt x="40" y="165"/>
                  </a:lnTo>
                  <a:lnTo>
                    <a:pt x="48" y="169"/>
                  </a:lnTo>
                  <a:lnTo>
                    <a:pt x="55" y="172"/>
                  </a:lnTo>
                  <a:lnTo>
                    <a:pt x="64" y="176"/>
                  </a:lnTo>
                  <a:lnTo>
                    <a:pt x="71" y="178"/>
                  </a:lnTo>
                  <a:lnTo>
                    <a:pt x="81" y="179"/>
                  </a:lnTo>
                  <a:lnTo>
                    <a:pt x="90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Freeform 40"/>
            <p:cNvSpPr>
              <a:spLocks noEditPoints="1"/>
            </p:cNvSpPr>
            <p:nvPr/>
          </p:nvSpPr>
          <p:spPr bwMode="auto">
            <a:xfrm>
              <a:off x="7557294" y="3646884"/>
              <a:ext cx="71438" cy="71438"/>
            </a:xfrm>
            <a:custGeom>
              <a:avLst/>
              <a:gdLst>
                <a:gd name="T0" fmla="*/ 84 w 180"/>
                <a:gd name="T1" fmla="*/ 144 h 179"/>
                <a:gd name="T2" fmla="*/ 74 w 180"/>
                <a:gd name="T3" fmla="*/ 141 h 179"/>
                <a:gd name="T4" fmla="*/ 60 w 180"/>
                <a:gd name="T5" fmla="*/ 135 h 179"/>
                <a:gd name="T6" fmla="*/ 45 w 180"/>
                <a:gd name="T7" fmla="*/ 120 h 179"/>
                <a:gd name="T8" fmla="*/ 39 w 180"/>
                <a:gd name="T9" fmla="*/ 106 h 179"/>
                <a:gd name="T10" fmla="*/ 36 w 180"/>
                <a:gd name="T11" fmla="*/ 95 h 179"/>
                <a:gd name="T12" fmla="*/ 36 w 180"/>
                <a:gd name="T13" fmla="*/ 84 h 179"/>
                <a:gd name="T14" fmla="*/ 39 w 180"/>
                <a:gd name="T15" fmla="*/ 73 h 179"/>
                <a:gd name="T16" fmla="*/ 45 w 180"/>
                <a:gd name="T17" fmla="*/ 59 h 179"/>
                <a:gd name="T18" fmla="*/ 60 w 180"/>
                <a:gd name="T19" fmla="*/ 45 h 179"/>
                <a:gd name="T20" fmla="*/ 74 w 180"/>
                <a:gd name="T21" fmla="*/ 38 h 179"/>
                <a:gd name="T22" fmla="*/ 84 w 180"/>
                <a:gd name="T23" fmla="*/ 36 h 179"/>
                <a:gd name="T24" fmla="*/ 96 w 180"/>
                <a:gd name="T25" fmla="*/ 36 h 179"/>
                <a:gd name="T26" fmla="*/ 106 w 180"/>
                <a:gd name="T27" fmla="*/ 38 h 179"/>
                <a:gd name="T28" fmla="*/ 121 w 180"/>
                <a:gd name="T29" fmla="*/ 45 h 179"/>
                <a:gd name="T30" fmla="*/ 135 w 180"/>
                <a:gd name="T31" fmla="*/ 59 h 179"/>
                <a:gd name="T32" fmla="*/ 141 w 180"/>
                <a:gd name="T33" fmla="*/ 73 h 179"/>
                <a:gd name="T34" fmla="*/ 143 w 180"/>
                <a:gd name="T35" fmla="*/ 84 h 179"/>
                <a:gd name="T36" fmla="*/ 143 w 180"/>
                <a:gd name="T37" fmla="*/ 95 h 179"/>
                <a:gd name="T38" fmla="*/ 141 w 180"/>
                <a:gd name="T39" fmla="*/ 106 h 179"/>
                <a:gd name="T40" fmla="*/ 135 w 180"/>
                <a:gd name="T41" fmla="*/ 120 h 179"/>
                <a:gd name="T42" fmla="*/ 121 w 180"/>
                <a:gd name="T43" fmla="*/ 135 h 179"/>
                <a:gd name="T44" fmla="*/ 106 w 180"/>
                <a:gd name="T45" fmla="*/ 141 h 179"/>
                <a:gd name="T46" fmla="*/ 96 w 180"/>
                <a:gd name="T47" fmla="*/ 144 h 179"/>
                <a:gd name="T48" fmla="*/ 90 w 180"/>
                <a:gd name="T49" fmla="*/ 0 h 179"/>
                <a:gd name="T50" fmla="*/ 72 w 180"/>
                <a:gd name="T51" fmla="*/ 1 h 179"/>
                <a:gd name="T52" fmla="*/ 55 w 180"/>
                <a:gd name="T53" fmla="*/ 6 h 179"/>
                <a:gd name="T54" fmla="*/ 40 w 180"/>
                <a:gd name="T55" fmla="*/ 15 h 179"/>
                <a:gd name="T56" fmla="*/ 27 w 180"/>
                <a:gd name="T57" fmla="*/ 26 h 179"/>
                <a:gd name="T58" fmla="*/ 15 w 180"/>
                <a:gd name="T59" fmla="*/ 40 h 179"/>
                <a:gd name="T60" fmla="*/ 7 w 180"/>
                <a:gd name="T61" fmla="*/ 55 h 179"/>
                <a:gd name="T62" fmla="*/ 2 w 180"/>
                <a:gd name="T63" fmla="*/ 71 h 179"/>
                <a:gd name="T64" fmla="*/ 0 w 180"/>
                <a:gd name="T65" fmla="*/ 90 h 179"/>
                <a:gd name="T66" fmla="*/ 2 w 180"/>
                <a:gd name="T67" fmla="*/ 108 h 179"/>
                <a:gd name="T68" fmla="*/ 7 w 180"/>
                <a:gd name="T69" fmla="*/ 125 h 179"/>
                <a:gd name="T70" fmla="*/ 15 w 180"/>
                <a:gd name="T71" fmla="*/ 140 h 179"/>
                <a:gd name="T72" fmla="*/ 27 w 180"/>
                <a:gd name="T73" fmla="*/ 153 h 179"/>
                <a:gd name="T74" fmla="*/ 40 w 180"/>
                <a:gd name="T75" fmla="*/ 164 h 179"/>
                <a:gd name="T76" fmla="*/ 55 w 180"/>
                <a:gd name="T77" fmla="*/ 173 h 179"/>
                <a:gd name="T78" fmla="*/ 72 w 180"/>
                <a:gd name="T79" fmla="*/ 178 h 179"/>
                <a:gd name="T80" fmla="*/ 90 w 180"/>
                <a:gd name="T81" fmla="*/ 179 h 179"/>
                <a:gd name="T82" fmla="*/ 108 w 180"/>
                <a:gd name="T83" fmla="*/ 178 h 179"/>
                <a:gd name="T84" fmla="*/ 125 w 180"/>
                <a:gd name="T85" fmla="*/ 173 h 179"/>
                <a:gd name="T86" fmla="*/ 140 w 180"/>
                <a:gd name="T87" fmla="*/ 164 h 179"/>
                <a:gd name="T88" fmla="*/ 153 w 180"/>
                <a:gd name="T89" fmla="*/ 153 h 179"/>
                <a:gd name="T90" fmla="*/ 165 w 180"/>
                <a:gd name="T91" fmla="*/ 140 h 179"/>
                <a:gd name="T92" fmla="*/ 173 w 180"/>
                <a:gd name="T93" fmla="*/ 125 h 179"/>
                <a:gd name="T94" fmla="*/ 178 w 180"/>
                <a:gd name="T95" fmla="*/ 108 h 179"/>
                <a:gd name="T96" fmla="*/ 180 w 180"/>
                <a:gd name="T97" fmla="*/ 90 h 179"/>
                <a:gd name="T98" fmla="*/ 178 w 180"/>
                <a:gd name="T99" fmla="*/ 71 h 179"/>
                <a:gd name="T100" fmla="*/ 173 w 180"/>
                <a:gd name="T101" fmla="*/ 55 h 179"/>
                <a:gd name="T102" fmla="*/ 165 w 180"/>
                <a:gd name="T103" fmla="*/ 40 h 179"/>
                <a:gd name="T104" fmla="*/ 153 w 180"/>
                <a:gd name="T105" fmla="*/ 26 h 179"/>
                <a:gd name="T106" fmla="*/ 140 w 180"/>
                <a:gd name="T107" fmla="*/ 15 h 179"/>
                <a:gd name="T108" fmla="*/ 125 w 180"/>
                <a:gd name="T109" fmla="*/ 6 h 179"/>
                <a:gd name="T110" fmla="*/ 108 w 180"/>
                <a:gd name="T111" fmla="*/ 1 h 179"/>
                <a:gd name="T112" fmla="*/ 90 w 180"/>
                <a:gd name="T113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0" h="179">
                  <a:moveTo>
                    <a:pt x="90" y="144"/>
                  </a:moveTo>
                  <a:lnTo>
                    <a:pt x="84" y="144"/>
                  </a:lnTo>
                  <a:lnTo>
                    <a:pt x="79" y="143"/>
                  </a:lnTo>
                  <a:lnTo>
                    <a:pt x="74" y="141"/>
                  </a:lnTo>
                  <a:lnTo>
                    <a:pt x="69" y="139"/>
                  </a:lnTo>
                  <a:lnTo>
                    <a:pt x="60" y="135"/>
                  </a:lnTo>
                  <a:lnTo>
                    <a:pt x="52" y="127"/>
                  </a:lnTo>
                  <a:lnTo>
                    <a:pt x="45" y="120"/>
                  </a:lnTo>
                  <a:lnTo>
                    <a:pt x="40" y="111"/>
                  </a:lnTo>
                  <a:lnTo>
                    <a:pt x="39" y="106"/>
                  </a:lnTo>
                  <a:lnTo>
                    <a:pt x="38" y="100"/>
                  </a:lnTo>
                  <a:lnTo>
                    <a:pt x="36" y="95"/>
                  </a:lnTo>
                  <a:lnTo>
                    <a:pt x="36" y="90"/>
                  </a:lnTo>
                  <a:lnTo>
                    <a:pt x="36" y="84"/>
                  </a:lnTo>
                  <a:lnTo>
                    <a:pt x="38" y="79"/>
                  </a:lnTo>
                  <a:lnTo>
                    <a:pt x="39" y="73"/>
                  </a:lnTo>
                  <a:lnTo>
                    <a:pt x="41" y="69"/>
                  </a:lnTo>
                  <a:lnTo>
                    <a:pt x="45" y="59"/>
                  </a:lnTo>
                  <a:lnTo>
                    <a:pt x="52" y="52"/>
                  </a:lnTo>
                  <a:lnTo>
                    <a:pt x="60" y="45"/>
                  </a:lnTo>
                  <a:lnTo>
                    <a:pt x="69" y="40"/>
                  </a:lnTo>
                  <a:lnTo>
                    <a:pt x="74" y="38"/>
                  </a:lnTo>
                  <a:lnTo>
                    <a:pt x="79" y="37"/>
                  </a:lnTo>
                  <a:lnTo>
                    <a:pt x="84" y="36"/>
                  </a:lnTo>
                  <a:lnTo>
                    <a:pt x="90" y="36"/>
                  </a:lnTo>
                  <a:lnTo>
                    <a:pt x="96" y="36"/>
                  </a:lnTo>
                  <a:lnTo>
                    <a:pt x="101" y="37"/>
                  </a:lnTo>
                  <a:lnTo>
                    <a:pt x="106" y="38"/>
                  </a:lnTo>
                  <a:lnTo>
                    <a:pt x="111" y="40"/>
                  </a:lnTo>
                  <a:lnTo>
                    <a:pt x="121" y="45"/>
                  </a:lnTo>
                  <a:lnTo>
                    <a:pt x="128" y="52"/>
                  </a:lnTo>
                  <a:lnTo>
                    <a:pt x="135" y="59"/>
                  </a:lnTo>
                  <a:lnTo>
                    <a:pt x="140" y="69"/>
                  </a:lnTo>
                  <a:lnTo>
                    <a:pt x="141" y="73"/>
                  </a:lnTo>
                  <a:lnTo>
                    <a:pt x="143" y="79"/>
                  </a:lnTo>
                  <a:lnTo>
                    <a:pt x="143" y="84"/>
                  </a:lnTo>
                  <a:lnTo>
                    <a:pt x="144" y="90"/>
                  </a:lnTo>
                  <a:lnTo>
                    <a:pt x="143" y="95"/>
                  </a:lnTo>
                  <a:lnTo>
                    <a:pt x="143" y="100"/>
                  </a:lnTo>
                  <a:lnTo>
                    <a:pt x="141" y="106"/>
                  </a:lnTo>
                  <a:lnTo>
                    <a:pt x="140" y="111"/>
                  </a:lnTo>
                  <a:lnTo>
                    <a:pt x="135" y="120"/>
                  </a:lnTo>
                  <a:lnTo>
                    <a:pt x="128" y="127"/>
                  </a:lnTo>
                  <a:lnTo>
                    <a:pt x="121" y="135"/>
                  </a:lnTo>
                  <a:lnTo>
                    <a:pt x="111" y="139"/>
                  </a:lnTo>
                  <a:lnTo>
                    <a:pt x="106" y="141"/>
                  </a:lnTo>
                  <a:lnTo>
                    <a:pt x="101" y="143"/>
                  </a:lnTo>
                  <a:lnTo>
                    <a:pt x="96" y="144"/>
                  </a:lnTo>
                  <a:lnTo>
                    <a:pt x="90" y="144"/>
                  </a:lnTo>
                  <a:close/>
                  <a:moveTo>
                    <a:pt x="90" y="0"/>
                  </a:moveTo>
                  <a:lnTo>
                    <a:pt x="81" y="0"/>
                  </a:lnTo>
                  <a:lnTo>
                    <a:pt x="72" y="1"/>
                  </a:lnTo>
                  <a:lnTo>
                    <a:pt x="63" y="4"/>
                  </a:lnTo>
                  <a:lnTo>
                    <a:pt x="55" y="6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7" y="26"/>
                  </a:lnTo>
                  <a:lnTo>
                    <a:pt x="20" y="32"/>
                  </a:lnTo>
                  <a:lnTo>
                    <a:pt x="15" y="40"/>
                  </a:lnTo>
                  <a:lnTo>
                    <a:pt x="11" y="46"/>
                  </a:lnTo>
                  <a:lnTo>
                    <a:pt x="7" y="55"/>
                  </a:lnTo>
                  <a:lnTo>
                    <a:pt x="4" y="63"/>
                  </a:lnTo>
                  <a:lnTo>
                    <a:pt x="2" y="71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1" y="99"/>
                  </a:lnTo>
                  <a:lnTo>
                    <a:pt x="2" y="108"/>
                  </a:lnTo>
                  <a:lnTo>
                    <a:pt x="4" y="117"/>
                  </a:lnTo>
                  <a:lnTo>
                    <a:pt x="7" y="125"/>
                  </a:lnTo>
                  <a:lnTo>
                    <a:pt x="11" y="133"/>
                  </a:lnTo>
                  <a:lnTo>
                    <a:pt x="15" y="140"/>
                  </a:lnTo>
                  <a:lnTo>
                    <a:pt x="20" y="147"/>
                  </a:lnTo>
                  <a:lnTo>
                    <a:pt x="27" y="153"/>
                  </a:lnTo>
                  <a:lnTo>
                    <a:pt x="33" y="159"/>
                  </a:lnTo>
                  <a:lnTo>
                    <a:pt x="40" y="164"/>
                  </a:lnTo>
                  <a:lnTo>
                    <a:pt x="47" y="168"/>
                  </a:lnTo>
                  <a:lnTo>
                    <a:pt x="55" y="173"/>
                  </a:lnTo>
                  <a:lnTo>
                    <a:pt x="63" y="176"/>
                  </a:lnTo>
                  <a:lnTo>
                    <a:pt x="72" y="178"/>
                  </a:lnTo>
                  <a:lnTo>
                    <a:pt x="81" y="179"/>
                  </a:lnTo>
                  <a:lnTo>
                    <a:pt x="90" y="179"/>
                  </a:lnTo>
                  <a:lnTo>
                    <a:pt x="99" y="179"/>
                  </a:lnTo>
                  <a:lnTo>
                    <a:pt x="108" y="178"/>
                  </a:lnTo>
                  <a:lnTo>
                    <a:pt x="116" y="176"/>
                  </a:lnTo>
                  <a:lnTo>
                    <a:pt x="125" y="173"/>
                  </a:lnTo>
                  <a:lnTo>
                    <a:pt x="133" y="168"/>
                  </a:lnTo>
                  <a:lnTo>
                    <a:pt x="140" y="164"/>
                  </a:lnTo>
                  <a:lnTo>
                    <a:pt x="148" y="159"/>
                  </a:lnTo>
                  <a:lnTo>
                    <a:pt x="153" y="153"/>
                  </a:lnTo>
                  <a:lnTo>
                    <a:pt x="160" y="147"/>
                  </a:lnTo>
                  <a:lnTo>
                    <a:pt x="165" y="140"/>
                  </a:lnTo>
                  <a:lnTo>
                    <a:pt x="169" y="133"/>
                  </a:lnTo>
                  <a:lnTo>
                    <a:pt x="173" y="125"/>
                  </a:lnTo>
                  <a:lnTo>
                    <a:pt x="176" y="117"/>
                  </a:lnTo>
                  <a:lnTo>
                    <a:pt x="178" y="108"/>
                  </a:lnTo>
                  <a:lnTo>
                    <a:pt x="179" y="99"/>
                  </a:lnTo>
                  <a:lnTo>
                    <a:pt x="180" y="90"/>
                  </a:lnTo>
                  <a:lnTo>
                    <a:pt x="179" y="81"/>
                  </a:lnTo>
                  <a:lnTo>
                    <a:pt x="178" y="71"/>
                  </a:lnTo>
                  <a:lnTo>
                    <a:pt x="176" y="63"/>
                  </a:lnTo>
                  <a:lnTo>
                    <a:pt x="173" y="55"/>
                  </a:lnTo>
                  <a:lnTo>
                    <a:pt x="169" y="46"/>
                  </a:lnTo>
                  <a:lnTo>
                    <a:pt x="165" y="40"/>
                  </a:lnTo>
                  <a:lnTo>
                    <a:pt x="160" y="32"/>
                  </a:lnTo>
                  <a:lnTo>
                    <a:pt x="153" y="26"/>
                  </a:lnTo>
                  <a:lnTo>
                    <a:pt x="148" y="21"/>
                  </a:lnTo>
                  <a:lnTo>
                    <a:pt x="140" y="15"/>
                  </a:lnTo>
                  <a:lnTo>
                    <a:pt x="133" y="11"/>
                  </a:lnTo>
                  <a:lnTo>
                    <a:pt x="125" y="6"/>
                  </a:lnTo>
                  <a:lnTo>
                    <a:pt x="116" y="4"/>
                  </a:lnTo>
                  <a:lnTo>
                    <a:pt x="108" y="1"/>
                  </a:lnTo>
                  <a:lnTo>
                    <a:pt x="99" y="0"/>
                  </a:ln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Freeform 41"/>
            <p:cNvSpPr>
              <a:spLocks noEditPoints="1"/>
            </p:cNvSpPr>
            <p:nvPr/>
          </p:nvSpPr>
          <p:spPr bwMode="auto">
            <a:xfrm>
              <a:off x="7285831" y="3861197"/>
              <a:ext cx="57150" cy="57150"/>
            </a:xfrm>
            <a:custGeom>
              <a:avLst/>
              <a:gdLst>
                <a:gd name="T0" fmla="*/ 79 w 144"/>
                <a:gd name="T1" fmla="*/ 37 h 144"/>
                <a:gd name="T2" fmla="*/ 92 w 144"/>
                <a:gd name="T3" fmla="*/ 42 h 144"/>
                <a:gd name="T4" fmla="*/ 102 w 144"/>
                <a:gd name="T5" fmla="*/ 52 h 144"/>
                <a:gd name="T6" fmla="*/ 107 w 144"/>
                <a:gd name="T7" fmla="*/ 65 h 144"/>
                <a:gd name="T8" fmla="*/ 107 w 144"/>
                <a:gd name="T9" fmla="*/ 79 h 144"/>
                <a:gd name="T10" fmla="*/ 102 w 144"/>
                <a:gd name="T11" fmla="*/ 92 h 144"/>
                <a:gd name="T12" fmla="*/ 92 w 144"/>
                <a:gd name="T13" fmla="*/ 102 h 144"/>
                <a:gd name="T14" fmla="*/ 79 w 144"/>
                <a:gd name="T15" fmla="*/ 107 h 144"/>
                <a:gd name="T16" fmla="*/ 65 w 144"/>
                <a:gd name="T17" fmla="*/ 107 h 144"/>
                <a:gd name="T18" fmla="*/ 52 w 144"/>
                <a:gd name="T19" fmla="*/ 102 h 144"/>
                <a:gd name="T20" fmla="*/ 42 w 144"/>
                <a:gd name="T21" fmla="*/ 92 h 144"/>
                <a:gd name="T22" fmla="*/ 37 w 144"/>
                <a:gd name="T23" fmla="*/ 79 h 144"/>
                <a:gd name="T24" fmla="*/ 37 w 144"/>
                <a:gd name="T25" fmla="*/ 65 h 144"/>
                <a:gd name="T26" fmla="*/ 42 w 144"/>
                <a:gd name="T27" fmla="*/ 52 h 144"/>
                <a:gd name="T28" fmla="*/ 52 w 144"/>
                <a:gd name="T29" fmla="*/ 42 h 144"/>
                <a:gd name="T30" fmla="*/ 65 w 144"/>
                <a:gd name="T31" fmla="*/ 37 h 144"/>
                <a:gd name="T32" fmla="*/ 72 w 144"/>
                <a:gd name="T33" fmla="*/ 36 h 144"/>
                <a:gd name="T34" fmla="*/ 0 w 144"/>
                <a:gd name="T35" fmla="*/ 79 h 144"/>
                <a:gd name="T36" fmla="*/ 3 w 144"/>
                <a:gd name="T37" fmla="*/ 93 h 144"/>
                <a:gd name="T38" fmla="*/ 9 w 144"/>
                <a:gd name="T39" fmla="*/ 106 h 144"/>
                <a:gd name="T40" fmla="*/ 16 w 144"/>
                <a:gd name="T41" fmla="*/ 118 h 144"/>
                <a:gd name="T42" fmla="*/ 26 w 144"/>
                <a:gd name="T43" fmla="*/ 127 h 144"/>
                <a:gd name="T44" fmla="*/ 38 w 144"/>
                <a:gd name="T45" fmla="*/ 135 h 144"/>
                <a:gd name="T46" fmla="*/ 51 w 144"/>
                <a:gd name="T47" fmla="*/ 140 h 144"/>
                <a:gd name="T48" fmla="*/ 65 w 144"/>
                <a:gd name="T49" fmla="*/ 144 h 144"/>
                <a:gd name="T50" fmla="*/ 79 w 144"/>
                <a:gd name="T51" fmla="*/ 144 h 144"/>
                <a:gd name="T52" fmla="*/ 93 w 144"/>
                <a:gd name="T53" fmla="*/ 140 h 144"/>
                <a:gd name="T54" fmla="*/ 106 w 144"/>
                <a:gd name="T55" fmla="*/ 135 h 144"/>
                <a:gd name="T56" fmla="*/ 118 w 144"/>
                <a:gd name="T57" fmla="*/ 127 h 144"/>
                <a:gd name="T58" fmla="*/ 128 w 144"/>
                <a:gd name="T59" fmla="*/ 118 h 144"/>
                <a:gd name="T60" fmla="*/ 135 w 144"/>
                <a:gd name="T61" fmla="*/ 106 h 144"/>
                <a:gd name="T62" fmla="*/ 140 w 144"/>
                <a:gd name="T63" fmla="*/ 93 h 144"/>
                <a:gd name="T64" fmla="*/ 144 w 144"/>
                <a:gd name="T65" fmla="*/ 79 h 144"/>
                <a:gd name="T66" fmla="*/ 144 w 144"/>
                <a:gd name="T67" fmla="*/ 65 h 144"/>
                <a:gd name="T68" fmla="*/ 140 w 144"/>
                <a:gd name="T69" fmla="*/ 51 h 144"/>
                <a:gd name="T70" fmla="*/ 135 w 144"/>
                <a:gd name="T71" fmla="*/ 38 h 144"/>
                <a:gd name="T72" fmla="*/ 128 w 144"/>
                <a:gd name="T73" fmla="*/ 26 h 144"/>
                <a:gd name="T74" fmla="*/ 118 w 144"/>
                <a:gd name="T75" fmla="*/ 16 h 144"/>
                <a:gd name="T76" fmla="*/ 106 w 144"/>
                <a:gd name="T77" fmla="*/ 9 h 144"/>
                <a:gd name="T78" fmla="*/ 93 w 144"/>
                <a:gd name="T79" fmla="*/ 3 h 144"/>
                <a:gd name="T80" fmla="*/ 79 w 144"/>
                <a:gd name="T81" fmla="*/ 0 h 144"/>
                <a:gd name="T82" fmla="*/ 65 w 144"/>
                <a:gd name="T83" fmla="*/ 0 h 144"/>
                <a:gd name="T84" fmla="*/ 51 w 144"/>
                <a:gd name="T85" fmla="*/ 3 h 144"/>
                <a:gd name="T86" fmla="*/ 38 w 144"/>
                <a:gd name="T87" fmla="*/ 9 h 144"/>
                <a:gd name="T88" fmla="*/ 26 w 144"/>
                <a:gd name="T89" fmla="*/ 16 h 144"/>
                <a:gd name="T90" fmla="*/ 16 w 144"/>
                <a:gd name="T91" fmla="*/ 26 h 144"/>
                <a:gd name="T92" fmla="*/ 9 w 144"/>
                <a:gd name="T93" fmla="*/ 38 h 144"/>
                <a:gd name="T94" fmla="*/ 3 w 144"/>
                <a:gd name="T95" fmla="*/ 51 h 144"/>
                <a:gd name="T96" fmla="*/ 0 w 144"/>
                <a:gd name="T97" fmla="*/ 6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4" h="144">
                  <a:moveTo>
                    <a:pt x="72" y="36"/>
                  </a:moveTo>
                  <a:lnTo>
                    <a:pt x="79" y="37"/>
                  </a:lnTo>
                  <a:lnTo>
                    <a:pt x="86" y="39"/>
                  </a:lnTo>
                  <a:lnTo>
                    <a:pt x="92" y="42"/>
                  </a:lnTo>
                  <a:lnTo>
                    <a:pt x="97" y="46"/>
                  </a:lnTo>
                  <a:lnTo>
                    <a:pt x="102" y="52"/>
                  </a:lnTo>
                  <a:lnTo>
                    <a:pt x="105" y="57"/>
                  </a:lnTo>
                  <a:lnTo>
                    <a:pt x="107" y="65"/>
                  </a:lnTo>
                  <a:lnTo>
                    <a:pt x="108" y="71"/>
                  </a:lnTo>
                  <a:lnTo>
                    <a:pt x="107" y="79"/>
                  </a:lnTo>
                  <a:lnTo>
                    <a:pt x="105" y="85"/>
                  </a:lnTo>
                  <a:lnTo>
                    <a:pt x="102" y="92"/>
                  </a:lnTo>
                  <a:lnTo>
                    <a:pt x="97" y="97"/>
                  </a:lnTo>
                  <a:lnTo>
                    <a:pt x="92" y="102"/>
                  </a:lnTo>
                  <a:lnTo>
                    <a:pt x="86" y="105"/>
                  </a:lnTo>
                  <a:lnTo>
                    <a:pt x="79" y="107"/>
                  </a:lnTo>
                  <a:lnTo>
                    <a:pt x="72" y="108"/>
                  </a:lnTo>
                  <a:lnTo>
                    <a:pt x="65" y="107"/>
                  </a:lnTo>
                  <a:lnTo>
                    <a:pt x="58" y="105"/>
                  </a:lnTo>
                  <a:lnTo>
                    <a:pt x="52" y="102"/>
                  </a:lnTo>
                  <a:lnTo>
                    <a:pt x="47" y="97"/>
                  </a:lnTo>
                  <a:lnTo>
                    <a:pt x="42" y="92"/>
                  </a:lnTo>
                  <a:lnTo>
                    <a:pt x="39" y="85"/>
                  </a:lnTo>
                  <a:lnTo>
                    <a:pt x="37" y="79"/>
                  </a:lnTo>
                  <a:lnTo>
                    <a:pt x="36" y="71"/>
                  </a:lnTo>
                  <a:lnTo>
                    <a:pt x="37" y="65"/>
                  </a:lnTo>
                  <a:lnTo>
                    <a:pt x="39" y="57"/>
                  </a:lnTo>
                  <a:lnTo>
                    <a:pt x="42" y="52"/>
                  </a:lnTo>
                  <a:lnTo>
                    <a:pt x="47" y="46"/>
                  </a:lnTo>
                  <a:lnTo>
                    <a:pt x="52" y="42"/>
                  </a:lnTo>
                  <a:lnTo>
                    <a:pt x="58" y="39"/>
                  </a:lnTo>
                  <a:lnTo>
                    <a:pt x="65" y="37"/>
                  </a:lnTo>
                  <a:lnTo>
                    <a:pt x="72" y="36"/>
                  </a:lnTo>
                  <a:lnTo>
                    <a:pt x="72" y="36"/>
                  </a:lnTo>
                  <a:close/>
                  <a:moveTo>
                    <a:pt x="0" y="71"/>
                  </a:moveTo>
                  <a:lnTo>
                    <a:pt x="0" y="79"/>
                  </a:lnTo>
                  <a:lnTo>
                    <a:pt x="1" y="86"/>
                  </a:lnTo>
                  <a:lnTo>
                    <a:pt x="3" y="93"/>
                  </a:lnTo>
                  <a:lnTo>
                    <a:pt x="5" y="99"/>
                  </a:lnTo>
                  <a:lnTo>
                    <a:pt x="9" y="106"/>
                  </a:lnTo>
                  <a:lnTo>
                    <a:pt x="12" y="112"/>
                  </a:lnTo>
                  <a:lnTo>
                    <a:pt x="16" y="118"/>
                  </a:lnTo>
                  <a:lnTo>
                    <a:pt x="21" y="123"/>
                  </a:lnTo>
                  <a:lnTo>
                    <a:pt x="26" y="127"/>
                  </a:lnTo>
                  <a:lnTo>
                    <a:pt x="31" y="132"/>
                  </a:lnTo>
                  <a:lnTo>
                    <a:pt x="38" y="135"/>
                  </a:lnTo>
                  <a:lnTo>
                    <a:pt x="44" y="138"/>
                  </a:lnTo>
                  <a:lnTo>
                    <a:pt x="51" y="140"/>
                  </a:lnTo>
                  <a:lnTo>
                    <a:pt x="57" y="143"/>
                  </a:lnTo>
                  <a:lnTo>
                    <a:pt x="65" y="144"/>
                  </a:lnTo>
                  <a:lnTo>
                    <a:pt x="72" y="144"/>
                  </a:lnTo>
                  <a:lnTo>
                    <a:pt x="79" y="144"/>
                  </a:lnTo>
                  <a:lnTo>
                    <a:pt x="86" y="143"/>
                  </a:lnTo>
                  <a:lnTo>
                    <a:pt x="93" y="140"/>
                  </a:lnTo>
                  <a:lnTo>
                    <a:pt x="101" y="138"/>
                  </a:lnTo>
                  <a:lnTo>
                    <a:pt x="106" y="135"/>
                  </a:lnTo>
                  <a:lnTo>
                    <a:pt x="112" y="132"/>
                  </a:lnTo>
                  <a:lnTo>
                    <a:pt x="118" y="127"/>
                  </a:lnTo>
                  <a:lnTo>
                    <a:pt x="123" y="123"/>
                  </a:lnTo>
                  <a:lnTo>
                    <a:pt x="128" y="118"/>
                  </a:lnTo>
                  <a:lnTo>
                    <a:pt x="132" y="112"/>
                  </a:lnTo>
                  <a:lnTo>
                    <a:pt x="135" y="106"/>
                  </a:lnTo>
                  <a:lnTo>
                    <a:pt x="138" y="99"/>
                  </a:lnTo>
                  <a:lnTo>
                    <a:pt x="140" y="93"/>
                  </a:lnTo>
                  <a:lnTo>
                    <a:pt x="143" y="86"/>
                  </a:lnTo>
                  <a:lnTo>
                    <a:pt x="144" y="79"/>
                  </a:lnTo>
                  <a:lnTo>
                    <a:pt x="144" y="71"/>
                  </a:lnTo>
                  <a:lnTo>
                    <a:pt x="144" y="65"/>
                  </a:lnTo>
                  <a:lnTo>
                    <a:pt x="143" y="57"/>
                  </a:lnTo>
                  <a:lnTo>
                    <a:pt x="140" y="51"/>
                  </a:lnTo>
                  <a:lnTo>
                    <a:pt x="138" y="43"/>
                  </a:lnTo>
                  <a:lnTo>
                    <a:pt x="135" y="38"/>
                  </a:lnTo>
                  <a:lnTo>
                    <a:pt x="132" y="31"/>
                  </a:lnTo>
                  <a:lnTo>
                    <a:pt x="128" y="26"/>
                  </a:lnTo>
                  <a:lnTo>
                    <a:pt x="123" y="21"/>
                  </a:lnTo>
                  <a:lnTo>
                    <a:pt x="118" y="16"/>
                  </a:lnTo>
                  <a:lnTo>
                    <a:pt x="112" y="12"/>
                  </a:lnTo>
                  <a:lnTo>
                    <a:pt x="106" y="9"/>
                  </a:lnTo>
                  <a:lnTo>
                    <a:pt x="101" y="5"/>
                  </a:lnTo>
                  <a:lnTo>
                    <a:pt x="93" y="3"/>
                  </a:lnTo>
                  <a:lnTo>
                    <a:pt x="86" y="1"/>
                  </a:lnTo>
                  <a:lnTo>
                    <a:pt x="79" y="0"/>
                  </a:lnTo>
                  <a:lnTo>
                    <a:pt x="72" y="0"/>
                  </a:lnTo>
                  <a:lnTo>
                    <a:pt x="65" y="0"/>
                  </a:lnTo>
                  <a:lnTo>
                    <a:pt x="57" y="1"/>
                  </a:lnTo>
                  <a:lnTo>
                    <a:pt x="51" y="3"/>
                  </a:lnTo>
                  <a:lnTo>
                    <a:pt x="44" y="5"/>
                  </a:lnTo>
                  <a:lnTo>
                    <a:pt x="38" y="9"/>
                  </a:lnTo>
                  <a:lnTo>
                    <a:pt x="31" y="12"/>
                  </a:lnTo>
                  <a:lnTo>
                    <a:pt x="26" y="16"/>
                  </a:lnTo>
                  <a:lnTo>
                    <a:pt x="21" y="21"/>
                  </a:lnTo>
                  <a:lnTo>
                    <a:pt x="16" y="26"/>
                  </a:lnTo>
                  <a:lnTo>
                    <a:pt x="12" y="31"/>
                  </a:lnTo>
                  <a:lnTo>
                    <a:pt x="9" y="38"/>
                  </a:lnTo>
                  <a:lnTo>
                    <a:pt x="5" y="43"/>
                  </a:lnTo>
                  <a:lnTo>
                    <a:pt x="3" y="51"/>
                  </a:lnTo>
                  <a:lnTo>
                    <a:pt x="1" y="57"/>
                  </a:lnTo>
                  <a:lnTo>
                    <a:pt x="0" y="65"/>
                  </a:lnTo>
                  <a:lnTo>
                    <a:pt x="0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42"/>
            <p:cNvSpPr/>
            <p:nvPr/>
          </p:nvSpPr>
          <p:spPr bwMode="auto">
            <a:xfrm>
              <a:off x="7342981" y="3961209"/>
              <a:ext cx="28575" cy="28575"/>
            </a:xfrm>
            <a:custGeom>
              <a:avLst/>
              <a:gdLst>
                <a:gd name="T0" fmla="*/ 36 w 72"/>
                <a:gd name="T1" fmla="*/ 72 h 72"/>
                <a:gd name="T2" fmla="*/ 43 w 72"/>
                <a:gd name="T3" fmla="*/ 71 h 72"/>
                <a:gd name="T4" fmla="*/ 50 w 72"/>
                <a:gd name="T5" fmla="*/ 69 h 72"/>
                <a:gd name="T6" fmla="*/ 56 w 72"/>
                <a:gd name="T7" fmla="*/ 66 h 72"/>
                <a:gd name="T8" fmla="*/ 61 w 72"/>
                <a:gd name="T9" fmla="*/ 61 h 72"/>
                <a:gd name="T10" fmla="*/ 66 w 72"/>
                <a:gd name="T11" fmla="*/ 56 h 72"/>
                <a:gd name="T12" fmla="*/ 69 w 72"/>
                <a:gd name="T13" fmla="*/ 49 h 72"/>
                <a:gd name="T14" fmla="*/ 71 w 72"/>
                <a:gd name="T15" fmla="*/ 43 h 72"/>
                <a:gd name="T16" fmla="*/ 72 w 72"/>
                <a:gd name="T17" fmla="*/ 35 h 72"/>
                <a:gd name="T18" fmla="*/ 71 w 72"/>
                <a:gd name="T19" fmla="*/ 29 h 72"/>
                <a:gd name="T20" fmla="*/ 69 w 72"/>
                <a:gd name="T21" fmla="*/ 21 h 72"/>
                <a:gd name="T22" fmla="*/ 66 w 72"/>
                <a:gd name="T23" fmla="*/ 16 h 72"/>
                <a:gd name="T24" fmla="*/ 61 w 72"/>
                <a:gd name="T25" fmla="*/ 10 h 72"/>
                <a:gd name="T26" fmla="*/ 56 w 72"/>
                <a:gd name="T27" fmla="*/ 6 h 72"/>
                <a:gd name="T28" fmla="*/ 50 w 72"/>
                <a:gd name="T29" fmla="*/ 3 h 72"/>
                <a:gd name="T30" fmla="*/ 43 w 72"/>
                <a:gd name="T31" fmla="*/ 1 h 72"/>
                <a:gd name="T32" fmla="*/ 36 w 72"/>
                <a:gd name="T33" fmla="*/ 0 h 72"/>
                <a:gd name="T34" fmla="*/ 29 w 72"/>
                <a:gd name="T35" fmla="*/ 1 h 72"/>
                <a:gd name="T36" fmla="*/ 22 w 72"/>
                <a:gd name="T37" fmla="*/ 3 h 72"/>
                <a:gd name="T38" fmla="*/ 16 w 72"/>
                <a:gd name="T39" fmla="*/ 6 h 72"/>
                <a:gd name="T40" fmla="*/ 11 w 72"/>
                <a:gd name="T41" fmla="*/ 10 h 72"/>
                <a:gd name="T42" fmla="*/ 6 w 72"/>
                <a:gd name="T43" fmla="*/ 16 h 72"/>
                <a:gd name="T44" fmla="*/ 3 w 72"/>
                <a:gd name="T45" fmla="*/ 21 h 72"/>
                <a:gd name="T46" fmla="*/ 1 w 72"/>
                <a:gd name="T47" fmla="*/ 29 h 72"/>
                <a:gd name="T48" fmla="*/ 0 w 72"/>
                <a:gd name="T49" fmla="*/ 35 h 72"/>
                <a:gd name="T50" fmla="*/ 1 w 72"/>
                <a:gd name="T51" fmla="*/ 43 h 72"/>
                <a:gd name="T52" fmla="*/ 3 w 72"/>
                <a:gd name="T53" fmla="*/ 49 h 72"/>
                <a:gd name="T54" fmla="*/ 6 w 72"/>
                <a:gd name="T55" fmla="*/ 56 h 72"/>
                <a:gd name="T56" fmla="*/ 11 w 72"/>
                <a:gd name="T57" fmla="*/ 61 h 72"/>
                <a:gd name="T58" fmla="*/ 16 w 72"/>
                <a:gd name="T59" fmla="*/ 66 h 72"/>
                <a:gd name="T60" fmla="*/ 22 w 72"/>
                <a:gd name="T61" fmla="*/ 69 h 72"/>
                <a:gd name="T62" fmla="*/ 29 w 72"/>
                <a:gd name="T63" fmla="*/ 71 h 72"/>
                <a:gd name="T64" fmla="*/ 36 w 72"/>
                <a:gd name="T6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lnTo>
                    <a:pt x="43" y="71"/>
                  </a:lnTo>
                  <a:lnTo>
                    <a:pt x="50" y="69"/>
                  </a:lnTo>
                  <a:lnTo>
                    <a:pt x="56" y="66"/>
                  </a:lnTo>
                  <a:lnTo>
                    <a:pt x="61" y="61"/>
                  </a:lnTo>
                  <a:lnTo>
                    <a:pt x="66" y="56"/>
                  </a:lnTo>
                  <a:lnTo>
                    <a:pt x="69" y="49"/>
                  </a:lnTo>
                  <a:lnTo>
                    <a:pt x="71" y="43"/>
                  </a:lnTo>
                  <a:lnTo>
                    <a:pt x="72" y="35"/>
                  </a:lnTo>
                  <a:lnTo>
                    <a:pt x="71" y="29"/>
                  </a:lnTo>
                  <a:lnTo>
                    <a:pt x="69" y="21"/>
                  </a:lnTo>
                  <a:lnTo>
                    <a:pt x="66" y="16"/>
                  </a:lnTo>
                  <a:lnTo>
                    <a:pt x="61" y="10"/>
                  </a:lnTo>
                  <a:lnTo>
                    <a:pt x="56" y="6"/>
                  </a:lnTo>
                  <a:lnTo>
                    <a:pt x="50" y="3"/>
                  </a:lnTo>
                  <a:lnTo>
                    <a:pt x="43" y="1"/>
                  </a:lnTo>
                  <a:lnTo>
                    <a:pt x="36" y="0"/>
                  </a:lnTo>
                  <a:lnTo>
                    <a:pt x="29" y="1"/>
                  </a:lnTo>
                  <a:lnTo>
                    <a:pt x="22" y="3"/>
                  </a:lnTo>
                  <a:lnTo>
                    <a:pt x="16" y="6"/>
                  </a:lnTo>
                  <a:lnTo>
                    <a:pt x="11" y="10"/>
                  </a:lnTo>
                  <a:lnTo>
                    <a:pt x="6" y="16"/>
                  </a:lnTo>
                  <a:lnTo>
                    <a:pt x="3" y="21"/>
                  </a:lnTo>
                  <a:lnTo>
                    <a:pt x="1" y="29"/>
                  </a:lnTo>
                  <a:lnTo>
                    <a:pt x="0" y="35"/>
                  </a:lnTo>
                  <a:lnTo>
                    <a:pt x="1" y="43"/>
                  </a:lnTo>
                  <a:lnTo>
                    <a:pt x="3" y="49"/>
                  </a:lnTo>
                  <a:lnTo>
                    <a:pt x="6" y="56"/>
                  </a:lnTo>
                  <a:lnTo>
                    <a:pt x="11" y="61"/>
                  </a:lnTo>
                  <a:lnTo>
                    <a:pt x="16" y="66"/>
                  </a:lnTo>
                  <a:lnTo>
                    <a:pt x="22" y="69"/>
                  </a:lnTo>
                  <a:lnTo>
                    <a:pt x="29" y="71"/>
                  </a:lnTo>
                  <a:lnTo>
                    <a:pt x="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43"/>
            <p:cNvSpPr/>
            <p:nvPr/>
          </p:nvSpPr>
          <p:spPr bwMode="auto">
            <a:xfrm>
              <a:off x="7571581" y="3746897"/>
              <a:ext cx="28575" cy="28575"/>
            </a:xfrm>
            <a:custGeom>
              <a:avLst/>
              <a:gdLst>
                <a:gd name="T0" fmla="*/ 36 w 72"/>
                <a:gd name="T1" fmla="*/ 0 h 72"/>
                <a:gd name="T2" fmla="*/ 29 w 72"/>
                <a:gd name="T3" fmla="*/ 1 h 72"/>
                <a:gd name="T4" fmla="*/ 22 w 72"/>
                <a:gd name="T5" fmla="*/ 3 h 72"/>
                <a:gd name="T6" fmla="*/ 16 w 72"/>
                <a:gd name="T7" fmla="*/ 6 h 72"/>
                <a:gd name="T8" fmla="*/ 10 w 72"/>
                <a:gd name="T9" fmla="*/ 10 h 72"/>
                <a:gd name="T10" fmla="*/ 6 w 72"/>
                <a:gd name="T11" fmla="*/ 16 h 72"/>
                <a:gd name="T12" fmla="*/ 3 w 72"/>
                <a:gd name="T13" fmla="*/ 21 h 72"/>
                <a:gd name="T14" fmla="*/ 0 w 72"/>
                <a:gd name="T15" fmla="*/ 29 h 72"/>
                <a:gd name="T16" fmla="*/ 0 w 72"/>
                <a:gd name="T17" fmla="*/ 35 h 72"/>
                <a:gd name="T18" fmla="*/ 0 w 72"/>
                <a:gd name="T19" fmla="*/ 43 h 72"/>
                <a:gd name="T20" fmla="*/ 3 w 72"/>
                <a:gd name="T21" fmla="*/ 49 h 72"/>
                <a:gd name="T22" fmla="*/ 6 w 72"/>
                <a:gd name="T23" fmla="*/ 56 h 72"/>
                <a:gd name="T24" fmla="*/ 10 w 72"/>
                <a:gd name="T25" fmla="*/ 61 h 72"/>
                <a:gd name="T26" fmla="*/ 16 w 72"/>
                <a:gd name="T27" fmla="*/ 66 h 72"/>
                <a:gd name="T28" fmla="*/ 22 w 72"/>
                <a:gd name="T29" fmla="*/ 69 h 72"/>
                <a:gd name="T30" fmla="*/ 29 w 72"/>
                <a:gd name="T31" fmla="*/ 71 h 72"/>
                <a:gd name="T32" fmla="*/ 36 w 72"/>
                <a:gd name="T33" fmla="*/ 72 h 72"/>
                <a:gd name="T34" fmla="*/ 44 w 72"/>
                <a:gd name="T35" fmla="*/ 71 h 72"/>
                <a:gd name="T36" fmla="*/ 50 w 72"/>
                <a:gd name="T37" fmla="*/ 69 h 72"/>
                <a:gd name="T38" fmla="*/ 57 w 72"/>
                <a:gd name="T39" fmla="*/ 66 h 72"/>
                <a:gd name="T40" fmla="*/ 61 w 72"/>
                <a:gd name="T41" fmla="*/ 61 h 72"/>
                <a:gd name="T42" fmla="*/ 66 w 72"/>
                <a:gd name="T43" fmla="*/ 56 h 72"/>
                <a:gd name="T44" fmla="*/ 70 w 72"/>
                <a:gd name="T45" fmla="*/ 49 h 72"/>
                <a:gd name="T46" fmla="*/ 72 w 72"/>
                <a:gd name="T47" fmla="*/ 43 h 72"/>
                <a:gd name="T48" fmla="*/ 72 w 72"/>
                <a:gd name="T49" fmla="*/ 35 h 72"/>
                <a:gd name="T50" fmla="*/ 72 w 72"/>
                <a:gd name="T51" fmla="*/ 29 h 72"/>
                <a:gd name="T52" fmla="*/ 70 w 72"/>
                <a:gd name="T53" fmla="*/ 21 h 72"/>
                <a:gd name="T54" fmla="*/ 66 w 72"/>
                <a:gd name="T55" fmla="*/ 16 h 72"/>
                <a:gd name="T56" fmla="*/ 61 w 72"/>
                <a:gd name="T57" fmla="*/ 10 h 72"/>
                <a:gd name="T58" fmla="*/ 57 w 72"/>
                <a:gd name="T59" fmla="*/ 6 h 72"/>
                <a:gd name="T60" fmla="*/ 50 w 72"/>
                <a:gd name="T61" fmla="*/ 3 h 72"/>
                <a:gd name="T62" fmla="*/ 44 w 72"/>
                <a:gd name="T63" fmla="*/ 1 h 72"/>
                <a:gd name="T64" fmla="*/ 36 w 72"/>
                <a:gd name="T6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2" h="72">
                  <a:moveTo>
                    <a:pt x="36" y="0"/>
                  </a:moveTo>
                  <a:lnTo>
                    <a:pt x="29" y="1"/>
                  </a:lnTo>
                  <a:lnTo>
                    <a:pt x="22" y="3"/>
                  </a:lnTo>
                  <a:lnTo>
                    <a:pt x="16" y="6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3" y="21"/>
                  </a:lnTo>
                  <a:lnTo>
                    <a:pt x="0" y="29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3" y="49"/>
                  </a:lnTo>
                  <a:lnTo>
                    <a:pt x="6" y="56"/>
                  </a:lnTo>
                  <a:lnTo>
                    <a:pt x="10" y="61"/>
                  </a:lnTo>
                  <a:lnTo>
                    <a:pt x="16" y="66"/>
                  </a:lnTo>
                  <a:lnTo>
                    <a:pt x="22" y="69"/>
                  </a:lnTo>
                  <a:lnTo>
                    <a:pt x="29" y="71"/>
                  </a:lnTo>
                  <a:lnTo>
                    <a:pt x="36" y="72"/>
                  </a:lnTo>
                  <a:lnTo>
                    <a:pt x="44" y="71"/>
                  </a:lnTo>
                  <a:lnTo>
                    <a:pt x="50" y="69"/>
                  </a:lnTo>
                  <a:lnTo>
                    <a:pt x="57" y="66"/>
                  </a:lnTo>
                  <a:lnTo>
                    <a:pt x="61" y="61"/>
                  </a:lnTo>
                  <a:lnTo>
                    <a:pt x="66" y="56"/>
                  </a:lnTo>
                  <a:lnTo>
                    <a:pt x="70" y="49"/>
                  </a:lnTo>
                  <a:lnTo>
                    <a:pt x="72" y="43"/>
                  </a:lnTo>
                  <a:lnTo>
                    <a:pt x="72" y="35"/>
                  </a:lnTo>
                  <a:lnTo>
                    <a:pt x="72" y="29"/>
                  </a:lnTo>
                  <a:lnTo>
                    <a:pt x="70" y="21"/>
                  </a:lnTo>
                  <a:lnTo>
                    <a:pt x="66" y="16"/>
                  </a:lnTo>
                  <a:lnTo>
                    <a:pt x="61" y="10"/>
                  </a:lnTo>
                  <a:lnTo>
                    <a:pt x="57" y="6"/>
                  </a:lnTo>
                  <a:lnTo>
                    <a:pt x="50" y="3"/>
                  </a:lnTo>
                  <a:lnTo>
                    <a:pt x="44" y="1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Group 70"/>
          <p:cNvGrpSpPr/>
          <p:nvPr/>
        </p:nvGrpSpPr>
        <p:grpSpPr>
          <a:xfrm>
            <a:off x="7256110" y="2665975"/>
            <a:ext cx="517480" cy="452795"/>
            <a:chOff x="2734468" y="4611290"/>
            <a:chExt cx="457200" cy="400050"/>
          </a:xfrm>
          <a:solidFill>
            <a:schemeClr val="bg1"/>
          </a:solidFill>
        </p:grpSpPr>
        <p:sp>
          <p:nvSpPr>
            <p:cNvPr id="35" name="Freeform 104"/>
            <p:cNvSpPr/>
            <p:nvPr/>
          </p:nvSpPr>
          <p:spPr bwMode="auto">
            <a:xfrm>
              <a:off x="2805906" y="4682728"/>
              <a:ext cx="165100" cy="106363"/>
            </a:xfrm>
            <a:custGeom>
              <a:avLst/>
              <a:gdLst>
                <a:gd name="T0" fmla="*/ 376 w 415"/>
                <a:gd name="T1" fmla="*/ 1 h 270"/>
                <a:gd name="T2" fmla="*/ 337 w 415"/>
                <a:gd name="T3" fmla="*/ 3 h 270"/>
                <a:gd name="T4" fmla="*/ 298 w 415"/>
                <a:gd name="T5" fmla="*/ 8 h 270"/>
                <a:gd name="T6" fmla="*/ 261 w 415"/>
                <a:gd name="T7" fmla="*/ 16 h 270"/>
                <a:gd name="T8" fmla="*/ 227 w 415"/>
                <a:gd name="T9" fmla="*/ 26 h 270"/>
                <a:gd name="T10" fmla="*/ 192 w 415"/>
                <a:gd name="T11" fmla="*/ 37 h 270"/>
                <a:gd name="T12" fmla="*/ 161 w 415"/>
                <a:gd name="T13" fmla="*/ 50 h 270"/>
                <a:gd name="T14" fmla="*/ 132 w 415"/>
                <a:gd name="T15" fmla="*/ 67 h 270"/>
                <a:gd name="T16" fmla="*/ 105 w 415"/>
                <a:gd name="T17" fmla="*/ 84 h 270"/>
                <a:gd name="T18" fmla="*/ 80 w 415"/>
                <a:gd name="T19" fmla="*/ 102 h 270"/>
                <a:gd name="T20" fmla="*/ 58 w 415"/>
                <a:gd name="T21" fmla="*/ 123 h 270"/>
                <a:gd name="T22" fmla="*/ 40 w 415"/>
                <a:gd name="T23" fmla="*/ 143 h 270"/>
                <a:gd name="T24" fmla="*/ 25 w 415"/>
                <a:gd name="T25" fmla="*/ 166 h 270"/>
                <a:gd name="T26" fmla="*/ 13 w 415"/>
                <a:gd name="T27" fmla="*/ 190 h 270"/>
                <a:gd name="T28" fmla="*/ 5 w 415"/>
                <a:gd name="T29" fmla="*/ 215 h 270"/>
                <a:gd name="T30" fmla="*/ 1 w 415"/>
                <a:gd name="T31" fmla="*/ 239 h 270"/>
                <a:gd name="T32" fmla="*/ 1 w 415"/>
                <a:gd name="T33" fmla="*/ 256 h 270"/>
                <a:gd name="T34" fmla="*/ 3 w 415"/>
                <a:gd name="T35" fmla="*/ 262 h 270"/>
                <a:gd name="T36" fmla="*/ 8 w 415"/>
                <a:gd name="T37" fmla="*/ 266 h 270"/>
                <a:gd name="T38" fmla="*/ 15 w 415"/>
                <a:gd name="T39" fmla="*/ 270 h 270"/>
                <a:gd name="T40" fmla="*/ 21 w 415"/>
                <a:gd name="T41" fmla="*/ 270 h 270"/>
                <a:gd name="T42" fmla="*/ 28 w 415"/>
                <a:gd name="T43" fmla="*/ 266 h 270"/>
                <a:gd name="T44" fmla="*/ 33 w 415"/>
                <a:gd name="T45" fmla="*/ 262 h 270"/>
                <a:gd name="T46" fmla="*/ 35 w 415"/>
                <a:gd name="T47" fmla="*/ 256 h 270"/>
                <a:gd name="T48" fmla="*/ 36 w 415"/>
                <a:gd name="T49" fmla="*/ 242 h 270"/>
                <a:gd name="T50" fmla="*/ 41 w 415"/>
                <a:gd name="T51" fmla="*/ 220 h 270"/>
                <a:gd name="T52" fmla="*/ 47 w 415"/>
                <a:gd name="T53" fmla="*/ 199 h 270"/>
                <a:gd name="T54" fmla="*/ 58 w 415"/>
                <a:gd name="T55" fmla="*/ 179 h 270"/>
                <a:gd name="T56" fmla="*/ 73 w 415"/>
                <a:gd name="T57" fmla="*/ 161 h 270"/>
                <a:gd name="T58" fmla="*/ 89 w 415"/>
                <a:gd name="T59" fmla="*/ 142 h 270"/>
                <a:gd name="T60" fmla="*/ 110 w 415"/>
                <a:gd name="T61" fmla="*/ 125 h 270"/>
                <a:gd name="T62" fmla="*/ 132 w 415"/>
                <a:gd name="T63" fmla="*/ 109 h 270"/>
                <a:gd name="T64" fmla="*/ 156 w 415"/>
                <a:gd name="T65" fmla="*/ 94 h 270"/>
                <a:gd name="T66" fmla="*/ 183 w 415"/>
                <a:gd name="T67" fmla="*/ 80 h 270"/>
                <a:gd name="T68" fmla="*/ 228 w 415"/>
                <a:gd name="T69" fmla="*/ 62 h 270"/>
                <a:gd name="T70" fmla="*/ 275 w 415"/>
                <a:gd name="T71" fmla="*/ 49 h 270"/>
                <a:gd name="T72" fmla="*/ 309 w 415"/>
                <a:gd name="T73" fmla="*/ 43 h 270"/>
                <a:gd name="T74" fmla="*/ 343 w 415"/>
                <a:gd name="T75" fmla="*/ 39 h 270"/>
                <a:gd name="T76" fmla="*/ 378 w 415"/>
                <a:gd name="T77" fmla="*/ 36 h 270"/>
                <a:gd name="T78" fmla="*/ 399 w 415"/>
                <a:gd name="T79" fmla="*/ 35 h 270"/>
                <a:gd name="T80" fmla="*/ 406 w 415"/>
                <a:gd name="T81" fmla="*/ 33 h 270"/>
                <a:gd name="T82" fmla="*/ 411 w 415"/>
                <a:gd name="T83" fmla="*/ 28 h 270"/>
                <a:gd name="T84" fmla="*/ 413 w 415"/>
                <a:gd name="T85" fmla="*/ 21 h 270"/>
                <a:gd name="T86" fmla="*/ 413 w 415"/>
                <a:gd name="T87" fmla="*/ 15 h 270"/>
                <a:gd name="T88" fmla="*/ 411 w 415"/>
                <a:gd name="T89" fmla="*/ 8 h 270"/>
                <a:gd name="T90" fmla="*/ 406 w 415"/>
                <a:gd name="T91" fmla="*/ 3 h 270"/>
                <a:gd name="T92" fmla="*/ 399 w 415"/>
                <a:gd name="T93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5" h="270">
                  <a:moveTo>
                    <a:pt x="396" y="0"/>
                  </a:moveTo>
                  <a:lnTo>
                    <a:pt x="376" y="1"/>
                  </a:lnTo>
                  <a:lnTo>
                    <a:pt x="356" y="1"/>
                  </a:lnTo>
                  <a:lnTo>
                    <a:pt x="337" y="3"/>
                  </a:lnTo>
                  <a:lnTo>
                    <a:pt x="317" y="5"/>
                  </a:lnTo>
                  <a:lnTo>
                    <a:pt x="298" y="8"/>
                  </a:lnTo>
                  <a:lnTo>
                    <a:pt x="280" y="12"/>
                  </a:lnTo>
                  <a:lnTo>
                    <a:pt x="261" y="16"/>
                  </a:lnTo>
                  <a:lnTo>
                    <a:pt x="244" y="20"/>
                  </a:lnTo>
                  <a:lnTo>
                    <a:pt x="227" y="26"/>
                  </a:lnTo>
                  <a:lnTo>
                    <a:pt x="209" y="31"/>
                  </a:lnTo>
                  <a:lnTo>
                    <a:pt x="192" y="37"/>
                  </a:lnTo>
                  <a:lnTo>
                    <a:pt x="177" y="44"/>
                  </a:lnTo>
                  <a:lnTo>
                    <a:pt x="161" y="50"/>
                  </a:lnTo>
                  <a:lnTo>
                    <a:pt x="146" y="58"/>
                  </a:lnTo>
                  <a:lnTo>
                    <a:pt x="132" y="67"/>
                  </a:lnTo>
                  <a:lnTo>
                    <a:pt x="117" y="74"/>
                  </a:lnTo>
                  <a:lnTo>
                    <a:pt x="105" y="84"/>
                  </a:lnTo>
                  <a:lnTo>
                    <a:pt x="92" y="93"/>
                  </a:lnTo>
                  <a:lnTo>
                    <a:pt x="80" y="102"/>
                  </a:lnTo>
                  <a:lnTo>
                    <a:pt x="69" y="112"/>
                  </a:lnTo>
                  <a:lnTo>
                    <a:pt x="58" y="123"/>
                  </a:lnTo>
                  <a:lnTo>
                    <a:pt x="48" y="132"/>
                  </a:lnTo>
                  <a:lnTo>
                    <a:pt x="40" y="143"/>
                  </a:lnTo>
                  <a:lnTo>
                    <a:pt x="32" y="155"/>
                  </a:lnTo>
                  <a:lnTo>
                    <a:pt x="25" y="166"/>
                  </a:lnTo>
                  <a:lnTo>
                    <a:pt x="18" y="178"/>
                  </a:lnTo>
                  <a:lnTo>
                    <a:pt x="13" y="190"/>
                  </a:lnTo>
                  <a:lnTo>
                    <a:pt x="8" y="202"/>
                  </a:lnTo>
                  <a:lnTo>
                    <a:pt x="5" y="215"/>
                  </a:lnTo>
                  <a:lnTo>
                    <a:pt x="2" y="226"/>
                  </a:lnTo>
                  <a:lnTo>
                    <a:pt x="1" y="239"/>
                  </a:lnTo>
                  <a:lnTo>
                    <a:pt x="0" y="252"/>
                  </a:lnTo>
                  <a:lnTo>
                    <a:pt x="1" y="256"/>
                  </a:lnTo>
                  <a:lnTo>
                    <a:pt x="2" y="259"/>
                  </a:lnTo>
                  <a:lnTo>
                    <a:pt x="3" y="262"/>
                  </a:lnTo>
                  <a:lnTo>
                    <a:pt x="5" y="264"/>
                  </a:lnTo>
                  <a:lnTo>
                    <a:pt x="8" y="266"/>
                  </a:lnTo>
                  <a:lnTo>
                    <a:pt x="11" y="269"/>
                  </a:lnTo>
                  <a:lnTo>
                    <a:pt x="15" y="270"/>
                  </a:lnTo>
                  <a:lnTo>
                    <a:pt x="18" y="270"/>
                  </a:lnTo>
                  <a:lnTo>
                    <a:pt x="21" y="270"/>
                  </a:lnTo>
                  <a:lnTo>
                    <a:pt x="25" y="269"/>
                  </a:lnTo>
                  <a:lnTo>
                    <a:pt x="28" y="266"/>
                  </a:lnTo>
                  <a:lnTo>
                    <a:pt x="31" y="264"/>
                  </a:lnTo>
                  <a:lnTo>
                    <a:pt x="33" y="262"/>
                  </a:lnTo>
                  <a:lnTo>
                    <a:pt x="34" y="259"/>
                  </a:lnTo>
                  <a:lnTo>
                    <a:pt x="35" y="256"/>
                  </a:lnTo>
                  <a:lnTo>
                    <a:pt x="36" y="252"/>
                  </a:lnTo>
                  <a:lnTo>
                    <a:pt x="36" y="242"/>
                  </a:lnTo>
                  <a:lnTo>
                    <a:pt x="38" y="231"/>
                  </a:lnTo>
                  <a:lnTo>
                    <a:pt x="41" y="220"/>
                  </a:lnTo>
                  <a:lnTo>
                    <a:pt x="44" y="209"/>
                  </a:lnTo>
                  <a:lnTo>
                    <a:pt x="47" y="199"/>
                  </a:lnTo>
                  <a:lnTo>
                    <a:pt x="53" y="190"/>
                  </a:lnTo>
                  <a:lnTo>
                    <a:pt x="58" y="179"/>
                  </a:lnTo>
                  <a:lnTo>
                    <a:pt x="66" y="169"/>
                  </a:lnTo>
                  <a:lnTo>
                    <a:pt x="73" y="161"/>
                  </a:lnTo>
                  <a:lnTo>
                    <a:pt x="81" y="151"/>
                  </a:lnTo>
                  <a:lnTo>
                    <a:pt x="89" y="142"/>
                  </a:lnTo>
                  <a:lnTo>
                    <a:pt x="99" y="132"/>
                  </a:lnTo>
                  <a:lnTo>
                    <a:pt x="110" y="125"/>
                  </a:lnTo>
                  <a:lnTo>
                    <a:pt x="121" y="116"/>
                  </a:lnTo>
                  <a:lnTo>
                    <a:pt x="132" y="109"/>
                  </a:lnTo>
                  <a:lnTo>
                    <a:pt x="145" y="101"/>
                  </a:lnTo>
                  <a:lnTo>
                    <a:pt x="156" y="94"/>
                  </a:lnTo>
                  <a:lnTo>
                    <a:pt x="170" y="86"/>
                  </a:lnTo>
                  <a:lnTo>
                    <a:pt x="183" y="80"/>
                  </a:lnTo>
                  <a:lnTo>
                    <a:pt x="197" y="74"/>
                  </a:lnTo>
                  <a:lnTo>
                    <a:pt x="228" y="62"/>
                  </a:lnTo>
                  <a:lnTo>
                    <a:pt x="259" y="54"/>
                  </a:lnTo>
                  <a:lnTo>
                    <a:pt x="275" y="49"/>
                  </a:lnTo>
                  <a:lnTo>
                    <a:pt x="291" y="46"/>
                  </a:lnTo>
                  <a:lnTo>
                    <a:pt x="309" y="43"/>
                  </a:lnTo>
                  <a:lnTo>
                    <a:pt x="326" y="41"/>
                  </a:lnTo>
                  <a:lnTo>
                    <a:pt x="343" y="39"/>
                  </a:lnTo>
                  <a:lnTo>
                    <a:pt x="361" y="37"/>
                  </a:lnTo>
                  <a:lnTo>
                    <a:pt x="378" y="36"/>
                  </a:lnTo>
                  <a:lnTo>
                    <a:pt x="396" y="36"/>
                  </a:lnTo>
                  <a:lnTo>
                    <a:pt x="399" y="35"/>
                  </a:lnTo>
                  <a:lnTo>
                    <a:pt x="403" y="34"/>
                  </a:lnTo>
                  <a:lnTo>
                    <a:pt x="406" y="33"/>
                  </a:lnTo>
                  <a:lnTo>
                    <a:pt x="409" y="31"/>
                  </a:lnTo>
                  <a:lnTo>
                    <a:pt x="411" y="28"/>
                  </a:lnTo>
                  <a:lnTo>
                    <a:pt x="412" y="24"/>
                  </a:lnTo>
                  <a:lnTo>
                    <a:pt x="413" y="21"/>
                  </a:lnTo>
                  <a:lnTo>
                    <a:pt x="415" y="18"/>
                  </a:lnTo>
                  <a:lnTo>
                    <a:pt x="413" y="15"/>
                  </a:lnTo>
                  <a:lnTo>
                    <a:pt x="412" y="10"/>
                  </a:lnTo>
                  <a:lnTo>
                    <a:pt x="411" y="8"/>
                  </a:lnTo>
                  <a:lnTo>
                    <a:pt x="409" y="5"/>
                  </a:lnTo>
                  <a:lnTo>
                    <a:pt x="406" y="3"/>
                  </a:lnTo>
                  <a:lnTo>
                    <a:pt x="403" y="2"/>
                  </a:lnTo>
                  <a:lnTo>
                    <a:pt x="399" y="1"/>
                  </a:lnTo>
                  <a:lnTo>
                    <a:pt x="3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6" name="Freeform 105"/>
            <p:cNvSpPr>
              <a:spLocks noEditPoints="1"/>
            </p:cNvSpPr>
            <p:nvPr/>
          </p:nvSpPr>
          <p:spPr bwMode="auto">
            <a:xfrm>
              <a:off x="2734468" y="4611290"/>
              <a:ext cx="457200" cy="400050"/>
            </a:xfrm>
            <a:custGeom>
              <a:avLst/>
              <a:gdLst>
                <a:gd name="T0" fmla="*/ 476 w 1152"/>
                <a:gd name="T1" fmla="*/ 784 h 1008"/>
                <a:gd name="T2" fmla="*/ 441 w 1152"/>
                <a:gd name="T3" fmla="*/ 788 h 1008"/>
                <a:gd name="T4" fmla="*/ 409 w 1152"/>
                <a:gd name="T5" fmla="*/ 810 h 1008"/>
                <a:gd name="T6" fmla="*/ 352 w 1152"/>
                <a:gd name="T7" fmla="*/ 864 h 1008"/>
                <a:gd name="T8" fmla="*/ 316 w 1152"/>
                <a:gd name="T9" fmla="*/ 850 h 1008"/>
                <a:gd name="T10" fmla="*/ 325 w 1152"/>
                <a:gd name="T11" fmla="*/ 792 h 1008"/>
                <a:gd name="T12" fmla="*/ 314 w 1152"/>
                <a:gd name="T13" fmla="*/ 752 h 1008"/>
                <a:gd name="T14" fmla="*/ 261 w 1152"/>
                <a:gd name="T15" fmla="*/ 712 h 1008"/>
                <a:gd name="T16" fmla="*/ 159 w 1152"/>
                <a:gd name="T17" fmla="*/ 633 h 1008"/>
                <a:gd name="T18" fmla="*/ 94 w 1152"/>
                <a:gd name="T19" fmla="*/ 537 h 1008"/>
                <a:gd name="T20" fmla="*/ 72 w 1152"/>
                <a:gd name="T21" fmla="*/ 432 h 1008"/>
                <a:gd name="T22" fmla="*/ 88 w 1152"/>
                <a:gd name="T23" fmla="*/ 342 h 1008"/>
                <a:gd name="T24" fmla="*/ 133 w 1152"/>
                <a:gd name="T25" fmla="*/ 261 h 1008"/>
                <a:gd name="T26" fmla="*/ 204 w 1152"/>
                <a:gd name="T27" fmla="*/ 190 h 1008"/>
                <a:gd name="T28" fmla="*/ 294 w 1152"/>
                <a:gd name="T29" fmla="*/ 133 h 1008"/>
                <a:gd name="T30" fmla="*/ 403 w 1152"/>
                <a:gd name="T31" fmla="*/ 93 h 1008"/>
                <a:gd name="T32" fmla="*/ 524 w 1152"/>
                <a:gd name="T33" fmla="*/ 74 h 1008"/>
                <a:gd name="T34" fmla="*/ 653 w 1152"/>
                <a:gd name="T35" fmla="*/ 76 h 1008"/>
                <a:gd name="T36" fmla="*/ 772 w 1152"/>
                <a:gd name="T37" fmla="*/ 100 h 1008"/>
                <a:gd name="T38" fmla="*/ 877 w 1152"/>
                <a:gd name="T39" fmla="*/ 144 h 1008"/>
                <a:gd name="T40" fmla="*/ 965 w 1152"/>
                <a:gd name="T41" fmla="*/ 203 h 1008"/>
                <a:gd name="T42" fmla="*/ 1030 w 1152"/>
                <a:gd name="T43" fmla="*/ 276 h 1008"/>
                <a:gd name="T44" fmla="*/ 1070 w 1152"/>
                <a:gd name="T45" fmla="*/ 359 h 1008"/>
                <a:gd name="T46" fmla="*/ 1079 w 1152"/>
                <a:gd name="T47" fmla="*/ 451 h 1008"/>
                <a:gd name="T48" fmla="*/ 1057 w 1152"/>
                <a:gd name="T49" fmla="*/ 539 h 1008"/>
                <a:gd name="T50" fmla="*/ 1007 w 1152"/>
                <a:gd name="T51" fmla="*/ 618 h 1008"/>
                <a:gd name="T52" fmla="*/ 933 w 1152"/>
                <a:gd name="T53" fmla="*/ 686 h 1008"/>
                <a:gd name="T54" fmla="*/ 838 w 1152"/>
                <a:gd name="T55" fmla="*/ 740 h 1008"/>
                <a:gd name="T56" fmla="*/ 725 w 1152"/>
                <a:gd name="T57" fmla="*/ 776 h 1008"/>
                <a:gd name="T58" fmla="*/ 602 w 1152"/>
                <a:gd name="T59" fmla="*/ 791 h 1008"/>
                <a:gd name="T60" fmla="*/ 489 w 1152"/>
                <a:gd name="T61" fmla="*/ 5 h 1008"/>
                <a:gd name="T62" fmla="*/ 352 w 1152"/>
                <a:gd name="T63" fmla="*/ 34 h 1008"/>
                <a:gd name="T64" fmla="*/ 232 w 1152"/>
                <a:gd name="T65" fmla="*/ 86 h 1008"/>
                <a:gd name="T66" fmla="*/ 131 w 1152"/>
                <a:gd name="T67" fmla="*/ 157 h 1008"/>
                <a:gd name="T68" fmla="*/ 57 w 1152"/>
                <a:gd name="T69" fmla="*/ 244 h 1008"/>
                <a:gd name="T70" fmla="*/ 11 w 1152"/>
                <a:gd name="T71" fmla="*/ 345 h 1008"/>
                <a:gd name="T72" fmla="*/ 0 w 1152"/>
                <a:gd name="T73" fmla="*/ 445 h 1008"/>
                <a:gd name="T74" fmla="*/ 10 w 1152"/>
                <a:gd name="T75" fmla="*/ 513 h 1008"/>
                <a:gd name="T76" fmla="*/ 53 w 1152"/>
                <a:gd name="T77" fmla="*/ 614 h 1008"/>
                <a:gd name="T78" fmla="*/ 148 w 1152"/>
                <a:gd name="T79" fmla="*/ 722 h 1008"/>
                <a:gd name="T80" fmla="*/ 252 w 1152"/>
                <a:gd name="T81" fmla="*/ 791 h 1008"/>
                <a:gd name="T82" fmla="*/ 245 w 1152"/>
                <a:gd name="T83" fmla="*/ 841 h 1008"/>
                <a:gd name="T84" fmla="*/ 192 w 1152"/>
                <a:gd name="T85" fmla="*/ 948 h 1008"/>
                <a:gd name="T86" fmla="*/ 181 w 1152"/>
                <a:gd name="T87" fmla="*/ 982 h 1008"/>
                <a:gd name="T88" fmla="*/ 200 w 1152"/>
                <a:gd name="T89" fmla="*/ 1005 h 1008"/>
                <a:gd name="T90" fmla="*/ 242 w 1152"/>
                <a:gd name="T91" fmla="*/ 1003 h 1008"/>
                <a:gd name="T92" fmla="*/ 342 w 1152"/>
                <a:gd name="T93" fmla="*/ 959 h 1008"/>
                <a:gd name="T94" fmla="*/ 421 w 1152"/>
                <a:gd name="T95" fmla="*/ 900 h 1008"/>
                <a:gd name="T96" fmla="*/ 520 w 1152"/>
                <a:gd name="T97" fmla="*/ 862 h 1008"/>
                <a:gd name="T98" fmla="*/ 664 w 1152"/>
                <a:gd name="T99" fmla="*/ 859 h 1008"/>
                <a:gd name="T100" fmla="*/ 800 w 1152"/>
                <a:gd name="T101" fmla="*/ 830 h 1008"/>
                <a:gd name="T102" fmla="*/ 921 w 1152"/>
                <a:gd name="T103" fmla="*/ 778 h 1008"/>
                <a:gd name="T104" fmla="*/ 1020 w 1152"/>
                <a:gd name="T105" fmla="*/ 707 h 1008"/>
                <a:gd name="T106" fmla="*/ 1096 w 1152"/>
                <a:gd name="T107" fmla="*/ 619 h 1008"/>
                <a:gd name="T108" fmla="*/ 1140 w 1152"/>
                <a:gd name="T109" fmla="*/ 519 h 1008"/>
                <a:gd name="T110" fmla="*/ 1151 w 1152"/>
                <a:gd name="T111" fmla="*/ 410 h 1008"/>
                <a:gd name="T112" fmla="*/ 1126 w 1152"/>
                <a:gd name="T113" fmla="*/ 304 h 1008"/>
                <a:gd name="T114" fmla="*/ 1069 w 1152"/>
                <a:gd name="T115" fmla="*/ 208 h 1008"/>
                <a:gd name="T116" fmla="*/ 983 w 1152"/>
                <a:gd name="T117" fmla="*/ 127 h 1008"/>
                <a:gd name="T118" fmla="*/ 874 w 1152"/>
                <a:gd name="T119" fmla="*/ 62 h 1008"/>
                <a:gd name="T120" fmla="*/ 747 w 1152"/>
                <a:gd name="T121" fmla="*/ 20 h 1008"/>
                <a:gd name="T122" fmla="*/ 605 w 1152"/>
                <a:gd name="T123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52" h="1008">
                  <a:moveTo>
                    <a:pt x="576" y="792"/>
                  </a:moveTo>
                  <a:lnTo>
                    <a:pt x="551" y="791"/>
                  </a:lnTo>
                  <a:lnTo>
                    <a:pt x="526" y="790"/>
                  </a:lnTo>
                  <a:lnTo>
                    <a:pt x="501" y="788"/>
                  </a:lnTo>
                  <a:lnTo>
                    <a:pt x="476" y="784"/>
                  </a:lnTo>
                  <a:lnTo>
                    <a:pt x="470" y="783"/>
                  </a:lnTo>
                  <a:lnTo>
                    <a:pt x="465" y="783"/>
                  </a:lnTo>
                  <a:lnTo>
                    <a:pt x="457" y="784"/>
                  </a:lnTo>
                  <a:lnTo>
                    <a:pt x="449" y="786"/>
                  </a:lnTo>
                  <a:lnTo>
                    <a:pt x="441" y="788"/>
                  </a:lnTo>
                  <a:lnTo>
                    <a:pt x="435" y="791"/>
                  </a:lnTo>
                  <a:lnTo>
                    <a:pt x="427" y="794"/>
                  </a:lnTo>
                  <a:lnTo>
                    <a:pt x="421" y="798"/>
                  </a:lnTo>
                  <a:lnTo>
                    <a:pt x="415" y="804"/>
                  </a:lnTo>
                  <a:lnTo>
                    <a:pt x="409" y="810"/>
                  </a:lnTo>
                  <a:lnTo>
                    <a:pt x="402" y="818"/>
                  </a:lnTo>
                  <a:lnTo>
                    <a:pt x="393" y="828"/>
                  </a:lnTo>
                  <a:lnTo>
                    <a:pt x="381" y="840"/>
                  </a:lnTo>
                  <a:lnTo>
                    <a:pt x="368" y="851"/>
                  </a:lnTo>
                  <a:lnTo>
                    <a:pt x="352" y="864"/>
                  </a:lnTo>
                  <a:lnTo>
                    <a:pt x="335" y="876"/>
                  </a:lnTo>
                  <a:lnTo>
                    <a:pt x="317" y="889"/>
                  </a:lnTo>
                  <a:lnTo>
                    <a:pt x="299" y="901"/>
                  </a:lnTo>
                  <a:lnTo>
                    <a:pt x="308" y="876"/>
                  </a:lnTo>
                  <a:lnTo>
                    <a:pt x="316" y="850"/>
                  </a:lnTo>
                  <a:lnTo>
                    <a:pt x="319" y="837"/>
                  </a:lnTo>
                  <a:lnTo>
                    <a:pt x="321" y="823"/>
                  </a:lnTo>
                  <a:lnTo>
                    <a:pt x="323" y="809"/>
                  </a:lnTo>
                  <a:lnTo>
                    <a:pt x="323" y="796"/>
                  </a:lnTo>
                  <a:lnTo>
                    <a:pt x="325" y="792"/>
                  </a:lnTo>
                  <a:lnTo>
                    <a:pt x="325" y="789"/>
                  </a:lnTo>
                  <a:lnTo>
                    <a:pt x="323" y="779"/>
                  </a:lnTo>
                  <a:lnTo>
                    <a:pt x="321" y="769"/>
                  </a:lnTo>
                  <a:lnTo>
                    <a:pt x="318" y="761"/>
                  </a:lnTo>
                  <a:lnTo>
                    <a:pt x="314" y="752"/>
                  </a:lnTo>
                  <a:lnTo>
                    <a:pt x="308" y="743"/>
                  </a:lnTo>
                  <a:lnTo>
                    <a:pt x="302" y="737"/>
                  </a:lnTo>
                  <a:lnTo>
                    <a:pt x="293" y="730"/>
                  </a:lnTo>
                  <a:lnTo>
                    <a:pt x="285" y="725"/>
                  </a:lnTo>
                  <a:lnTo>
                    <a:pt x="261" y="712"/>
                  </a:lnTo>
                  <a:lnTo>
                    <a:pt x="238" y="698"/>
                  </a:lnTo>
                  <a:lnTo>
                    <a:pt x="215" y="683"/>
                  </a:lnTo>
                  <a:lnTo>
                    <a:pt x="196" y="667"/>
                  </a:lnTo>
                  <a:lnTo>
                    <a:pt x="177" y="651"/>
                  </a:lnTo>
                  <a:lnTo>
                    <a:pt x="159" y="633"/>
                  </a:lnTo>
                  <a:lnTo>
                    <a:pt x="143" y="615"/>
                  </a:lnTo>
                  <a:lnTo>
                    <a:pt x="129" y="597"/>
                  </a:lnTo>
                  <a:lnTo>
                    <a:pt x="116" y="577"/>
                  </a:lnTo>
                  <a:lnTo>
                    <a:pt x="104" y="558"/>
                  </a:lnTo>
                  <a:lnTo>
                    <a:pt x="94" y="537"/>
                  </a:lnTo>
                  <a:lnTo>
                    <a:pt x="87" y="517"/>
                  </a:lnTo>
                  <a:lnTo>
                    <a:pt x="80" y="496"/>
                  </a:lnTo>
                  <a:lnTo>
                    <a:pt x="76" y="474"/>
                  </a:lnTo>
                  <a:lnTo>
                    <a:pt x="73" y="454"/>
                  </a:lnTo>
                  <a:lnTo>
                    <a:pt x="72" y="432"/>
                  </a:lnTo>
                  <a:lnTo>
                    <a:pt x="73" y="413"/>
                  </a:lnTo>
                  <a:lnTo>
                    <a:pt x="75" y="396"/>
                  </a:lnTo>
                  <a:lnTo>
                    <a:pt x="78" y="377"/>
                  </a:lnTo>
                  <a:lnTo>
                    <a:pt x="83" y="359"/>
                  </a:lnTo>
                  <a:lnTo>
                    <a:pt x="88" y="342"/>
                  </a:lnTo>
                  <a:lnTo>
                    <a:pt x="94" y="325"/>
                  </a:lnTo>
                  <a:lnTo>
                    <a:pt x="103" y="308"/>
                  </a:lnTo>
                  <a:lnTo>
                    <a:pt x="112" y="292"/>
                  </a:lnTo>
                  <a:lnTo>
                    <a:pt x="121" y="276"/>
                  </a:lnTo>
                  <a:lnTo>
                    <a:pt x="133" y="261"/>
                  </a:lnTo>
                  <a:lnTo>
                    <a:pt x="145" y="246"/>
                  </a:lnTo>
                  <a:lnTo>
                    <a:pt x="158" y="230"/>
                  </a:lnTo>
                  <a:lnTo>
                    <a:pt x="172" y="216"/>
                  </a:lnTo>
                  <a:lnTo>
                    <a:pt x="187" y="203"/>
                  </a:lnTo>
                  <a:lnTo>
                    <a:pt x="204" y="190"/>
                  </a:lnTo>
                  <a:lnTo>
                    <a:pt x="220" y="177"/>
                  </a:lnTo>
                  <a:lnTo>
                    <a:pt x="237" y="166"/>
                  </a:lnTo>
                  <a:lnTo>
                    <a:pt x="255" y="154"/>
                  </a:lnTo>
                  <a:lnTo>
                    <a:pt x="275" y="144"/>
                  </a:lnTo>
                  <a:lnTo>
                    <a:pt x="294" y="133"/>
                  </a:lnTo>
                  <a:lnTo>
                    <a:pt x="315" y="125"/>
                  </a:lnTo>
                  <a:lnTo>
                    <a:pt x="336" y="116"/>
                  </a:lnTo>
                  <a:lnTo>
                    <a:pt x="358" y="107"/>
                  </a:lnTo>
                  <a:lnTo>
                    <a:pt x="380" y="100"/>
                  </a:lnTo>
                  <a:lnTo>
                    <a:pt x="403" y="93"/>
                  </a:lnTo>
                  <a:lnTo>
                    <a:pt x="426" y="88"/>
                  </a:lnTo>
                  <a:lnTo>
                    <a:pt x="450" y="84"/>
                  </a:lnTo>
                  <a:lnTo>
                    <a:pt x="475" y="79"/>
                  </a:lnTo>
                  <a:lnTo>
                    <a:pt x="499" y="76"/>
                  </a:lnTo>
                  <a:lnTo>
                    <a:pt x="524" y="74"/>
                  </a:lnTo>
                  <a:lnTo>
                    <a:pt x="550" y="73"/>
                  </a:lnTo>
                  <a:lnTo>
                    <a:pt x="576" y="72"/>
                  </a:lnTo>
                  <a:lnTo>
                    <a:pt x="602" y="73"/>
                  </a:lnTo>
                  <a:lnTo>
                    <a:pt x="628" y="74"/>
                  </a:lnTo>
                  <a:lnTo>
                    <a:pt x="653" y="76"/>
                  </a:lnTo>
                  <a:lnTo>
                    <a:pt x="678" y="79"/>
                  </a:lnTo>
                  <a:lnTo>
                    <a:pt x="701" y="84"/>
                  </a:lnTo>
                  <a:lnTo>
                    <a:pt x="725" y="88"/>
                  </a:lnTo>
                  <a:lnTo>
                    <a:pt x="749" y="93"/>
                  </a:lnTo>
                  <a:lnTo>
                    <a:pt x="772" y="100"/>
                  </a:lnTo>
                  <a:lnTo>
                    <a:pt x="794" y="107"/>
                  </a:lnTo>
                  <a:lnTo>
                    <a:pt x="816" y="116"/>
                  </a:lnTo>
                  <a:lnTo>
                    <a:pt x="838" y="125"/>
                  </a:lnTo>
                  <a:lnTo>
                    <a:pt x="858" y="133"/>
                  </a:lnTo>
                  <a:lnTo>
                    <a:pt x="877" y="144"/>
                  </a:lnTo>
                  <a:lnTo>
                    <a:pt x="897" y="154"/>
                  </a:lnTo>
                  <a:lnTo>
                    <a:pt x="914" y="166"/>
                  </a:lnTo>
                  <a:lnTo>
                    <a:pt x="933" y="177"/>
                  </a:lnTo>
                  <a:lnTo>
                    <a:pt x="949" y="190"/>
                  </a:lnTo>
                  <a:lnTo>
                    <a:pt x="965" y="203"/>
                  </a:lnTo>
                  <a:lnTo>
                    <a:pt x="980" y="216"/>
                  </a:lnTo>
                  <a:lnTo>
                    <a:pt x="994" y="230"/>
                  </a:lnTo>
                  <a:lnTo>
                    <a:pt x="1007" y="246"/>
                  </a:lnTo>
                  <a:lnTo>
                    <a:pt x="1019" y="261"/>
                  </a:lnTo>
                  <a:lnTo>
                    <a:pt x="1030" y="276"/>
                  </a:lnTo>
                  <a:lnTo>
                    <a:pt x="1041" y="292"/>
                  </a:lnTo>
                  <a:lnTo>
                    <a:pt x="1049" y="308"/>
                  </a:lnTo>
                  <a:lnTo>
                    <a:pt x="1057" y="325"/>
                  </a:lnTo>
                  <a:lnTo>
                    <a:pt x="1064" y="342"/>
                  </a:lnTo>
                  <a:lnTo>
                    <a:pt x="1070" y="359"/>
                  </a:lnTo>
                  <a:lnTo>
                    <a:pt x="1074" y="377"/>
                  </a:lnTo>
                  <a:lnTo>
                    <a:pt x="1077" y="396"/>
                  </a:lnTo>
                  <a:lnTo>
                    <a:pt x="1079" y="413"/>
                  </a:lnTo>
                  <a:lnTo>
                    <a:pt x="1081" y="432"/>
                  </a:lnTo>
                  <a:lnTo>
                    <a:pt x="1079" y="451"/>
                  </a:lnTo>
                  <a:lnTo>
                    <a:pt x="1077" y="469"/>
                  </a:lnTo>
                  <a:lnTo>
                    <a:pt x="1074" y="486"/>
                  </a:lnTo>
                  <a:lnTo>
                    <a:pt x="1070" y="505"/>
                  </a:lnTo>
                  <a:lnTo>
                    <a:pt x="1064" y="522"/>
                  </a:lnTo>
                  <a:lnTo>
                    <a:pt x="1057" y="539"/>
                  </a:lnTo>
                  <a:lnTo>
                    <a:pt x="1049" y="555"/>
                  </a:lnTo>
                  <a:lnTo>
                    <a:pt x="1041" y="572"/>
                  </a:lnTo>
                  <a:lnTo>
                    <a:pt x="1030" y="588"/>
                  </a:lnTo>
                  <a:lnTo>
                    <a:pt x="1019" y="603"/>
                  </a:lnTo>
                  <a:lnTo>
                    <a:pt x="1007" y="618"/>
                  </a:lnTo>
                  <a:lnTo>
                    <a:pt x="994" y="633"/>
                  </a:lnTo>
                  <a:lnTo>
                    <a:pt x="980" y="647"/>
                  </a:lnTo>
                  <a:lnTo>
                    <a:pt x="965" y="660"/>
                  </a:lnTo>
                  <a:lnTo>
                    <a:pt x="949" y="674"/>
                  </a:lnTo>
                  <a:lnTo>
                    <a:pt x="933" y="686"/>
                  </a:lnTo>
                  <a:lnTo>
                    <a:pt x="914" y="698"/>
                  </a:lnTo>
                  <a:lnTo>
                    <a:pt x="897" y="710"/>
                  </a:lnTo>
                  <a:lnTo>
                    <a:pt x="877" y="721"/>
                  </a:lnTo>
                  <a:lnTo>
                    <a:pt x="858" y="730"/>
                  </a:lnTo>
                  <a:lnTo>
                    <a:pt x="838" y="740"/>
                  </a:lnTo>
                  <a:lnTo>
                    <a:pt x="816" y="749"/>
                  </a:lnTo>
                  <a:lnTo>
                    <a:pt x="794" y="756"/>
                  </a:lnTo>
                  <a:lnTo>
                    <a:pt x="772" y="764"/>
                  </a:lnTo>
                  <a:lnTo>
                    <a:pt x="749" y="770"/>
                  </a:lnTo>
                  <a:lnTo>
                    <a:pt x="725" y="776"/>
                  </a:lnTo>
                  <a:lnTo>
                    <a:pt x="701" y="780"/>
                  </a:lnTo>
                  <a:lnTo>
                    <a:pt x="678" y="784"/>
                  </a:lnTo>
                  <a:lnTo>
                    <a:pt x="653" y="788"/>
                  </a:lnTo>
                  <a:lnTo>
                    <a:pt x="628" y="790"/>
                  </a:lnTo>
                  <a:lnTo>
                    <a:pt x="602" y="791"/>
                  </a:lnTo>
                  <a:lnTo>
                    <a:pt x="576" y="792"/>
                  </a:lnTo>
                  <a:close/>
                  <a:moveTo>
                    <a:pt x="576" y="0"/>
                  </a:moveTo>
                  <a:lnTo>
                    <a:pt x="546" y="0"/>
                  </a:lnTo>
                  <a:lnTo>
                    <a:pt x="517" y="3"/>
                  </a:lnTo>
                  <a:lnTo>
                    <a:pt x="489" y="5"/>
                  </a:lnTo>
                  <a:lnTo>
                    <a:pt x="460" y="9"/>
                  </a:lnTo>
                  <a:lnTo>
                    <a:pt x="433" y="13"/>
                  </a:lnTo>
                  <a:lnTo>
                    <a:pt x="404" y="20"/>
                  </a:lnTo>
                  <a:lnTo>
                    <a:pt x="377" y="26"/>
                  </a:lnTo>
                  <a:lnTo>
                    <a:pt x="352" y="34"/>
                  </a:lnTo>
                  <a:lnTo>
                    <a:pt x="327" y="42"/>
                  </a:lnTo>
                  <a:lnTo>
                    <a:pt x="302" y="52"/>
                  </a:lnTo>
                  <a:lnTo>
                    <a:pt x="277" y="62"/>
                  </a:lnTo>
                  <a:lnTo>
                    <a:pt x="254" y="74"/>
                  </a:lnTo>
                  <a:lnTo>
                    <a:pt x="232" y="86"/>
                  </a:lnTo>
                  <a:lnTo>
                    <a:pt x="210" y="99"/>
                  </a:lnTo>
                  <a:lnTo>
                    <a:pt x="188" y="112"/>
                  </a:lnTo>
                  <a:lnTo>
                    <a:pt x="169" y="127"/>
                  </a:lnTo>
                  <a:lnTo>
                    <a:pt x="150" y="142"/>
                  </a:lnTo>
                  <a:lnTo>
                    <a:pt x="131" y="157"/>
                  </a:lnTo>
                  <a:lnTo>
                    <a:pt x="114" y="173"/>
                  </a:lnTo>
                  <a:lnTo>
                    <a:pt x="99" y="190"/>
                  </a:lnTo>
                  <a:lnTo>
                    <a:pt x="84" y="208"/>
                  </a:lnTo>
                  <a:lnTo>
                    <a:pt x="70" y="226"/>
                  </a:lnTo>
                  <a:lnTo>
                    <a:pt x="57" y="244"/>
                  </a:lnTo>
                  <a:lnTo>
                    <a:pt x="45" y="264"/>
                  </a:lnTo>
                  <a:lnTo>
                    <a:pt x="35" y="283"/>
                  </a:lnTo>
                  <a:lnTo>
                    <a:pt x="26" y="304"/>
                  </a:lnTo>
                  <a:lnTo>
                    <a:pt x="18" y="324"/>
                  </a:lnTo>
                  <a:lnTo>
                    <a:pt x="11" y="345"/>
                  </a:lnTo>
                  <a:lnTo>
                    <a:pt x="7" y="366"/>
                  </a:lnTo>
                  <a:lnTo>
                    <a:pt x="3" y="388"/>
                  </a:lnTo>
                  <a:lnTo>
                    <a:pt x="0" y="410"/>
                  </a:lnTo>
                  <a:lnTo>
                    <a:pt x="0" y="432"/>
                  </a:lnTo>
                  <a:lnTo>
                    <a:pt x="0" y="445"/>
                  </a:lnTo>
                  <a:lnTo>
                    <a:pt x="2" y="459"/>
                  </a:lnTo>
                  <a:lnTo>
                    <a:pt x="3" y="473"/>
                  </a:lnTo>
                  <a:lnTo>
                    <a:pt x="5" y="486"/>
                  </a:lnTo>
                  <a:lnTo>
                    <a:pt x="7" y="500"/>
                  </a:lnTo>
                  <a:lnTo>
                    <a:pt x="10" y="513"/>
                  </a:lnTo>
                  <a:lnTo>
                    <a:pt x="13" y="526"/>
                  </a:lnTo>
                  <a:lnTo>
                    <a:pt x="18" y="539"/>
                  </a:lnTo>
                  <a:lnTo>
                    <a:pt x="27" y="565"/>
                  </a:lnTo>
                  <a:lnTo>
                    <a:pt x="39" y="590"/>
                  </a:lnTo>
                  <a:lnTo>
                    <a:pt x="53" y="614"/>
                  </a:lnTo>
                  <a:lnTo>
                    <a:pt x="69" y="638"/>
                  </a:lnTo>
                  <a:lnTo>
                    <a:pt x="87" y="659"/>
                  </a:lnTo>
                  <a:lnTo>
                    <a:pt x="105" y="681"/>
                  </a:lnTo>
                  <a:lnTo>
                    <a:pt x="126" y="701"/>
                  </a:lnTo>
                  <a:lnTo>
                    <a:pt x="148" y="722"/>
                  </a:lnTo>
                  <a:lnTo>
                    <a:pt x="172" y="740"/>
                  </a:lnTo>
                  <a:lnTo>
                    <a:pt x="198" y="757"/>
                  </a:lnTo>
                  <a:lnTo>
                    <a:pt x="224" y="774"/>
                  </a:lnTo>
                  <a:lnTo>
                    <a:pt x="252" y="789"/>
                  </a:lnTo>
                  <a:lnTo>
                    <a:pt x="252" y="791"/>
                  </a:lnTo>
                  <a:lnTo>
                    <a:pt x="252" y="792"/>
                  </a:lnTo>
                  <a:lnTo>
                    <a:pt x="251" y="804"/>
                  </a:lnTo>
                  <a:lnTo>
                    <a:pt x="250" y="816"/>
                  </a:lnTo>
                  <a:lnTo>
                    <a:pt x="248" y="829"/>
                  </a:lnTo>
                  <a:lnTo>
                    <a:pt x="245" y="841"/>
                  </a:lnTo>
                  <a:lnTo>
                    <a:pt x="236" y="864"/>
                  </a:lnTo>
                  <a:lnTo>
                    <a:pt x="225" y="888"/>
                  </a:lnTo>
                  <a:lnTo>
                    <a:pt x="214" y="910"/>
                  </a:lnTo>
                  <a:lnTo>
                    <a:pt x="202" y="929"/>
                  </a:lnTo>
                  <a:lnTo>
                    <a:pt x="192" y="948"/>
                  </a:lnTo>
                  <a:lnTo>
                    <a:pt x="183" y="963"/>
                  </a:lnTo>
                  <a:lnTo>
                    <a:pt x="183" y="963"/>
                  </a:lnTo>
                  <a:lnTo>
                    <a:pt x="181" y="968"/>
                  </a:lnTo>
                  <a:lnTo>
                    <a:pt x="180" y="976"/>
                  </a:lnTo>
                  <a:lnTo>
                    <a:pt x="181" y="982"/>
                  </a:lnTo>
                  <a:lnTo>
                    <a:pt x="183" y="987"/>
                  </a:lnTo>
                  <a:lnTo>
                    <a:pt x="185" y="994"/>
                  </a:lnTo>
                  <a:lnTo>
                    <a:pt x="189" y="998"/>
                  </a:lnTo>
                  <a:lnTo>
                    <a:pt x="195" y="1003"/>
                  </a:lnTo>
                  <a:lnTo>
                    <a:pt x="200" y="1005"/>
                  </a:lnTo>
                  <a:lnTo>
                    <a:pt x="206" y="1007"/>
                  </a:lnTo>
                  <a:lnTo>
                    <a:pt x="212" y="1008"/>
                  </a:lnTo>
                  <a:lnTo>
                    <a:pt x="219" y="1008"/>
                  </a:lnTo>
                  <a:lnTo>
                    <a:pt x="222" y="1007"/>
                  </a:lnTo>
                  <a:lnTo>
                    <a:pt x="242" y="1003"/>
                  </a:lnTo>
                  <a:lnTo>
                    <a:pt x="264" y="997"/>
                  </a:lnTo>
                  <a:lnTo>
                    <a:pt x="283" y="990"/>
                  </a:lnTo>
                  <a:lnTo>
                    <a:pt x="304" y="980"/>
                  </a:lnTo>
                  <a:lnTo>
                    <a:pt x="323" y="970"/>
                  </a:lnTo>
                  <a:lnTo>
                    <a:pt x="342" y="959"/>
                  </a:lnTo>
                  <a:lnTo>
                    <a:pt x="359" y="948"/>
                  </a:lnTo>
                  <a:lnTo>
                    <a:pt x="376" y="936"/>
                  </a:lnTo>
                  <a:lnTo>
                    <a:pt x="393" y="924"/>
                  </a:lnTo>
                  <a:lnTo>
                    <a:pt x="407" y="912"/>
                  </a:lnTo>
                  <a:lnTo>
                    <a:pt x="421" y="900"/>
                  </a:lnTo>
                  <a:lnTo>
                    <a:pt x="433" y="889"/>
                  </a:lnTo>
                  <a:lnTo>
                    <a:pt x="452" y="870"/>
                  </a:lnTo>
                  <a:lnTo>
                    <a:pt x="465" y="856"/>
                  </a:lnTo>
                  <a:lnTo>
                    <a:pt x="492" y="859"/>
                  </a:lnTo>
                  <a:lnTo>
                    <a:pt x="520" y="862"/>
                  </a:lnTo>
                  <a:lnTo>
                    <a:pt x="548" y="863"/>
                  </a:lnTo>
                  <a:lnTo>
                    <a:pt x="576" y="864"/>
                  </a:lnTo>
                  <a:lnTo>
                    <a:pt x="605" y="863"/>
                  </a:lnTo>
                  <a:lnTo>
                    <a:pt x="634" y="861"/>
                  </a:lnTo>
                  <a:lnTo>
                    <a:pt x="664" y="859"/>
                  </a:lnTo>
                  <a:lnTo>
                    <a:pt x="692" y="855"/>
                  </a:lnTo>
                  <a:lnTo>
                    <a:pt x="720" y="850"/>
                  </a:lnTo>
                  <a:lnTo>
                    <a:pt x="747" y="845"/>
                  </a:lnTo>
                  <a:lnTo>
                    <a:pt x="774" y="837"/>
                  </a:lnTo>
                  <a:lnTo>
                    <a:pt x="800" y="830"/>
                  </a:lnTo>
                  <a:lnTo>
                    <a:pt x="826" y="821"/>
                  </a:lnTo>
                  <a:lnTo>
                    <a:pt x="850" y="811"/>
                  </a:lnTo>
                  <a:lnTo>
                    <a:pt x="874" y="802"/>
                  </a:lnTo>
                  <a:lnTo>
                    <a:pt x="898" y="790"/>
                  </a:lnTo>
                  <a:lnTo>
                    <a:pt x="921" y="778"/>
                  </a:lnTo>
                  <a:lnTo>
                    <a:pt x="942" y="765"/>
                  </a:lnTo>
                  <a:lnTo>
                    <a:pt x="963" y="752"/>
                  </a:lnTo>
                  <a:lnTo>
                    <a:pt x="983" y="737"/>
                  </a:lnTo>
                  <a:lnTo>
                    <a:pt x="1003" y="722"/>
                  </a:lnTo>
                  <a:lnTo>
                    <a:pt x="1020" y="707"/>
                  </a:lnTo>
                  <a:lnTo>
                    <a:pt x="1037" y="690"/>
                  </a:lnTo>
                  <a:lnTo>
                    <a:pt x="1054" y="673"/>
                  </a:lnTo>
                  <a:lnTo>
                    <a:pt x="1069" y="656"/>
                  </a:lnTo>
                  <a:lnTo>
                    <a:pt x="1083" y="638"/>
                  </a:lnTo>
                  <a:lnTo>
                    <a:pt x="1096" y="619"/>
                  </a:lnTo>
                  <a:lnTo>
                    <a:pt x="1106" y="600"/>
                  </a:lnTo>
                  <a:lnTo>
                    <a:pt x="1117" y="580"/>
                  </a:lnTo>
                  <a:lnTo>
                    <a:pt x="1126" y="560"/>
                  </a:lnTo>
                  <a:lnTo>
                    <a:pt x="1133" y="540"/>
                  </a:lnTo>
                  <a:lnTo>
                    <a:pt x="1140" y="519"/>
                  </a:lnTo>
                  <a:lnTo>
                    <a:pt x="1145" y="497"/>
                  </a:lnTo>
                  <a:lnTo>
                    <a:pt x="1149" y="476"/>
                  </a:lnTo>
                  <a:lnTo>
                    <a:pt x="1151" y="454"/>
                  </a:lnTo>
                  <a:lnTo>
                    <a:pt x="1152" y="432"/>
                  </a:lnTo>
                  <a:lnTo>
                    <a:pt x="1151" y="410"/>
                  </a:lnTo>
                  <a:lnTo>
                    <a:pt x="1149" y="388"/>
                  </a:lnTo>
                  <a:lnTo>
                    <a:pt x="1145" y="366"/>
                  </a:lnTo>
                  <a:lnTo>
                    <a:pt x="1140" y="345"/>
                  </a:lnTo>
                  <a:lnTo>
                    <a:pt x="1133" y="324"/>
                  </a:lnTo>
                  <a:lnTo>
                    <a:pt x="1126" y="304"/>
                  </a:lnTo>
                  <a:lnTo>
                    <a:pt x="1117" y="283"/>
                  </a:lnTo>
                  <a:lnTo>
                    <a:pt x="1106" y="264"/>
                  </a:lnTo>
                  <a:lnTo>
                    <a:pt x="1096" y="244"/>
                  </a:lnTo>
                  <a:lnTo>
                    <a:pt x="1083" y="226"/>
                  </a:lnTo>
                  <a:lnTo>
                    <a:pt x="1069" y="208"/>
                  </a:lnTo>
                  <a:lnTo>
                    <a:pt x="1054" y="190"/>
                  </a:lnTo>
                  <a:lnTo>
                    <a:pt x="1037" y="173"/>
                  </a:lnTo>
                  <a:lnTo>
                    <a:pt x="1020" y="157"/>
                  </a:lnTo>
                  <a:lnTo>
                    <a:pt x="1003" y="142"/>
                  </a:lnTo>
                  <a:lnTo>
                    <a:pt x="983" y="127"/>
                  </a:lnTo>
                  <a:lnTo>
                    <a:pt x="963" y="112"/>
                  </a:lnTo>
                  <a:lnTo>
                    <a:pt x="942" y="99"/>
                  </a:lnTo>
                  <a:lnTo>
                    <a:pt x="921" y="86"/>
                  </a:lnTo>
                  <a:lnTo>
                    <a:pt x="898" y="74"/>
                  </a:lnTo>
                  <a:lnTo>
                    <a:pt x="874" y="62"/>
                  </a:lnTo>
                  <a:lnTo>
                    <a:pt x="850" y="52"/>
                  </a:lnTo>
                  <a:lnTo>
                    <a:pt x="826" y="42"/>
                  </a:lnTo>
                  <a:lnTo>
                    <a:pt x="800" y="34"/>
                  </a:lnTo>
                  <a:lnTo>
                    <a:pt x="774" y="26"/>
                  </a:lnTo>
                  <a:lnTo>
                    <a:pt x="747" y="20"/>
                  </a:lnTo>
                  <a:lnTo>
                    <a:pt x="720" y="13"/>
                  </a:lnTo>
                  <a:lnTo>
                    <a:pt x="692" y="9"/>
                  </a:lnTo>
                  <a:lnTo>
                    <a:pt x="664" y="5"/>
                  </a:lnTo>
                  <a:lnTo>
                    <a:pt x="634" y="3"/>
                  </a:lnTo>
                  <a:lnTo>
                    <a:pt x="605" y="0"/>
                  </a:lnTo>
                  <a:lnTo>
                    <a:pt x="5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Group 73"/>
          <p:cNvGrpSpPr/>
          <p:nvPr/>
        </p:nvGrpSpPr>
        <p:grpSpPr>
          <a:xfrm>
            <a:off x="10092942" y="2633632"/>
            <a:ext cx="517481" cy="517480"/>
            <a:chOff x="4563268" y="1839515"/>
            <a:chExt cx="457201" cy="457200"/>
          </a:xfrm>
          <a:solidFill>
            <a:schemeClr val="bg1"/>
          </a:solidFill>
        </p:grpSpPr>
        <p:sp>
          <p:nvSpPr>
            <p:cNvPr id="38" name="Freeform 137"/>
            <p:cNvSpPr/>
            <p:nvPr/>
          </p:nvSpPr>
          <p:spPr bwMode="auto">
            <a:xfrm>
              <a:off x="4812506" y="1896665"/>
              <a:ext cx="150813" cy="149225"/>
            </a:xfrm>
            <a:custGeom>
              <a:avLst/>
              <a:gdLst>
                <a:gd name="T0" fmla="*/ 342 w 378"/>
                <a:gd name="T1" fmla="*/ 360 h 378"/>
                <a:gd name="T2" fmla="*/ 343 w 378"/>
                <a:gd name="T3" fmla="*/ 367 h 378"/>
                <a:gd name="T4" fmla="*/ 347 w 378"/>
                <a:gd name="T5" fmla="*/ 372 h 378"/>
                <a:gd name="T6" fmla="*/ 353 w 378"/>
                <a:gd name="T7" fmla="*/ 377 h 378"/>
                <a:gd name="T8" fmla="*/ 360 w 378"/>
                <a:gd name="T9" fmla="*/ 378 h 378"/>
                <a:gd name="T10" fmla="*/ 367 w 378"/>
                <a:gd name="T11" fmla="*/ 377 h 378"/>
                <a:gd name="T12" fmla="*/ 373 w 378"/>
                <a:gd name="T13" fmla="*/ 372 h 378"/>
                <a:gd name="T14" fmla="*/ 376 w 378"/>
                <a:gd name="T15" fmla="*/ 367 h 378"/>
                <a:gd name="T16" fmla="*/ 378 w 378"/>
                <a:gd name="T17" fmla="*/ 360 h 378"/>
                <a:gd name="T18" fmla="*/ 378 w 378"/>
                <a:gd name="T19" fmla="*/ 359 h 378"/>
                <a:gd name="T20" fmla="*/ 376 w 378"/>
                <a:gd name="T21" fmla="*/ 323 h 378"/>
                <a:gd name="T22" fmla="*/ 371 w 378"/>
                <a:gd name="T23" fmla="*/ 287 h 378"/>
                <a:gd name="T24" fmla="*/ 361 w 378"/>
                <a:gd name="T25" fmla="*/ 253 h 378"/>
                <a:gd name="T26" fmla="*/ 349 w 378"/>
                <a:gd name="T27" fmla="*/ 220 h 378"/>
                <a:gd name="T28" fmla="*/ 334 w 378"/>
                <a:gd name="T29" fmla="*/ 189 h 378"/>
                <a:gd name="T30" fmla="*/ 316 w 378"/>
                <a:gd name="T31" fmla="*/ 158 h 378"/>
                <a:gd name="T32" fmla="*/ 295 w 378"/>
                <a:gd name="T33" fmla="*/ 131 h 378"/>
                <a:gd name="T34" fmla="*/ 273 w 378"/>
                <a:gd name="T35" fmla="*/ 105 h 378"/>
                <a:gd name="T36" fmla="*/ 247 w 378"/>
                <a:gd name="T37" fmla="*/ 83 h 378"/>
                <a:gd name="T38" fmla="*/ 220 w 378"/>
                <a:gd name="T39" fmla="*/ 62 h 378"/>
                <a:gd name="T40" fmla="*/ 190 w 378"/>
                <a:gd name="T41" fmla="*/ 44 h 378"/>
                <a:gd name="T42" fmla="*/ 158 w 378"/>
                <a:gd name="T43" fmla="*/ 29 h 378"/>
                <a:gd name="T44" fmla="*/ 126 w 378"/>
                <a:gd name="T45" fmla="*/ 17 h 378"/>
                <a:gd name="T46" fmla="*/ 91 w 378"/>
                <a:gd name="T47" fmla="*/ 7 h 378"/>
                <a:gd name="T48" fmla="*/ 56 w 378"/>
                <a:gd name="T49" fmla="*/ 2 h 378"/>
                <a:gd name="T50" fmla="*/ 19 w 378"/>
                <a:gd name="T51" fmla="*/ 1 h 378"/>
                <a:gd name="T52" fmla="*/ 18 w 378"/>
                <a:gd name="T53" fmla="*/ 0 h 378"/>
                <a:gd name="T54" fmla="*/ 11 w 378"/>
                <a:gd name="T55" fmla="*/ 2 h 378"/>
                <a:gd name="T56" fmla="*/ 5 w 378"/>
                <a:gd name="T57" fmla="*/ 5 h 378"/>
                <a:gd name="T58" fmla="*/ 2 w 378"/>
                <a:gd name="T59" fmla="*/ 12 h 378"/>
                <a:gd name="T60" fmla="*/ 0 w 378"/>
                <a:gd name="T61" fmla="*/ 18 h 378"/>
                <a:gd name="T62" fmla="*/ 2 w 378"/>
                <a:gd name="T63" fmla="*/ 24 h 378"/>
                <a:gd name="T64" fmla="*/ 5 w 378"/>
                <a:gd name="T65" fmla="*/ 31 h 378"/>
                <a:gd name="T66" fmla="*/ 11 w 378"/>
                <a:gd name="T67" fmla="*/ 34 h 378"/>
                <a:gd name="T68" fmla="*/ 18 w 378"/>
                <a:gd name="T69" fmla="*/ 36 h 378"/>
                <a:gd name="T70" fmla="*/ 34 w 378"/>
                <a:gd name="T71" fmla="*/ 36 h 378"/>
                <a:gd name="T72" fmla="*/ 68 w 378"/>
                <a:gd name="T73" fmla="*/ 40 h 378"/>
                <a:gd name="T74" fmla="*/ 99 w 378"/>
                <a:gd name="T75" fmla="*/ 46 h 378"/>
                <a:gd name="T76" fmla="*/ 129 w 378"/>
                <a:gd name="T77" fmla="*/ 56 h 378"/>
                <a:gd name="T78" fmla="*/ 158 w 378"/>
                <a:gd name="T79" fmla="*/ 68 h 378"/>
                <a:gd name="T80" fmla="*/ 185 w 378"/>
                <a:gd name="T81" fmla="*/ 83 h 378"/>
                <a:gd name="T82" fmla="*/ 211 w 378"/>
                <a:gd name="T83" fmla="*/ 100 h 378"/>
                <a:gd name="T84" fmla="*/ 236 w 378"/>
                <a:gd name="T85" fmla="*/ 121 h 378"/>
                <a:gd name="T86" fmla="*/ 258 w 378"/>
                <a:gd name="T87" fmla="*/ 142 h 378"/>
                <a:gd name="T88" fmla="*/ 277 w 378"/>
                <a:gd name="T89" fmla="*/ 166 h 378"/>
                <a:gd name="T90" fmla="*/ 295 w 378"/>
                <a:gd name="T91" fmla="*/ 192 h 378"/>
                <a:gd name="T92" fmla="*/ 310 w 378"/>
                <a:gd name="T93" fmla="*/ 220 h 378"/>
                <a:gd name="T94" fmla="*/ 322 w 378"/>
                <a:gd name="T95" fmla="*/ 249 h 378"/>
                <a:gd name="T96" fmla="*/ 332 w 378"/>
                <a:gd name="T97" fmla="*/ 279 h 378"/>
                <a:gd name="T98" fmla="*/ 339 w 378"/>
                <a:gd name="T99" fmla="*/ 311 h 378"/>
                <a:gd name="T100" fmla="*/ 342 w 378"/>
                <a:gd name="T101" fmla="*/ 343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378">
                  <a:moveTo>
                    <a:pt x="342" y="360"/>
                  </a:moveTo>
                  <a:lnTo>
                    <a:pt x="342" y="360"/>
                  </a:lnTo>
                  <a:lnTo>
                    <a:pt x="342" y="364"/>
                  </a:lnTo>
                  <a:lnTo>
                    <a:pt x="343" y="367"/>
                  </a:lnTo>
                  <a:lnTo>
                    <a:pt x="345" y="370"/>
                  </a:lnTo>
                  <a:lnTo>
                    <a:pt x="347" y="372"/>
                  </a:lnTo>
                  <a:lnTo>
                    <a:pt x="349" y="375"/>
                  </a:lnTo>
                  <a:lnTo>
                    <a:pt x="353" y="377"/>
                  </a:lnTo>
                  <a:lnTo>
                    <a:pt x="356" y="378"/>
                  </a:lnTo>
                  <a:lnTo>
                    <a:pt x="360" y="378"/>
                  </a:lnTo>
                  <a:lnTo>
                    <a:pt x="364" y="378"/>
                  </a:lnTo>
                  <a:lnTo>
                    <a:pt x="367" y="377"/>
                  </a:lnTo>
                  <a:lnTo>
                    <a:pt x="370" y="374"/>
                  </a:lnTo>
                  <a:lnTo>
                    <a:pt x="373" y="372"/>
                  </a:lnTo>
                  <a:lnTo>
                    <a:pt x="375" y="370"/>
                  </a:lnTo>
                  <a:lnTo>
                    <a:pt x="376" y="367"/>
                  </a:lnTo>
                  <a:lnTo>
                    <a:pt x="378" y="364"/>
                  </a:lnTo>
                  <a:lnTo>
                    <a:pt x="378" y="360"/>
                  </a:lnTo>
                  <a:lnTo>
                    <a:pt x="378" y="360"/>
                  </a:lnTo>
                  <a:lnTo>
                    <a:pt x="378" y="359"/>
                  </a:lnTo>
                  <a:lnTo>
                    <a:pt x="378" y="341"/>
                  </a:lnTo>
                  <a:lnTo>
                    <a:pt x="376" y="323"/>
                  </a:lnTo>
                  <a:lnTo>
                    <a:pt x="373" y="305"/>
                  </a:lnTo>
                  <a:lnTo>
                    <a:pt x="371" y="287"/>
                  </a:lnTo>
                  <a:lnTo>
                    <a:pt x="367" y="270"/>
                  </a:lnTo>
                  <a:lnTo>
                    <a:pt x="361" y="253"/>
                  </a:lnTo>
                  <a:lnTo>
                    <a:pt x="356" y="236"/>
                  </a:lnTo>
                  <a:lnTo>
                    <a:pt x="349" y="220"/>
                  </a:lnTo>
                  <a:lnTo>
                    <a:pt x="342" y="204"/>
                  </a:lnTo>
                  <a:lnTo>
                    <a:pt x="334" y="189"/>
                  </a:lnTo>
                  <a:lnTo>
                    <a:pt x="326" y="174"/>
                  </a:lnTo>
                  <a:lnTo>
                    <a:pt x="316" y="158"/>
                  </a:lnTo>
                  <a:lnTo>
                    <a:pt x="306" y="144"/>
                  </a:lnTo>
                  <a:lnTo>
                    <a:pt x="295" y="131"/>
                  </a:lnTo>
                  <a:lnTo>
                    <a:pt x="285" y="118"/>
                  </a:lnTo>
                  <a:lnTo>
                    <a:pt x="273" y="105"/>
                  </a:lnTo>
                  <a:lnTo>
                    <a:pt x="260" y="94"/>
                  </a:lnTo>
                  <a:lnTo>
                    <a:pt x="247" y="83"/>
                  </a:lnTo>
                  <a:lnTo>
                    <a:pt x="234" y="72"/>
                  </a:lnTo>
                  <a:lnTo>
                    <a:pt x="220" y="62"/>
                  </a:lnTo>
                  <a:lnTo>
                    <a:pt x="205" y="53"/>
                  </a:lnTo>
                  <a:lnTo>
                    <a:pt x="190" y="44"/>
                  </a:lnTo>
                  <a:lnTo>
                    <a:pt x="175" y="36"/>
                  </a:lnTo>
                  <a:lnTo>
                    <a:pt x="158" y="29"/>
                  </a:lnTo>
                  <a:lnTo>
                    <a:pt x="142" y="22"/>
                  </a:lnTo>
                  <a:lnTo>
                    <a:pt x="126" y="17"/>
                  </a:lnTo>
                  <a:lnTo>
                    <a:pt x="109" y="12"/>
                  </a:lnTo>
                  <a:lnTo>
                    <a:pt x="91" y="7"/>
                  </a:lnTo>
                  <a:lnTo>
                    <a:pt x="74" y="4"/>
                  </a:lnTo>
                  <a:lnTo>
                    <a:pt x="56" y="2"/>
                  </a:lnTo>
                  <a:lnTo>
                    <a:pt x="37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2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5" y="35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34" y="36"/>
                  </a:lnTo>
                  <a:lnTo>
                    <a:pt x="51" y="37"/>
                  </a:lnTo>
                  <a:lnTo>
                    <a:pt x="68" y="40"/>
                  </a:lnTo>
                  <a:lnTo>
                    <a:pt x="83" y="43"/>
                  </a:lnTo>
                  <a:lnTo>
                    <a:pt x="99" y="46"/>
                  </a:lnTo>
                  <a:lnTo>
                    <a:pt x="114" y="50"/>
                  </a:lnTo>
                  <a:lnTo>
                    <a:pt x="129" y="56"/>
                  </a:lnTo>
                  <a:lnTo>
                    <a:pt x="144" y="61"/>
                  </a:lnTo>
                  <a:lnTo>
                    <a:pt x="158" y="68"/>
                  </a:lnTo>
                  <a:lnTo>
                    <a:pt x="172" y="75"/>
                  </a:lnTo>
                  <a:lnTo>
                    <a:pt x="185" y="83"/>
                  </a:lnTo>
                  <a:lnTo>
                    <a:pt x="199" y="91"/>
                  </a:lnTo>
                  <a:lnTo>
                    <a:pt x="211" y="100"/>
                  </a:lnTo>
                  <a:lnTo>
                    <a:pt x="224" y="110"/>
                  </a:lnTo>
                  <a:lnTo>
                    <a:pt x="236" y="121"/>
                  </a:lnTo>
                  <a:lnTo>
                    <a:pt x="247" y="131"/>
                  </a:lnTo>
                  <a:lnTo>
                    <a:pt x="258" y="142"/>
                  </a:lnTo>
                  <a:lnTo>
                    <a:pt x="267" y="154"/>
                  </a:lnTo>
                  <a:lnTo>
                    <a:pt x="277" y="166"/>
                  </a:lnTo>
                  <a:lnTo>
                    <a:pt x="287" y="179"/>
                  </a:lnTo>
                  <a:lnTo>
                    <a:pt x="295" y="192"/>
                  </a:lnTo>
                  <a:lnTo>
                    <a:pt x="303" y="206"/>
                  </a:lnTo>
                  <a:lnTo>
                    <a:pt x="310" y="220"/>
                  </a:lnTo>
                  <a:lnTo>
                    <a:pt x="316" y="234"/>
                  </a:lnTo>
                  <a:lnTo>
                    <a:pt x="322" y="249"/>
                  </a:lnTo>
                  <a:lnTo>
                    <a:pt x="328" y="264"/>
                  </a:lnTo>
                  <a:lnTo>
                    <a:pt x="332" y="279"/>
                  </a:lnTo>
                  <a:lnTo>
                    <a:pt x="335" y="294"/>
                  </a:lnTo>
                  <a:lnTo>
                    <a:pt x="339" y="311"/>
                  </a:lnTo>
                  <a:lnTo>
                    <a:pt x="340" y="327"/>
                  </a:lnTo>
                  <a:lnTo>
                    <a:pt x="342" y="343"/>
                  </a:lnTo>
                  <a:lnTo>
                    <a:pt x="342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9" name="Freeform 138"/>
            <p:cNvSpPr>
              <a:spLocks noEditPoints="1"/>
            </p:cNvSpPr>
            <p:nvPr/>
          </p:nvSpPr>
          <p:spPr bwMode="auto">
            <a:xfrm>
              <a:off x="4563268" y="1839515"/>
              <a:ext cx="457200" cy="457200"/>
            </a:xfrm>
            <a:custGeom>
              <a:avLst/>
              <a:gdLst>
                <a:gd name="T0" fmla="*/ 1071 w 1152"/>
                <a:gd name="T1" fmla="*/ 923 h 1152"/>
                <a:gd name="T2" fmla="*/ 1059 w 1152"/>
                <a:gd name="T3" fmla="*/ 932 h 1152"/>
                <a:gd name="T4" fmla="*/ 1044 w 1152"/>
                <a:gd name="T5" fmla="*/ 936 h 1152"/>
                <a:gd name="T6" fmla="*/ 216 w 1152"/>
                <a:gd name="T7" fmla="*/ 108 h 1152"/>
                <a:gd name="T8" fmla="*/ 219 w 1152"/>
                <a:gd name="T9" fmla="*/ 93 h 1152"/>
                <a:gd name="T10" fmla="*/ 229 w 1152"/>
                <a:gd name="T11" fmla="*/ 80 h 1152"/>
                <a:gd name="T12" fmla="*/ 245 w 1152"/>
                <a:gd name="T13" fmla="*/ 72 h 1152"/>
                <a:gd name="T14" fmla="*/ 266 w 1152"/>
                <a:gd name="T15" fmla="*/ 75 h 1152"/>
                <a:gd name="T16" fmla="*/ 1069 w 1152"/>
                <a:gd name="T17" fmla="*/ 875 h 1152"/>
                <a:gd name="T18" fmla="*/ 1078 w 1152"/>
                <a:gd name="T19" fmla="*/ 888 h 1152"/>
                <a:gd name="T20" fmla="*/ 1080 w 1152"/>
                <a:gd name="T21" fmla="*/ 903 h 1152"/>
                <a:gd name="T22" fmla="*/ 1077 w 1152"/>
                <a:gd name="T23" fmla="*/ 914 h 1152"/>
                <a:gd name="T24" fmla="*/ 532 w 1152"/>
                <a:gd name="T25" fmla="*/ 940 h 1152"/>
                <a:gd name="T26" fmla="*/ 216 w 1152"/>
                <a:gd name="T27" fmla="*/ 604 h 1152"/>
                <a:gd name="T28" fmla="*/ 549 w 1152"/>
                <a:gd name="T29" fmla="*/ 936 h 1152"/>
                <a:gd name="T30" fmla="*/ 378 w 1152"/>
                <a:gd name="T31" fmla="*/ 1075 h 1152"/>
                <a:gd name="T32" fmla="*/ 360 w 1152"/>
                <a:gd name="T33" fmla="*/ 1080 h 1152"/>
                <a:gd name="T34" fmla="*/ 341 w 1152"/>
                <a:gd name="T35" fmla="*/ 1075 h 1152"/>
                <a:gd name="T36" fmla="*/ 77 w 1152"/>
                <a:gd name="T37" fmla="*/ 810 h 1152"/>
                <a:gd name="T38" fmla="*/ 72 w 1152"/>
                <a:gd name="T39" fmla="*/ 792 h 1152"/>
                <a:gd name="T40" fmla="*/ 77 w 1152"/>
                <a:gd name="T41" fmla="*/ 773 h 1152"/>
                <a:gd name="T42" fmla="*/ 195 w 1152"/>
                <a:gd name="T43" fmla="*/ 653 h 1152"/>
                <a:gd name="T44" fmla="*/ 499 w 1152"/>
                <a:gd name="T45" fmla="*/ 957 h 1152"/>
                <a:gd name="T46" fmla="*/ 328 w 1152"/>
                <a:gd name="T47" fmla="*/ 31 h 1152"/>
                <a:gd name="T48" fmla="*/ 302 w 1152"/>
                <a:gd name="T49" fmla="*/ 13 h 1152"/>
                <a:gd name="T50" fmla="*/ 273 w 1152"/>
                <a:gd name="T51" fmla="*/ 2 h 1152"/>
                <a:gd name="T52" fmla="*/ 242 w 1152"/>
                <a:gd name="T53" fmla="*/ 0 h 1152"/>
                <a:gd name="T54" fmla="*/ 211 w 1152"/>
                <a:gd name="T55" fmla="*/ 9 h 1152"/>
                <a:gd name="T56" fmla="*/ 190 w 1152"/>
                <a:gd name="T57" fmla="*/ 19 h 1152"/>
                <a:gd name="T58" fmla="*/ 172 w 1152"/>
                <a:gd name="T59" fmla="*/ 36 h 1152"/>
                <a:gd name="T60" fmla="*/ 158 w 1152"/>
                <a:gd name="T61" fmla="*/ 55 h 1152"/>
                <a:gd name="T62" fmla="*/ 149 w 1152"/>
                <a:gd name="T63" fmla="*/ 77 h 1152"/>
                <a:gd name="T64" fmla="*/ 145 w 1152"/>
                <a:gd name="T65" fmla="*/ 99 h 1152"/>
                <a:gd name="T66" fmla="*/ 31 w 1152"/>
                <a:gd name="T67" fmla="*/ 716 h 1152"/>
                <a:gd name="T68" fmla="*/ 13 w 1152"/>
                <a:gd name="T69" fmla="*/ 742 h 1152"/>
                <a:gd name="T70" fmla="*/ 2 w 1152"/>
                <a:gd name="T71" fmla="*/ 771 h 1152"/>
                <a:gd name="T72" fmla="*/ 1 w 1152"/>
                <a:gd name="T73" fmla="*/ 802 h 1152"/>
                <a:gd name="T74" fmla="*/ 7 w 1152"/>
                <a:gd name="T75" fmla="*/ 833 h 1152"/>
                <a:gd name="T76" fmla="*/ 25 w 1152"/>
                <a:gd name="T77" fmla="*/ 860 h 1152"/>
                <a:gd name="T78" fmla="*/ 292 w 1152"/>
                <a:gd name="T79" fmla="*/ 1128 h 1152"/>
                <a:gd name="T80" fmla="*/ 320 w 1152"/>
                <a:gd name="T81" fmla="*/ 1144 h 1152"/>
                <a:gd name="T82" fmla="*/ 350 w 1152"/>
                <a:gd name="T83" fmla="*/ 1151 h 1152"/>
                <a:gd name="T84" fmla="*/ 381 w 1152"/>
                <a:gd name="T85" fmla="*/ 1150 h 1152"/>
                <a:gd name="T86" fmla="*/ 410 w 1152"/>
                <a:gd name="T87" fmla="*/ 1139 h 1152"/>
                <a:gd name="T88" fmla="*/ 436 w 1152"/>
                <a:gd name="T89" fmla="*/ 1120 h 1152"/>
                <a:gd name="T90" fmla="*/ 1052 w 1152"/>
                <a:gd name="T91" fmla="*/ 1008 h 1152"/>
                <a:gd name="T92" fmla="*/ 1076 w 1152"/>
                <a:gd name="T93" fmla="*/ 1003 h 1152"/>
                <a:gd name="T94" fmla="*/ 1097 w 1152"/>
                <a:gd name="T95" fmla="*/ 994 h 1152"/>
                <a:gd name="T96" fmla="*/ 1117 w 1152"/>
                <a:gd name="T97" fmla="*/ 981 h 1152"/>
                <a:gd name="T98" fmla="*/ 1132 w 1152"/>
                <a:gd name="T99" fmla="*/ 962 h 1152"/>
                <a:gd name="T100" fmla="*/ 1144 w 1152"/>
                <a:gd name="T101" fmla="*/ 942 h 1152"/>
                <a:gd name="T102" fmla="*/ 1150 w 1152"/>
                <a:gd name="T103" fmla="*/ 918 h 1152"/>
                <a:gd name="T104" fmla="*/ 1152 w 1152"/>
                <a:gd name="T105" fmla="*/ 894 h 1152"/>
                <a:gd name="T106" fmla="*/ 1148 w 1152"/>
                <a:gd name="T107" fmla="*/ 872 h 1152"/>
                <a:gd name="T108" fmla="*/ 1139 w 1152"/>
                <a:gd name="T109" fmla="*/ 849 h 1152"/>
                <a:gd name="T110" fmla="*/ 1126 w 1152"/>
                <a:gd name="T111" fmla="*/ 829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52" h="1152">
                  <a:moveTo>
                    <a:pt x="1077" y="914"/>
                  </a:moveTo>
                  <a:lnTo>
                    <a:pt x="1075" y="919"/>
                  </a:lnTo>
                  <a:lnTo>
                    <a:pt x="1071" y="923"/>
                  </a:lnTo>
                  <a:lnTo>
                    <a:pt x="1068" y="927"/>
                  </a:lnTo>
                  <a:lnTo>
                    <a:pt x="1064" y="930"/>
                  </a:lnTo>
                  <a:lnTo>
                    <a:pt x="1059" y="932"/>
                  </a:lnTo>
                  <a:lnTo>
                    <a:pt x="1054" y="934"/>
                  </a:lnTo>
                  <a:lnTo>
                    <a:pt x="1050" y="935"/>
                  </a:lnTo>
                  <a:lnTo>
                    <a:pt x="1044" y="936"/>
                  </a:lnTo>
                  <a:lnTo>
                    <a:pt x="1033" y="936"/>
                  </a:lnTo>
                  <a:lnTo>
                    <a:pt x="216" y="119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8" y="97"/>
                  </a:lnTo>
                  <a:lnTo>
                    <a:pt x="219" y="93"/>
                  </a:lnTo>
                  <a:lnTo>
                    <a:pt x="222" y="87"/>
                  </a:lnTo>
                  <a:lnTo>
                    <a:pt x="226" y="84"/>
                  </a:lnTo>
                  <a:lnTo>
                    <a:pt x="229" y="80"/>
                  </a:lnTo>
                  <a:lnTo>
                    <a:pt x="233" y="77"/>
                  </a:lnTo>
                  <a:lnTo>
                    <a:pt x="239" y="75"/>
                  </a:lnTo>
                  <a:lnTo>
                    <a:pt x="245" y="72"/>
                  </a:lnTo>
                  <a:lnTo>
                    <a:pt x="252" y="72"/>
                  </a:lnTo>
                  <a:lnTo>
                    <a:pt x="259" y="72"/>
                  </a:lnTo>
                  <a:lnTo>
                    <a:pt x="266" y="75"/>
                  </a:lnTo>
                  <a:lnTo>
                    <a:pt x="272" y="78"/>
                  </a:lnTo>
                  <a:lnTo>
                    <a:pt x="277" y="82"/>
                  </a:lnTo>
                  <a:lnTo>
                    <a:pt x="1069" y="875"/>
                  </a:lnTo>
                  <a:lnTo>
                    <a:pt x="1073" y="879"/>
                  </a:lnTo>
                  <a:lnTo>
                    <a:pt x="1076" y="883"/>
                  </a:lnTo>
                  <a:lnTo>
                    <a:pt x="1078" y="888"/>
                  </a:lnTo>
                  <a:lnTo>
                    <a:pt x="1079" y="893"/>
                  </a:lnTo>
                  <a:lnTo>
                    <a:pt x="1080" y="899"/>
                  </a:lnTo>
                  <a:lnTo>
                    <a:pt x="1080" y="903"/>
                  </a:lnTo>
                  <a:lnTo>
                    <a:pt x="1079" y="908"/>
                  </a:lnTo>
                  <a:lnTo>
                    <a:pt x="1077" y="914"/>
                  </a:lnTo>
                  <a:lnTo>
                    <a:pt x="1077" y="914"/>
                  </a:lnTo>
                  <a:close/>
                  <a:moveTo>
                    <a:pt x="549" y="936"/>
                  </a:moveTo>
                  <a:lnTo>
                    <a:pt x="541" y="937"/>
                  </a:lnTo>
                  <a:lnTo>
                    <a:pt x="532" y="940"/>
                  </a:lnTo>
                  <a:lnTo>
                    <a:pt x="213" y="619"/>
                  </a:lnTo>
                  <a:lnTo>
                    <a:pt x="215" y="611"/>
                  </a:lnTo>
                  <a:lnTo>
                    <a:pt x="216" y="604"/>
                  </a:lnTo>
                  <a:lnTo>
                    <a:pt x="216" y="170"/>
                  </a:lnTo>
                  <a:lnTo>
                    <a:pt x="983" y="936"/>
                  </a:lnTo>
                  <a:lnTo>
                    <a:pt x="549" y="936"/>
                  </a:lnTo>
                  <a:close/>
                  <a:moveTo>
                    <a:pt x="498" y="957"/>
                  </a:moveTo>
                  <a:lnTo>
                    <a:pt x="385" y="1069"/>
                  </a:lnTo>
                  <a:lnTo>
                    <a:pt x="378" y="1075"/>
                  </a:lnTo>
                  <a:lnTo>
                    <a:pt x="371" y="1078"/>
                  </a:lnTo>
                  <a:lnTo>
                    <a:pt x="365" y="1080"/>
                  </a:lnTo>
                  <a:lnTo>
                    <a:pt x="360" y="1080"/>
                  </a:lnTo>
                  <a:lnTo>
                    <a:pt x="355" y="1080"/>
                  </a:lnTo>
                  <a:lnTo>
                    <a:pt x="349" y="1078"/>
                  </a:lnTo>
                  <a:lnTo>
                    <a:pt x="341" y="1075"/>
                  </a:lnTo>
                  <a:lnTo>
                    <a:pt x="335" y="1069"/>
                  </a:lnTo>
                  <a:lnTo>
                    <a:pt x="83" y="818"/>
                  </a:lnTo>
                  <a:lnTo>
                    <a:pt x="77" y="810"/>
                  </a:lnTo>
                  <a:lnTo>
                    <a:pt x="73" y="804"/>
                  </a:lnTo>
                  <a:lnTo>
                    <a:pt x="72" y="797"/>
                  </a:lnTo>
                  <a:lnTo>
                    <a:pt x="72" y="792"/>
                  </a:lnTo>
                  <a:lnTo>
                    <a:pt x="72" y="787"/>
                  </a:lnTo>
                  <a:lnTo>
                    <a:pt x="73" y="781"/>
                  </a:lnTo>
                  <a:lnTo>
                    <a:pt x="77" y="773"/>
                  </a:lnTo>
                  <a:lnTo>
                    <a:pt x="83" y="767"/>
                  </a:lnTo>
                  <a:lnTo>
                    <a:pt x="195" y="654"/>
                  </a:lnTo>
                  <a:lnTo>
                    <a:pt x="195" y="653"/>
                  </a:lnTo>
                  <a:lnTo>
                    <a:pt x="195" y="653"/>
                  </a:lnTo>
                  <a:lnTo>
                    <a:pt x="499" y="957"/>
                  </a:lnTo>
                  <a:lnTo>
                    <a:pt x="499" y="957"/>
                  </a:lnTo>
                  <a:lnTo>
                    <a:pt x="498" y="957"/>
                  </a:lnTo>
                  <a:lnTo>
                    <a:pt x="498" y="957"/>
                  </a:lnTo>
                  <a:close/>
                  <a:moveTo>
                    <a:pt x="328" y="31"/>
                  </a:moveTo>
                  <a:lnTo>
                    <a:pt x="321" y="25"/>
                  </a:lnTo>
                  <a:lnTo>
                    <a:pt x="312" y="18"/>
                  </a:lnTo>
                  <a:lnTo>
                    <a:pt x="302" y="13"/>
                  </a:lnTo>
                  <a:lnTo>
                    <a:pt x="293" y="8"/>
                  </a:lnTo>
                  <a:lnTo>
                    <a:pt x="283" y="4"/>
                  </a:lnTo>
                  <a:lnTo>
                    <a:pt x="273" y="2"/>
                  </a:lnTo>
                  <a:lnTo>
                    <a:pt x="262" y="0"/>
                  </a:lnTo>
                  <a:lnTo>
                    <a:pt x="252" y="0"/>
                  </a:lnTo>
                  <a:lnTo>
                    <a:pt x="242" y="0"/>
                  </a:lnTo>
                  <a:lnTo>
                    <a:pt x="231" y="2"/>
                  </a:lnTo>
                  <a:lnTo>
                    <a:pt x="221" y="4"/>
                  </a:lnTo>
                  <a:lnTo>
                    <a:pt x="211" y="9"/>
                  </a:lnTo>
                  <a:lnTo>
                    <a:pt x="203" y="12"/>
                  </a:lnTo>
                  <a:lnTo>
                    <a:pt x="196" y="15"/>
                  </a:lnTo>
                  <a:lnTo>
                    <a:pt x="190" y="19"/>
                  </a:lnTo>
                  <a:lnTo>
                    <a:pt x="184" y="25"/>
                  </a:lnTo>
                  <a:lnTo>
                    <a:pt x="177" y="30"/>
                  </a:lnTo>
                  <a:lnTo>
                    <a:pt x="172" y="36"/>
                  </a:lnTo>
                  <a:lnTo>
                    <a:pt x="167" y="42"/>
                  </a:lnTo>
                  <a:lnTo>
                    <a:pt x="162" y="48"/>
                  </a:lnTo>
                  <a:lnTo>
                    <a:pt x="158" y="55"/>
                  </a:lnTo>
                  <a:lnTo>
                    <a:pt x="154" y="62"/>
                  </a:lnTo>
                  <a:lnTo>
                    <a:pt x="151" y="69"/>
                  </a:lnTo>
                  <a:lnTo>
                    <a:pt x="149" y="77"/>
                  </a:lnTo>
                  <a:lnTo>
                    <a:pt x="147" y="84"/>
                  </a:lnTo>
                  <a:lnTo>
                    <a:pt x="146" y="92"/>
                  </a:lnTo>
                  <a:lnTo>
                    <a:pt x="145" y="99"/>
                  </a:lnTo>
                  <a:lnTo>
                    <a:pt x="144" y="108"/>
                  </a:lnTo>
                  <a:lnTo>
                    <a:pt x="144" y="604"/>
                  </a:lnTo>
                  <a:lnTo>
                    <a:pt x="31" y="716"/>
                  </a:lnTo>
                  <a:lnTo>
                    <a:pt x="25" y="724"/>
                  </a:lnTo>
                  <a:lnTo>
                    <a:pt x="18" y="732"/>
                  </a:lnTo>
                  <a:lnTo>
                    <a:pt x="13" y="742"/>
                  </a:lnTo>
                  <a:lnTo>
                    <a:pt x="7" y="752"/>
                  </a:lnTo>
                  <a:lnTo>
                    <a:pt x="4" y="761"/>
                  </a:lnTo>
                  <a:lnTo>
                    <a:pt x="2" y="771"/>
                  </a:lnTo>
                  <a:lnTo>
                    <a:pt x="1" y="782"/>
                  </a:lnTo>
                  <a:lnTo>
                    <a:pt x="0" y="792"/>
                  </a:lnTo>
                  <a:lnTo>
                    <a:pt x="1" y="802"/>
                  </a:lnTo>
                  <a:lnTo>
                    <a:pt x="2" y="812"/>
                  </a:lnTo>
                  <a:lnTo>
                    <a:pt x="4" y="823"/>
                  </a:lnTo>
                  <a:lnTo>
                    <a:pt x="7" y="833"/>
                  </a:lnTo>
                  <a:lnTo>
                    <a:pt x="13" y="842"/>
                  </a:lnTo>
                  <a:lnTo>
                    <a:pt x="18" y="851"/>
                  </a:lnTo>
                  <a:lnTo>
                    <a:pt x="25" y="860"/>
                  </a:lnTo>
                  <a:lnTo>
                    <a:pt x="31" y="868"/>
                  </a:lnTo>
                  <a:lnTo>
                    <a:pt x="284" y="1120"/>
                  </a:lnTo>
                  <a:lnTo>
                    <a:pt x="292" y="1128"/>
                  </a:lnTo>
                  <a:lnTo>
                    <a:pt x="300" y="1134"/>
                  </a:lnTo>
                  <a:lnTo>
                    <a:pt x="310" y="1139"/>
                  </a:lnTo>
                  <a:lnTo>
                    <a:pt x="320" y="1144"/>
                  </a:lnTo>
                  <a:lnTo>
                    <a:pt x="329" y="1148"/>
                  </a:lnTo>
                  <a:lnTo>
                    <a:pt x="339" y="1150"/>
                  </a:lnTo>
                  <a:lnTo>
                    <a:pt x="350" y="1151"/>
                  </a:lnTo>
                  <a:lnTo>
                    <a:pt x="360" y="1152"/>
                  </a:lnTo>
                  <a:lnTo>
                    <a:pt x="370" y="1151"/>
                  </a:lnTo>
                  <a:lnTo>
                    <a:pt x="381" y="1150"/>
                  </a:lnTo>
                  <a:lnTo>
                    <a:pt x="391" y="1148"/>
                  </a:lnTo>
                  <a:lnTo>
                    <a:pt x="401" y="1144"/>
                  </a:lnTo>
                  <a:lnTo>
                    <a:pt x="410" y="1139"/>
                  </a:lnTo>
                  <a:lnTo>
                    <a:pt x="419" y="1134"/>
                  </a:lnTo>
                  <a:lnTo>
                    <a:pt x="429" y="1128"/>
                  </a:lnTo>
                  <a:lnTo>
                    <a:pt x="436" y="1120"/>
                  </a:lnTo>
                  <a:lnTo>
                    <a:pt x="549" y="1008"/>
                  </a:lnTo>
                  <a:lnTo>
                    <a:pt x="1044" y="1008"/>
                  </a:lnTo>
                  <a:lnTo>
                    <a:pt x="1052" y="1008"/>
                  </a:lnTo>
                  <a:lnTo>
                    <a:pt x="1060" y="1007"/>
                  </a:lnTo>
                  <a:lnTo>
                    <a:pt x="1068" y="1005"/>
                  </a:lnTo>
                  <a:lnTo>
                    <a:pt x="1076" y="1003"/>
                  </a:lnTo>
                  <a:lnTo>
                    <a:pt x="1083" y="1001"/>
                  </a:lnTo>
                  <a:lnTo>
                    <a:pt x="1091" y="998"/>
                  </a:lnTo>
                  <a:lnTo>
                    <a:pt x="1097" y="994"/>
                  </a:lnTo>
                  <a:lnTo>
                    <a:pt x="1104" y="989"/>
                  </a:lnTo>
                  <a:lnTo>
                    <a:pt x="1110" y="985"/>
                  </a:lnTo>
                  <a:lnTo>
                    <a:pt x="1117" y="981"/>
                  </a:lnTo>
                  <a:lnTo>
                    <a:pt x="1122" y="974"/>
                  </a:lnTo>
                  <a:lnTo>
                    <a:pt x="1127" y="969"/>
                  </a:lnTo>
                  <a:lnTo>
                    <a:pt x="1132" y="962"/>
                  </a:lnTo>
                  <a:lnTo>
                    <a:pt x="1136" y="956"/>
                  </a:lnTo>
                  <a:lnTo>
                    <a:pt x="1140" y="948"/>
                  </a:lnTo>
                  <a:lnTo>
                    <a:pt x="1144" y="942"/>
                  </a:lnTo>
                  <a:lnTo>
                    <a:pt x="1147" y="934"/>
                  </a:lnTo>
                  <a:lnTo>
                    <a:pt x="1149" y="926"/>
                  </a:lnTo>
                  <a:lnTo>
                    <a:pt x="1150" y="918"/>
                  </a:lnTo>
                  <a:lnTo>
                    <a:pt x="1151" y="910"/>
                  </a:lnTo>
                  <a:lnTo>
                    <a:pt x="1152" y="903"/>
                  </a:lnTo>
                  <a:lnTo>
                    <a:pt x="1152" y="894"/>
                  </a:lnTo>
                  <a:lnTo>
                    <a:pt x="1151" y="887"/>
                  </a:lnTo>
                  <a:lnTo>
                    <a:pt x="1150" y="879"/>
                  </a:lnTo>
                  <a:lnTo>
                    <a:pt x="1148" y="872"/>
                  </a:lnTo>
                  <a:lnTo>
                    <a:pt x="1146" y="864"/>
                  </a:lnTo>
                  <a:lnTo>
                    <a:pt x="1143" y="856"/>
                  </a:lnTo>
                  <a:lnTo>
                    <a:pt x="1139" y="849"/>
                  </a:lnTo>
                  <a:lnTo>
                    <a:pt x="1135" y="842"/>
                  </a:lnTo>
                  <a:lnTo>
                    <a:pt x="1131" y="836"/>
                  </a:lnTo>
                  <a:lnTo>
                    <a:pt x="1126" y="829"/>
                  </a:lnTo>
                  <a:lnTo>
                    <a:pt x="1120" y="824"/>
                  </a:lnTo>
                  <a:lnTo>
                    <a:pt x="328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139"/>
            <p:cNvSpPr/>
            <p:nvPr/>
          </p:nvSpPr>
          <p:spPr bwMode="auto">
            <a:xfrm>
              <a:off x="4806156" y="1839515"/>
              <a:ext cx="214313" cy="214313"/>
            </a:xfrm>
            <a:custGeom>
              <a:avLst/>
              <a:gdLst>
                <a:gd name="T0" fmla="*/ 36 w 540"/>
                <a:gd name="T1" fmla="*/ 72 h 540"/>
                <a:gd name="T2" fmla="*/ 80 w 540"/>
                <a:gd name="T3" fmla="*/ 75 h 540"/>
                <a:gd name="T4" fmla="*/ 123 w 540"/>
                <a:gd name="T5" fmla="*/ 81 h 540"/>
                <a:gd name="T6" fmla="*/ 164 w 540"/>
                <a:gd name="T7" fmla="*/ 92 h 540"/>
                <a:gd name="T8" fmla="*/ 204 w 540"/>
                <a:gd name="T9" fmla="*/ 106 h 540"/>
                <a:gd name="T10" fmla="*/ 242 w 540"/>
                <a:gd name="T11" fmla="*/ 124 h 540"/>
                <a:gd name="T12" fmla="*/ 278 w 540"/>
                <a:gd name="T13" fmla="*/ 146 h 540"/>
                <a:gd name="T14" fmla="*/ 310 w 540"/>
                <a:gd name="T15" fmla="*/ 171 h 540"/>
                <a:gd name="T16" fmla="*/ 342 w 540"/>
                <a:gd name="T17" fmla="*/ 199 h 540"/>
                <a:gd name="T18" fmla="*/ 370 w 540"/>
                <a:gd name="T19" fmla="*/ 230 h 540"/>
                <a:gd name="T20" fmla="*/ 394 w 540"/>
                <a:gd name="T21" fmla="*/ 262 h 540"/>
                <a:gd name="T22" fmla="*/ 416 w 540"/>
                <a:gd name="T23" fmla="*/ 298 h 540"/>
                <a:gd name="T24" fmla="*/ 434 w 540"/>
                <a:gd name="T25" fmla="*/ 336 h 540"/>
                <a:gd name="T26" fmla="*/ 448 w 540"/>
                <a:gd name="T27" fmla="*/ 376 h 540"/>
                <a:gd name="T28" fmla="*/ 459 w 540"/>
                <a:gd name="T29" fmla="*/ 417 h 540"/>
                <a:gd name="T30" fmla="*/ 466 w 540"/>
                <a:gd name="T31" fmla="*/ 460 h 540"/>
                <a:gd name="T32" fmla="*/ 468 w 540"/>
                <a:gd name="T33" fmla="*/ 504 h 540"/>
                <a:gd name="T34" fmla="*/ 469 w 540"/>
                <a:gd name="T35" fmla="*/ 511 h 540"/>
                <a:gd name="T36" fmla="*/ 474 w 540"/>
                <a:gd name="T37" fmla="*/ 524 h 540"/>
                <a:gd name="T38" fmla="*/ 484 w 540"/>
                <a:gd name="T39" fmla="*/ 534 h 540"/>
                <a:gd name="T40" fmla="*/ 497 w 540"/>
                <a:gd name="T41" fmla="*/ 539 h 540"/>
                <a:gd name="T42" fmla="*/ 511 w 540"/>
                <a:gd name="T43" fmla="*/ 539 h 540"/>
                <a:gd name="T44" fmla="*/ 524 w 540"/>
                <a:gd name="T45" fmla="*/ 534 h 540"/>
                <a:gd name="T46" fmla="*/ 534 w 540"/>
                <a:gd name="T47" fmla="*/ 524 h 540"/>
                <a:gd name="T48" fmla="*/ 539 w 540"/>
                <a:gd name="T49" fmla="*/ 511 h 540"/>
                <a:gd name="T50" fmla="*/ 540 w 540"/>
                <a:gd name="T51" fmla="*/ 504 h 540"/>
                <a:gd name="T52" fmla="*/ 539 w 540"/>
                <a:gd name="T53" fmla="*/ 477 h 540"/>
                <a:gd name="T54" fmla="*/ 534 w 540"/>
                <a:gd name="T55" fmla="*/ 427 h 540"/>
                <a:gd name="T56" fmla="*/ 524 w 540"/>
                <a:gd name="T57" fmla="*/ 378 h 540"/>
                <a:gd name="T58" fmla="*/ 509 w 540"/>
                <a:gd name="T59" fmla="*/ 330 h 540"/>
                <a:gd name="T60" fmla="*/ 491 w 540"/>
                <a:gd name="T61" fmla="*/ 285 h 540"/>
                <a:gd name="T62" fmla="*/ 467 w 540"/>
                <a:gd name="T63" fmla="*/ 243 h 540"/>
                <a:gd name="T64" fmla="*/ 440 w 540"/>
                <a:gd name="T65" fmla="*/ 203 h 540"/>
                <a:gd name="T66" fmla="*/ 410 w 540"/>
                <a:gd name="T67" fmla="*/ 165 h 540"/>
                <a:gd name="T68" fmla="*/ 375 w 540"/>
                <a:gd name="T69" fmla="*/ 132 h 540"/>
                <a:gd name="T70" fmla="*/ 338 w 540"/>
                <a:gd name="T71" fmla="*/ 100 h 540"/>
                <a:gd name="T72" fmla="*/ 297 w 540"/>
                <a:gd name="T73" fmla="*/ 73 h 540"/>
                <a:gd name="T74" fmla="*/ 255 w 540"/>
                <a:gd name="T75" fmla="*/ 50 h 540"/>
                <a:gd name="T76" fmla="*/ 210 w 540"/>
                <a:gd name="T77" fmla="*/ 31 h 540"/>
                <a:gd name="T78" fmla="*/ 162 w 540"/>
                <a:gd name="T79" fmla="*/ 16 h 540"/>
                <a:gd name="T80" fmla="*/ 114 w 540"/>
                <a:gd name="T81" fmla="*/ 6 h 540"/>
                <a:gd name="T82" fmla="*/ 63 w 540"/>
                <a:gd name="T83" fmla="*/ 1 h 540"/>
                <a:gd name="T84" fmla="*/ 37 w 540"/>
                <a:gd name="T85" fmla="*/ 0 h 540"/>
                <a:gd name="T86" fmla="*/ 28 w 540"/>
                <a:gd name="T87" fmla="*/ 1 h 540"/>
                <a:gd name="T88" fmla="*/ 15 w 540"/>
                <a:gd name="T89" fmla="*/ 6 h 540"/>
                <a:gd name="T90" fmla="*/ 6 w 540"/>
                <a:gd name="T91" fmla="*/ 16 h 540"/>
                <a:gd name="T92" fmla="*/ 0 w 540"/>
                <a:gd name="T93" fmla="*/ 29 h 540"/>
                <a:gd name="T94" fmla="*/ 0 w 540"/>
                <a:gd name="T95" fmla="*/ 43 h 540"/>
                <a:gd name="T96" fmla="*/ 6 w 540"/>
                <a:gd name="T97" fmla="*/ 56 h 540"/>
                <a:gd name="T98" fmla="*/ 15 w 540"/>
                <a:gd name="T99" fmla="*/ 66 h 540"/>
                <a:gd name="T100" fmla="*/ 28 w 540"/>
                <a:gd name="T101" fmla="*/ 71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0" h="540">
                  <a:moveTo>
                    <a:pt x="36" y="72"/>
                  </a:moveTo>
                  <a:lnTo>
                    <a:pt x="36" y="72"/>
                  </a:lnTo>
                  <a:lnTo>
                    <a:pt x="59" y="72"/>
                  </a:lnTo>
                  <a:lnTo>
                    <a:pt x="80" y="75"/>
                  </a:lnTo>
                  <a:lnTo>
                    <a:pt x="102" y="77"/>
                  </a:lnTo>
                  <a:lnTo>
                    <a:pt x="123" y="81"/>
                  </a:lnTo>
                  <a:lnTo>
                    <a:pt x="144" y="85"/>
                  </a:lnTo>
                  <a:lnTo>
                    <a:pt x="164" y="92"/>
                  </a:lnTo>
                  <a:lnTo>
                    <a:pt x="184" y="98"/>
                  </a:lnTo>
                  <a:lnTo>
                    <a:pt x="204" y="106"/>
                  </a:lnTo>
                  <a:lnTo>
                    <a:pt x="223" y="114"/>
                  </a:lnTo>
                  <a:lnTo>
                    <a:pt x="242" y="124"/>
                  </a:lnTo>
                  <a:lnTo>
                    <a:pt x="259" y="135"/>
                  </a:lnTo>
                  <a:lnTo>
                    <a:pt x="278" y="146"/>
                  </a:lnTo>
                  <a:lnTo>
                    <a:pt x="294" y="158"/>
                  </a:lnTo>
                  <a:lnTo>
                    <a:pt x="310" y="171"/>
                  </a:lnTo>
                  <a:lnTo>
                    <a:pt x="326" y="185"/>
                  </a:lnTo>
                  <a:lnTo>
                    <a:pt x="342" y="199"/>
                  </a:lnTo>
                  <a:lnTo>
                    <a:pt x="356" y="214"/>
                  </a:lnTo>
                  <a:lnTo>
                    <a:pt x="370" y="230"/>
                  </a:lnTo>
                  <a:lnTo>
                    <a:pt x="382" y="246"/>
                  </a:lnTo>
                  <a:lnTo>
                    <a:pt x="394" y="262"/>
                  </a:lnTo>
                  <a:lnTo>
                    <a:pt x="405" y="281"/>
                  </a:lnTo>
                  <a:lnTo>
                    <a:pt x="416" y="298"/>
                  </a:lnTo>
                  <a:lnTo>
                    <a:pt x="426" y="318"/>
                  </a:lnTo>
                  <a:lnTo>
                    <a:pt x="434" y="336"/>
                  </a:lnTo>
                  <a:lnTo>
                    <a:pt x="442" y="355"/>
                  </a:lnTo>
                  <a:lnTo>
                    <a:pt x="448" y="376"/>
                  </a:lnTo>
                  <a:lnTo>
                    <a:pt x="454" y="396"/>
                  </a:lnTo>
                  <a:lnTo>
                    <a:pt x="459" y="417"/>
                  </a:lnTo>
                  <a:lnTo>
                    <a:pt x="463" y="438"/>
                  </a:lnTo>
                  <a:lnTo>
                    <a:pt x="466" y="460"/>
                  </a:lnTo>
                  <a:lnTo>
                    <a:pt x="467" y="482"/>
                  </a:lnTo>
                  <a:lnTo>
                    <a:pt x="468" y="504"/>
                  </a:lnTo>
                  <a:lnTo>
                    <a:pt x="468" y="504"/>
                  </a:lnTo>
                  <a:lnTo>
                    <a:pt x="469" y="511"/>
                  </a:lnTo>
                  <a:lnTo>
                    <a:pt x="471" y="518"/>
                  </a:lnTo>
                  <a:lnTo>
                    <a:pt x="474" y="524"/>
                  </a:lnTo>
                  <a:lnTo>
                    <a:pt x="479" y="529"/>
                  </a:lnTo>
                  <a:lnTo>
                    <a:pt x="484" y="534"/>
                  </a:lnTo>
                  <a:lnTo>
                    <a:pt x="490" y="537"/>
                  </a:lnTo>
                  <a:lnTo>
                    <a:pt x="497" y="539"/>
                  </a:lnTo>
                  <a:lnTo>
                    <a:pt x="504" y="540"/>
                  </a:lnTo>
                  <a:lnTo>
                    <a:pt x="511" y="539"/>
                  </a:lnTo>
                  <a:lnTo>
                    <a:pt x="518" y="537"/>
                  </a:lnTo>
                  <a:lnTo>
                    <a:pt x="524" y="534"/>
                  </a:lnTo>
                  <a:lnTo>
                    <a:pt x="529" y="529"/>
                  </a:lnTo>
                  <a:lnTo>
                    <a:pt x="534" y="524"/>
                  </a:lnTo>
                  <a:lnTo>
                    <a:pt x="537" y="518"/>
                  </a:lnTo>
                  <a:lnTo>
                    <a:pt x="539" y="511"/>
                  </a:lnTo>
                  <a:lnTo>
                    <a:pt x="540" y="504"/>
                  </a:lnTo>
                  <a:lnTo>
                    <a:pt x="540" y="504"/>
                  </a:lnTo>
                  <a:lnTo>
                    <a:pt x="540" y="503"/>
                  </a:lnTo>
                  <a:lnTo>
                    <a:pt x="539" y="477"/>
                  </a:lnTo>
                  <a:lnTo>
                    <a:pt x="537" y="453"/>
                  </a:lnTo>
                  <a:lnTo>
                    <a:pt x="534" y="427"/>
                  </a:lnTo>
                  <a:lnTo>
                    <a:pt x="529" y="403"/>
                  </a:lnTo>
                  <a:lnTo>
                    <a:pt x="524" y="378"/>
                  </a:lnTo>
                  <a:lnTo>
                    <a:pt x="518" y="354"/>
                  </a:lnTo>
                  <a:lnTo>
                    <a:pt x="509" y="330"/>
                  </a:lnTo>
                  <a:lnTo>
                    <a:pt x="500" y="308"/>
                  </a:lnTo>
                  <a:lnTo>
                    <a:pt x="491" y="285"/>
                  </a:lnTo>
                  <a:lnTo>
                    <a:pt x="479" y="264"/>
                  </a:lnTo>
                  <a:lnTo>
                    <a:pt x="467" y="243"/>
                  </a:lnTo>
                  <a:lnTo>
                    <a:pt x="454" y="222"/>
                  </a:lnTo>
                  <a:lnTo>
                    <a:pt x="440" y="203"/>
                  </a:lnTo>
                  <a:lnTo>
                    <a:pt x="425" y="184"/>
                  </a:lnTo>
                  <a:lnTo>
                    <a:pt x="410" y="165"/>
                  </a:lnTo>
                  <a:lnTo>
                    <a:pt x="392" y="148"/>
                  </a:lnTo>
                  <a:lnTo>
                    <a:pt x="375" y="132"/>
                  </a:lnTo>
                  <a:lnTo>
                    <a:pt x="357" y="116"/>
                  </a:lnTo>
                  <a:lnTo>
                    <a:pt x="338" y="100"/>
                  </a:lnTo>
                  <a:lnTo>
                    <a:pt x="318" y="86"/>
                  </a:lnTo>
                  <a:lnTo>
                    <a:pt x="297" y="73"/>
                  </a:lnTo>
                  <a:lnTo>
                    <a:pt x="277" y="62"/>
                  </a:lnTo>
                  <a:lnTo>
                    <a:pt x="255" y="50"/>
                  </a:lnTo>
                  <a:lnTo>
                    <a:pt x="232" y="40"/>
                  </a:lnTo>
                  <a:lnTo>
                    <a:pt x="210" y="31"/>
                  </a:lnTo>
                  <a:lnTo>
                    <a:pt x="186" y="23"/>
                  </a:lnTo>
                  <a:lnTo>
                    <a:pt x="162" y="16"/>
                  </a:lnTo>
                  <a:lnTo>
                    <a:pt x="139" y="11"/>
                  </a:lnTo>
                  <a:lnTo>
                    <a:pt x="114" y="6"/>
                  </a:lnTo>
                  <a:lnTo>
                    <a:pt x="89" y="3"/>
                  </a:lnTo>
                  <a:lnTo>
                    <a:pt x="63" y="1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28" y="1"/>
                  </a:lnTo>
                  <a:lnTo>
                    <a:pt x="22" y="3"/>
                  </a:lnTo>
                  <a:lnTo>
                    <a:pt x="15" y="6"/>
                  </a:lnTo>
                  <a:lnTo>
                    <a:pt x="11" y="11"/>
                  </a:lnTo>
                  <a:lnTo>
                    <a:pt x="6" y="16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2" y="50"/>
                  </a:lnTo>
                  <a:lnTo>
                    <a:pt x="6" y="56"/>
                  </a:lnTo>
                  <a:lnTo>
                    <a:pt x="11" y="62"/>
                  </a:lnTo>
                  <a:lnTo>
                    <a:pt x="15" y="66"/>
                  </a:lnTo>
                  <a:lnTo>
                    <a:pt x="22" y="69"/>
                  </a:lnTo>
                  <a:lnTo>
                    <a:pt x="28" y="71"/>
                  </a:lnTo>
                  <a:lnTo>
                    <a:pt x="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1" descr="捕获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50620"/>
            <a:ext cx="7421880" cy="5707380"/>
          </a:xfrm>
          <a:prstGeom prst="rect">
            <a:avLst/>
          </a:prstGeom>
        </p:spPr>
      </p:pic>
      <p:pic>
        <p:nvPicPr>
          <p:cNvPr id="42" name="图片 41" descr="捕获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880" y="868680"/>
            <a:ext cx="4472940" cy="5989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7745" y="538142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数据清洗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53010" y="2467601"/>
            <a:ext cx="3641274" cy="3192300"/>
            <a:chOff x="553646" y="1482273"/>
            <a:chExt cx="5004497" cy="4387437"/>
          </a:xfrm>
        </p:grpSpPr>
        <p:pic>
          <p:nvPicPr>
            <p:cNvPr id="5" name="Picture 26" descr="iMac.png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553646" y="1482273"/>
              <a:ext cx="5004497" cy="438743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 cstate="screen"/>
            <a:srcRect/>
            <a:stretch>
              <a:fillRect/>
            </a:stretch>
          </p:blipFill>
          <p:spPr>
            <a:xfrm rot="16200000">
              <a:off x="2078113" y="1307833"/>
              <a:ext cx="2024573" cy="3657621"/>
            </a:xfrm>
            <a:prstGeom prst="rect">
              <a:avLst/>
            </a:prstGeom>
          </p:spPr>
        </p:pic>
      </p:grpSp>
      <p:sp>
        <p:nvSpPr>
          <p:cNvPr id="7" name="Rectangle 9"/>
          <p:cNvSpPr/>
          <p:nvPr/>
        </p:nvSpPr>
        <p:spPr>
          <a:xfrm flipH="1">
            <a:off x="7975244" y="1927696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Rectangle 9"/>
          <p:cNvSpPr/>
          <p:nvPr/>
        </p:nvSpPr>
        <p:spPr>
          <a:xfrm flipH="1">
            <a:off x="8363041" y="3311959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Rectangle 9"/>
          <p:cNvSpPr/>
          <p:nvPr/>
        </p:nvSpPr>
        <p:spPr>
          <a:xfrm flipH="1">
            <a:off x="8062478" y="4917122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Rectangle 17"/>
          <p:cNvSpPr/>
          <p:nvPr/>
        </p:nvSpPr>
        <p:spPr>
          <a:xfrm>
            <a:off x="2408268" y="1990107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Rectangle 17"/>
          <p:cNvSpPr/>
          <p:nvPr/>
        </p:nvSpPr>
        <p:spPr>
          <a:xfrm>
            <a:off x="1878965" y="3366770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Rectangle 34"/>
          <p:cNvSpPr/>
          <p:nvPr/>
        </p:nvSpPr>
        <p:spPr>
          <a:xfrm>
            <a:off x="388782" y="3715296"/>
            <a:ext cx="33520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828800" rtl="0">
              <a:buClr>
                <a:srgbClr val="E24848"/>
              </a:buClr>
              <a:defRPr/>
            </a:pPr>
            <a:r>
              <a:rPr lang="en-US" sz="1400" kern="1200" noProof="1">
                <a:solidFill>
                  <a:schemeClr val="bg1"/>
                </a:solidFill>
                <a:cs typeface="+mn-ea"/>
                <a:sym typeface="+mn-lt"/>
              </a:rPr>
              <a:t>Lorem ipsum dolor sit amet, consectetur adipiscing elit. Nulla imperdiet</a:t>
            </a:r>
            <a:endParaRPr lang="en-US" sz="1400" kern="12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Rectangle 17"/>
          <p:cNvSpPr/>
          <p:nvPr/>
        </p:nvSpPr>
        <p:spPr>
          <a:xfrm>
            <a:off x="2373112" y="4917122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Rectangle 34"/>
          <p:cNvSpPr/>
          <p:nvPr/>
        </p:nvSpPr>
        <p:spPr>
          <a:xfrm>
            <a:off x="882929" y="5265648"/>
            <a:ext cx="33520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828800" rtl="0">
              <a:buClr>
                <a:srgbClr val="E24848"/>
              </a:buClr>
              <a:defRPr/>
            </a:pPr>
            <a:r>
              <a:rPr lang="en-US" sz="1400" kern="1200" noProof="1">
                <a:solidFill>
                  <a:schemeClr val="bg1"/>
                </a:solidFill>
                <a:cs typeface="+mn-ea"/>
                <a:sym typeface="+mn-lt"/>
              </a:rPr>
              <a:t>Lorem ipsum dolor sit amet, consectetur adipiscing elit. Nulla imperdiet</a:t>
            </a:r>
            <a:endParaRPr lang="en-US" sz="1400" kern="12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 descr="捕获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2689860"/>
            <a:ext cx="7566660" cy="416814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" y="1410970"/>
            <a:ext cx="9037320" cy="9906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96240" y="1675765"/>
            <a:ext cx="58127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通过MYSQL查询语句筛选出所需要的数据</a:t>
            </a:r>
            <a:endParaRPr lang="zh-CN" altLang="en-US" sz="240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 flipH="1">
            <a:off x="7974965" y="0"/>
            <a:ext cx="412242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5" grpId="0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16225" y="2522220"/>
            <a:ext cx="582676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7200">
                <a:solidFill>
                  <a:schemeClr val="bg1"/>
                </a:solidFill>
              </a:rPr>
              <a:t>05</a:t>
            </a:r>
            <a:r>
              <a:rPr lang="zh-CN" altLang="en-US" sz="7200">
                <a:solidFill>
                  <a:schemeClr val="bg1"/>
                </a:solidFill>
              </a:rPr>
              <a:t>数据</a:t>
            </a:r>
            <a:r>
              <a:rPr lang="zh-CN" altLang="en-US" sz="7200">
                <a:solidFill>
                  <a:schemeClr val="bg1"/>
                </a:solidFill>
              </a:rPr>
              <a:t>可视化</a:t>
            </a:r>
            <a:endParaRPr lang="zh-CN" altLang="en-US" sz="7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rot="16200000">
            <a:off x="4318819" y="-1015180"/>
            <a:ext cx="3554361" cy="1219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16200000" flipH="1" flipV="1">
            <a:off x="4381500" y="-4255135"/>
            <a:ext cx="3429000" cy="12192000"/>
          </a:xfrm>
          <a:prstGeom prst="rect">
            <a:avLst/>
          </a:prstGeom>
        </p:spPr>
      </p:pic>
      <p:sp>
        <p:nvSpPr>
          <p:cNvPr id="10" name="箭头: V 形 9"/>
          <p:cNvSpPr/>
          <p:nvPr/>
        </p:nvSpPr>
        <p:spPr>
          <a:xfrm rot="5400000">
            <a:off x="5980133" y="6005258"/>
            <a:ext cx="231732" cy="538620"/>
          </a:xfrm>
          <a:prstGeom prst="chevron">
            <a:avLst>
              <a:gd name="adj" fmla="val 768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2" name="图片 1" descr="捕获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635" y="2131060"/>
            <a:ext cx="6603365" cy="40278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3025" y="765175"/>
            <a:ext cx="12192000" cy="1371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2870" y="181610"/>
            <a:ext cx="32658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数据可视化（</a:t>
            </a:r>
            <a:r>
              <a:rPr lang="en-US" altLang="zh-CN" sz="3200">
                <a:solidFill>
                  <a:schemeClr val="bg1"/>
                </a:solidFill>
              </a:rPr>
              <a:t>1</a:t>
            </a:r>
            <a:r>
              <a:rPr lang="zh-CN" altLang="en-US" sz="3200">
                <a:solidFill>
                  <a:schemeClr val="bg1"/>
                </a:solidFill>
              </a:rPr>
              <a:t>）</a:t>
            </a:r>
            <a:endParaRPr lang="zh-CN" altLang="en-US" sz="3200">
              <a:solidFill>
                <a:schemeClr val="bg1"/>
              </a:solidFill>
            </a:endParaRPr>
          </a:p>
        </p:txBody>
      </p:sp>
      <p:pic>
        <p:nvPicPr>
          <p:cNvPr id="6" name="图片 5" descr="捕获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63445"/>
            <a:ext cx="5620385" cy="46945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67030" y="1518285"/>
            <a:ext cx="4069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通过柱形图可以看出交通旅游排行榜中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谁的得分最高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split dir="in"/>
      </p:transition>
    </mc:Choice>
    <mc:Fallback>
      <p:transition spd="slow" advTm="0">
        <p:split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205" y="-12700"/>
            <a:ext cx="3832500" cy="6858000"/>
          </a:xfrm>
          <a:prstGeom prst="rect">
            <a:avLst/>
          </a:prstGeom>
        </p:spPr>
      </p:pic>
      <p:sp>
        <p:nvSpPr>
          <p:cNvPr id="4" name="TextBox 66"/>
          <p:cNvSpPr txBox="1"/>
          <p:nvPr/>
        </p:nvSpPr>
        <p:spPr>
          <a:xfrm>
            <a:off x="7729408" y="355256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438400"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Rectangle 67"/>
          <p:cNvSpPr/>
          <p:nvPr/>
        </p:nvSpPr>
        <p:spPr>
          <a:xfrm>
            <a:off x="7729407" y="3869144"/>
            <a:ext cx="30277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>
                <a:solidFill>
                  <a:schemeClr val="bg1"/>
                </a:solidFill>
                <a:cs typeface="+mn-ea"/>
                <a:sym typeface="+mn-lt"/>
              </a:rPr>
              <a:t>Suitable for all categories business and personal presentation</a:t>
            </a:r>
            <a:endParaRPr lang="id-ID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TextBox 72"/>
          <p:cNvSpPr txBox="1"/>
          <p:nvPr/>
        </p:nvSpPr>
        <p:spPr>
          <a:xfrm>
            <a:off x="7735759" y="483844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438400"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Group 74"/>
          <p:cNvGrpSpPr/>
          <p:nvPr/>
        </p:nvGrpSpPr>
        <p:grpSpPr>
          <a:xfrm>
            <a:off x="6747729" y="1888257"/>
            <a:ext cx="451851" cy="449859"/>
            <a:chOff x="-365126" y="-2462213"/>
            <a:chExt cx="4321176" cy="4302126"/>
          </a:xfrm>
          <a:solidFill>
            <a:schemeClr val="bg1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-365126" y="-2058988"/>
              <a:ext cx="3937000" cy="3898901"/>
            </a:xfrm>
            <a:custGeom>
              <a:avLst/>
              <a:gdLst>
                <a:gd name="T0" fmla="*/ 744 w 1047"/>
                <a:gd name="T1" fmla="*/ 26 h 1037"/>
                <a:gd name="T2" fmla="*/ 681 w 1047"/>
                <a:gd name="T3" fmla="*/ 0 h 1037"/>
                <a:gd name="T4" fmla="*/ 618 w 1047"/>
                <a:gd name="T5" fmla="*/ 26 h 1037"/>
                <a:gd name="T6" fmla="*/ 568 w 1047"/>
                <a:gd name="T7" fmla="*/ 77 h 1037"/>
                <a:gd name="T8" fmla="*/ 541 w 1047"/>
                <a:gd name="T9" fmla="*/ 140 h 1037"/>
                <a:gd name="T10" fmla="*/ 555 w 1047"/>
                <a:gd name="T11" fmla="*/ 187 h 1037"/>
                <a:gd name="T12" fmla="*/ 69 w 1047"/>
                <a:gd name="T13" fmla="*/ 382 h 1037"/>
                <a:gd name="T14" fmla="*/ 7 w 1047"/>
                <a:gd name="T15" fmla="*/ 460 h 1037"/>
                <a:gd name="T16" fmla="*/ 37 w 1047"/>
                <a:gd name="T17" fmla="*/ 556 h 1037"/>
                <a:gd name="T18" fmla="*/ 491 w 1047"/>
                <a:gd name="T19" fmla="*/ 1006 h 1037"/>
                <a:gd name="T20" fmla="*/ 565 w 1047"/>
                <a:gd name="T21" fmla="*/ 1037 h 1037"/>
                <a:gd name="T22" fmla="*/ 567 w 1047"/>
                <a:gd name="T23" fmla="*/ 1037 h 1037"/>
                <a:gd name="T24" fmla="*/ 589 w 1047"/>
                <a:gd name="T25" fmla="*/ 1035 h 1037"/>
                <a:gd name="T26" fmla="*/ 667 w 1047"/>
                <a:gd name="T27" fmla="*/ 969 h 1037"/>
                <a:gd name="T28" fmla="*/ 858 w 1047"/>
                <a:gd name="T29" fmla="*/ 491 h 1037"/>
                <a:gd name="T30" fmla="*/ 907 w 1047"/>
                <a:gd name="T31" fmla="*/ 506 h 1037"/>
                <a:gd name="T32" fmla="*/ 970 w 1047"/>
                <a:gd name="T33" fmla="*/ 480 h 1037"/>
                <a:gd name="T34" fmla="*/ 1020 w 1047"/>
                <a:gd name="T35" fmla="*/ 429 h 1037"/>
                <a:gd name="T36" fmla="*/ 1047 w 1047"/>
                <a:gd name="T37" fmla="*/ 366 h 1037"/>
                <a:gd name="T38" fmla="*/ 1021 w 1047"/>
                <a:gd name="T39" fmla="*/ 303 h 1037"/>
                <a:gd name="T40" fmla="*/ 744 w 1047"/>
                <a:gd name="T41" fmla="*/ 26 h 1037"/>
                <a:gd name="T42" fmla="*/ 601 w 1047"/>
                <a:gd name="T43" fmla="*/ 943 h 1037"/>
                <a:gd name="T44" fmla="*/ 575 w 1047"/>
                <a:gd name="T45" fmla="*/ 965 h 1037"/>
                <a:gd name="T46" fmla="*/ 566 w 1047"/>
                <a:gd name="T47" fmla="*/ 966 h 1037"/>
                <a:gd name="T48" fmla="*/ 542 w 1047"/>
                <a:gd name="T49" fmla="*/ 955 h 1037"/>
                <a:gd name="T50" fmla="*/ 87 w 1047"/>
                <a:gd name="T51" fmla="*/ 505 h 1037"/>
                <a:gd name="T52" fmla="*/ 77 w 1047"/>
                <a:gd name="T53" fmla="*/ 473 h 1037"/>
                <a:gd name="T54" fmla="*/ 98 w 1047"/>
                <a:gd name="T55" fmla="*/ 447 h 1037"/>
                <a:gd name="T56" fmla="*/ 320 w 1047"/>
                <a:gd name="T57" fmla="*/ 358 h 1037"/>
                <a:gd name="T58" fmla="*/ 770 w 1047"/>
                <a:gd name="T59" fmla="*/ 520 h 1037"/>
                <a:gd name="T60" fmla="*/ 601 w 1047"/>
                <a:gd name="T61" fmla="*/ 943 h 1037"/>
                <a:gd name="T62" fmla="*/ 970 w 1047"/>
                <a:gd name="T63" fmla="*/ 378 h 1037"/>
                <a:gd name="T64" fmla="*/ 919 w 1047"/>
                <a:gd name="T65" fmla="*/ 429 h 1037"/>
                <a:gd name="T66" fmla="*/ 894 w 1047"/>
                <a:gd name="T67" fmla="*/ 429 h 1037"/>
                <a:gd name="T68" fmla="*/ 831 w 1047"/>
                <a:gd name="T69" fmla="*/ 366 h 1037"/>
                <a:gd name="T70" fmla="*/ 780 w 1047"/>
                <a:gd name="T71" fmla="*/ 494 h 1037"/>
                <a:gd name="T72" fmla="*/ 784 w 1047"/>
                <a:gd name="T73" fmla="*/ 483 h 1037"/>
                <a:gd name="T74" fmla="*/ 468 w 1047"/>
                <a:gd name="T75" fmla="*/ 350 h 1037"/>
                <a:gd name="T76" fmla="*/ 376 w 1047"/>
                <a:gd name="T77" fmla="*/ 336 h 1037"/>
                <a:gd name="T78" fmla="*/ 679 w 1047"/>
                <a:gd name="T79" fmla="*/ 214 h 1037"/>
                <a:gd name="T80" fmla="*/ 618 w 1047"/>
                <a:gd name="T81" fmla="*/ 153 h 1037"/>
                <a:gd name="T82" fmla="*/ 618 w 1047"/>
                <a:gd name="T83" fmla="*/ 128 h 1037"/>
                <a:gd name="T84" fmla="*/ 669 w 1047"/>
                <a:gd name="T85" fmla="*/ 77 h 1037"/>
                <a:gd name="T86" fmla="*/ 694 w 1047"/>
                <a:gd name="T87" fmla="*/ 77 h 1037"/>
                <a:gd name="T88" fmla="*/ 970 w 1047"/>
                <a:gd name="T89" fmla="*/ 353 h 1037"/>
                <a:gd name="T90" fmla="*/ 970 w 1047"/>
                <a:gd name="T91" fmla="*/ 378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47" h="1037">
                  <a:moveTo>
                    <a:pt x="744" y="26"/>
                  </a:moveTo>
                  <a:cubicBezTo>
                    <a:pt x="727" y="10"/>
                    <a:pt x="705" y="0"/>
                    <a:pt x="681" y="0"/>
                  </a:cubicBezTo>
                  <a:cubicBezTo>
                    <a:pt x="657" y="0"/>
                    <a:pt x="635" y="10"/>
                    <a:pt x="618" y="26"/>
                  </a:cubicBezTo>
                  <a:cubicBezTo>
                    <a:pt x="568" y="77"/>
                    <a:pt x="568" y="77"/>
                    <a:pt x="568" y="77"/>
                  </a:cubicBezTo>
                  <a:cubicBezTo>
                    <a:pt x="551" y="94"/>
                    <a:pt x="541" y="116"/>
                    <a:pt x="541" y="140"/>
                  </a:cubicBezTo>
                  <a:cubicBezTo>
                    <a:pt x="541" y="157"/>
                    <a:pt x="546" y="173"/>
                    <a:pt x="555" y="187"/>
                  </a:cubicBezTo>
                  <a:cubicBezTo>
                    <a:pt x="69" y="382"/>
                    <a:pt x="69" y="382"/>
                    <a:pt x="69" y="382"/>
                  </a:cubicBezTo>
                  <a:cubicBezTo>
                    <a:pt x="37" y="396"/>
                    <a:pt x="13" y="425"/>
                    <a:pt x="7" y="460"/>
                  </a:cubicBezTo>
                  <a:cubicBezTo>
                    <a:pt x="0" y="495"/>
                    <a:pt x="11" y="531"/>
                    <a:pt x="37" y="556"/>
                  </a:cubicBezTo>
                  <a:cubicBezTo>
                    <a:pt x="491" y="1006"/>
                    <a:pt x="491" y="1006"/>
                    <a:pt x="491" y="1006"/>
                  </a:cubicBezTo>
                  <a:cubicBezTo>
                    <a:pt x="511" y="1025"/>
                    <a:pt x="537" y="1036"/>
                    <a:pt x="565" y="1037"/>
                  </a:cubicBezTo>
                  <a:cubicBezTo>
                    <a:pt x="565" y="1037"/>
                    <a:pt x="567" y="1037"/>
                    <a:pt x="567" y="1037"/>
                  </a:cubicBezTo>
                  <a:cubicBezTo>
                    <a:pt x="575" y="1037"/>
                    <a:pt x="582" y="1036"/>
                    <a:pt x="589" y="1035"/>
                  </a:cubicBezTo>
                  <a:cubicBezTo>
                    <a:pt x="625" y="1027"/>
                    <a:pt x="654" y="1003"/>
                    <a:pt x="667" y="969"/>
                  </a:cubicBezTo>
                  <a:cubicBezTo>
                    <a:pt x="858" y="491"/>
                    <a:pt x="858" y="491"/>
                    <a:pt x="858" y="491"/>
                  </a:cubicBezTo>
                  <a:cubicBezTo>
                    <a:pt x="872" y="501"/>
                    <a:pt x="889" y="506"/>
                    <a:pt x="907" y="506"/>
                  </a:cubicBezTo>
                  <a:cubicBezTo>
                    <a:pt x="931" y="506"/>
                    <a:pt x="953" y="496"/>
                    <a:pt x="970" y="480"/>
                  </a:cubicBezTo>
                  <a:cubicBezTo>
                    <a:pt x="1020" y="429"/>
                    <a:pt x="1020" y="429"/>
                    <a:pt x="1020" y="429"/>
                  </a:cubicBezTo>
                  <a:cubicBezTo>
                    <a:pt x="1037" y="412"/>
                    <a:pt x="1047" y="390"/>
                    <a:pt x="1047" y="366"/>
                  </a:cubicBezTo>
                  <a:cubicBezTo>
                    <a:pt x="1047" y="342"/>
                    <a:pt x="1037" y="319"/>
                    <a:pt x="1021" y="303"/>
                  </a:cubicBezTo>
                  <a:lnTo>
                    <a:pt x="744" y="26"/>
                  </a:lnTo>
                  <a:close/>
                  <a:moveTo>
                    <a:pt x="601" y="943"/>
                  </a:moveTo>
                  <a:cubicBezTo>
                    <a:pt x="596" y="954"/>
                    <a:pt x="586" y="962"/>
                    <a:pt x="575" y="965"/>
                  </a:cubicBezTo>
                  <a:cubicBezTo>
                    <a:pt x="572" y="965"/>
                    <a:pt x="569" y="966"/>
                    <a:pt x="566" y="966"/>
                  </a:cubicBezTo>
                  <a:cubicBezTo>
                    <a:pt x="557" y="965"/>
                    <a:pt x="549" y="962"/>
                    <a:pt x="542" y="955"/>
                  </a:cubicBezTo>
                  <a:cubicBezTo>
                    <a:pt x="87" y="505"/>
                    <a:pt x="87" y="505"/>
                    <a:pt x="87" y="505"/>
                  </a:cubicBezTo>
                  <a:cubicBezTo>
                    <a:pt x="79" y="497"/>
                    <a:pt x="75" y="485"/>
                    <a:pt x="77" y="473"/>
                  </a:cubicBezTo>
                  <a:cubicBezTo>
                    <a:pt x="79" y="462"/>
                    <a:pt x="87" y="452"/>
                    <a:pt x="98" y="447"/>
                  </a:cubicBezTo>
                  <a:cubicBezTo>
                    <a:pt x="320" y="358"/>
                    <a:pt x="320" y="358"/>
                    <a:pt x="320" y="358"/>
                  </a:cubicBezTo>
                  <a:cubicBezTo>
                    <a:pt x="470" y="408"/>
                    <a:pt x="620" y="360"/>
                    <a:pt x="770" y="520"/>
                  </a:cubicBezTo>
                  <a:lnTo>
                    <a:pt x="601" y="943"/>
                  </a:lnTo>
                  <a:close/>
                  <a:moveTo>
                    <a:pt x="970" y="378"/>
                  </a:moveTo>
                  <a:cubicBezTo>
                    <a:pt x="919" y="429"/>
                    <a:pt x="919" y="429"/>
                    <a:pt x="919" y="429"/>
                  </a:cubicBezTo>
                  <a:cubicBezTo>
                    <a:pt x="912" y="436"/>
                    <a:pt x="901" y="436"/>
                    <a:pt x="894" y="429"/>
                  </a:cubicBezTo>
                  <a:cubicBezTo>
                    <a:pt x="831" y="366"/>
                    <a:pt x="831" y="366"/>
                    <a:pt x="831" y="366"/>
                  </a:cubicBezTo>
                  <a:cubicBezTo>
                    <a:pt x="780" y="494"/>
                    <a:pt x="780" y="494"/>
                    <a:pt x="780" y="494"/>
                  </a:cubicBezTo>
                  <a:cubicBezTo>
                    <a:pt x="784" y="483"/>
                    <a:pt x="784" y="483"/>
                    <a:pt x="784" y="483"/>
                  </a:cubicBezTo>
                  <a:cubicBezTo>
                    <a:pt x="676" y="376"/>
                    <a:pt x="567" y="362"/>
                    <a:pt x="468" y="350"/>
                  </a:cubicBezTo>
                  <a:cubicBezTo>
                    <a:pt x="437" y="346"/>
                    <a:pt x="406" y="342"/>
                    <a:pt x="376" y="336"/>
                  </a:cubicBezTo>
                  <a:cubicBezTo>
                    <a:pt x="679" y="214"/>
                    <a:pt x="679" y="214"/>
                    <a:pt x="679" y="214"/>
                  </a:cubicBezTo>
                  <a:cubicBezTo>
                    <a:pt x="618" y="153"/>
                    <a:pt x="618" y="153"/>
                    <a:pt x="618" y="153"/>
                  </a:cubicBezTo>
                  <a:cubicBezTo>
                    <a:pt x="611" y="146"/>
                    <a:pt x="611" y="135"/>
                    <a:pt x="618" y="128"/>
                  </a:cubicBezTo>
                  <a:cubicBezTo>
                    <a:pt x="669" y="77"/>
                    <a:pt x="669" y="77"/>
                    <a:pt x="669" y="77"/>
                  </a:cubicBezTo>
                  <a:cubicBezTo>
                    <a:pt x="676" y="70"/>
                    <a:pt x="687" y="70"/>
                    <a:pt x="694" y="77"/>
                  </a:cubicBezTo>
                  <a:cubicBezTo>
                    <a:pt x="970" y="353"/>
                    <a:pt x="970" y="353"/>
                    <a:pt x="970" y="353"/>
                  </a:cubicBezTo>
                  <a:cubicBezTo>
                    <a:pt x="977" y="360"/>
                    <a:pt x="977" y="372"/>
                    <a:pt x="970" y="3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536700" y="-311150"/>
              <a:ext cx="669925" cy="673100"/>
            </a:xfrm>
            <a:custGeom>
              <a:avLst/>
              <a:gdLst>
                <a:gd name="T0" fmla="*/ 89 w 178"/>
                <a:gd name="T1" fmla="*/ 179 h 179"/>
                <a:gd name="T2" fmla="*/ 178 w 178"/>
                <a:gd name="T3" fmla="*/ 89 h 179"/>
                <a:gd name="T4" fmla="*/ 89 w 178"/>
                <a:gd name="T5" fmla="*/ 0 h 179"/>
                <a:gd name="T6" fmla="*/ 0 w 178"/>
                <a:gd name="T7" fmla="*/ 89 h 179"/>
                <a:gd name="T8" fmla="*/ 89 w 178"/>
                <a:gd name="T9" fmla="*/ 179 h 179"/>
                <a:gd name="T10" fmla="*/ 89 w 178"/>
                <a:gd name="T11" fmla="*/ 36 h 179"/>
                <a:gd name="T12" fmla="*/ 143 w 178"/>
                <a:gd name="T13" fmla="*/ 89 h 179"/>
                <a:gd name="T14" fmla="*/ 89 w 178"/>
                <a:gd name="T15" fmla="*/ 143 h 179"/>
                <a:gd name="T16" fmla="*/ 35 w 178"/>
                <a:gd name="T17" fmla="*/ 89 h 179"/>
                <a:gd name="T18" fmla="*/ 89 w 178"/>
                <a:gd name="T19" fmla="*/ 3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" h="179">
                  <a:moveTo>
                    <a:pt x="89" y="179"/>
                  </a:moveTo>
                  <a:cubicBezTo>
                    <a:pt x="138" y="179"/>
                    <a:pt x="178" y="139"/>
                    <a:pt x="178" y="89"/>
                  </a:cubicBezTo>
                  <a:cubicBezTo>
                    <a:pt x="178" y="40"/>
                    <a:pt x="138" y="0"/>
                    <a:pt x="89" y="0"/>
                  </a:cubicBezTo>
                  <a:cubicBezTo>
                    <a:pt x="40" y="0"/>
                    <a:pt x="0" y="40"/>
                    <a:pt x="0" y="89"/>
                  </a:cubicBezTo>
                  <a:cubicBezTo>
                    <a:pt x="0" y="139"/>
                    <a:pt x="40" y="179"/>
                    <a:pt x="89" y="179"/>
                  </a:cubicBezTo>
                  <a:close/>
                  <a:moveTo>
                    <a:pt x="89" y="36"/>
                  </a:moveTo>
                  <a:cubicBezTo>
                    <a:pt x="119" y="36"/>
                    <a:pt x="143" y="60"/>
                    <a:pt x="143" y="89"/>
                  </a:cubicBezTo>
                  <a:cubicBezTo>
                    <a:pt x="143" y="119"/>
                    <a:pt x="119" y="143"/>
                    <a:pt x="89" y="143"/>
                  </a:cubicBezTo>
                  <a:cubicBezTo>
                    <a:pt x="59" y="143"/>
                    <a:pt x="35" y="119"/>
                    <a:pt x="35" y="89"/>
                  </a:cubicBezTo>
                  <a:cubicBezTo>
                    <a:pt x="35" y="60"/>
                    <a:pt x="59" y="36"/>
                    <a:pt x="8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3282950" y="-2462213"/>
              <a:ext cx="673100" cy="673100"/>
            </a:xfrm>
            <a:custGeom>
              <a:avLst/>
              <a:gdLst>
                <a:gd name="T0" fmla="*/ 90 w 179"/>
                <a:gd name="T1" fmla="*/ 0 h 179"/>
                <a:gd name="T2" fmla="*/ 0 w 179"/>
                <a:gd name="T3" fmla="*/ 89 h 179"/>
                <a:gd name="T4" fmla="*/ 90 w 179"/>
                <a:gd name="T5" fmla="*/ 179 h 179"/>
                <a:gd name="T6" fmla="*/ 179 w 179"/>
                <a:gd name="T7" fmla="*/ 89 h 179"/>
                <a:gd name="T8" fmla="*/ 90 w 179"/>
                <a:gd name="T9" fmla="*/ 0 h 179"/>
                <a:gd name="T10" fmla="*/ 90 w 179"/>
                <a:gd name="T11" fmla="*/ 143 h 179"/>
                <a:gd name="T12" fmla="*/ 36 w 179"/>
                <a:gd name="T13" fmla="*/ 89 h 179"/>
                <a:gd name="T14" fmla="*/ 90 w 179"/>
                <a:gd name="T15" fmla="*/ 36 h 179"/>
                <a:gd name="T16" fmla="*/ 143 w 179"/>
                <a:gd name="T17" fmla="*/ 89 h 179"/>
                <a:gd name="T18" fmla="*/ 90 w 179"/>
                <a:gd name="T19" fmla="*/ 14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79">
                  <a:moveTo>
                    <a:pt x="90" y="0"/>
                  </a:moveTo>
                  <a:cubicBezTo>
                    <a:pt x="40" y="0"/>
                    <a:pt x="0" y="40"/>
                    <a:pt x="0" y="89"/>
                  </a:cubicBezTo>
                  <a:cubicBezTo>
                    <a:pt x="0" y="139"/>
                    <a:pt x="40" y="179"/>
                    <a:pt x="90" y="179"/>
                  </a:cubicBezTo>
                  <a:cubicBezTo>
                    <a:pt x="139" y="179"/>
                    <a:pt x="179" y="139"/>
                    <a:pt x="179" y="89"/>
                  </a:cubicBezTo>
                  <a:cubicBezTo>
                    <a:pt x="179" y="40"/>
                    <a:pt x="139" y="0"/>
                    <a:pt x="90" y="0"/>
                  </a:cubicBezTo>
                  <a:close/>
                  <a:moveTo>
                    <a:pt x="90" y="143"/>
                  </a:moveTo>
                  <a:cubicBezTo>
                    <a:pt x="60" y="143"/>
                    <a:pt x="36" y="119"/>
                    <a:pt x="36" y="89"/>
                  </a:cubicBezTo>
                  <a:cubicBezTo>
                    <a:pt x="36" y="60"/>
                    <a:pt x="60" y="36"/>
                    <a:pt x="90" y="36"/>
                  </a:cubicBezTo>
                  <a:cubicBezTo>
                    <a:pt x="119" y="36"/>
                    <a:pt x="143" y="60"/>
                    <a:pt x="143" y="89"/>
                  </a:cubicBezTo>
                  <a:cubicBezTo>
                    <a:pt x="143" y="119"/>
                    <a:pt x="119" y="143"/>
                    <a:pt x="90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728662" y="-446088"/>
              <a:ext cx="538163" cy="536575"/>
            </a:xfrm>
            <a:custGeom>
              <a:avLst/>
              <a:gdLst>
                <a:gd name="T0" fmla="*/ 0 w 143"/>
                <a:gd name="T1" fmla="*/ 72 h 143"/>
                <a:gd name="T2" fmla="*/ 72 w 143"/>
                <a:gd name="T3" fmla="*/ 143 h 143"/>
                <a:gd name="T4" fmla="*/ 143 w 143"/>
                <a:gd name="T5" fmla="*/ 72 h 143"/>
                <a:gd name="T6" fmla="*/ 72 w 143"/>
                <a:gd name="T7" fmla="*/ 0 h 143"/>
                <a:gd name="T8" fmla="*/ 0 w 143"/>
                <a:gd name="T9" fmla="*/ 72 h 143"/>
                <a:gd name="T10" fmla="*/ 72 w 143"/>
                <a:gd name="T11" fmla="*/ 36 h 143"/>
                <a:gd name="T12" fmla="*/ 107 w 143"/>
                <a:gd name="T13" fmla="*/ 72 h 143"/>
                <a:gd name="T14" fmla="*/ 72 w 143"/>
                <a:gd name="T15" fmla="*/ 108 h 143"/>
                <a:gd name="T16" fmla="*/ 36 w 143"/>
                <a:gd name="T17" fmla="*/ 72 h 143"/>
                <a:gd name="T18" fmla="*/ 72 w 143"/>
                <a:gd name="T19" fmla="*/ 3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3">
                  <a:moveTo>
                    <a:pt x="0" y="72"/>
                  </a:moveTo>
                  <a:cubicBezTo>
                    <a:pt x="0" y="111"/>
                    <a:pt x="32" y="143"/>
                    <a:pt x="72" y="143"/>
                  </a:cubicBezTo>
                  <a:cubicBezTo>
                    <a:pt x="111" y="143"/>
                    <a:pt x="143" y="111"/>
                    <a:pt x="143" y="72"/>
                  </a:cubicBezTo>
                  <a:cubicBezTo>
                    <a:pt x="143" y="32"/>
                    <a:pt x="111" y="0"/>
                    <a:pt x="72" y="0"/>
                  </a:cubicBezTo>
                  <a:cubicBezTo>
                    <a:pt x="32" y="0"/>
                    <a:pt x="0" y="32"/>
                    <a:pt x="0" y="72"/>
                  </a:cubicBezTo>
                  <a:close/>
                  <a:moveTo>
                    <a:pt x="72" y="36"/>
                  </a:moveTo>
                  <a:cubicBezTo>
                    <a:pt x="91" y="36"/>
                    <a:pt x="107" y="52"/>
                    <a:pt x="107" y="72"/>
                  </a:cubicBezTo>
                  <a:cubicBezTo>
                    <a:pt x="107" y="92"/>
                    <a:pt x="91" y="108"/>
                    <a:pt x="72" y="108"/>
                  </a:cubicBezTo>
                  <a:cubicBezTo>
                    <a:pt x="52" y="108"/>
                    <a:pt x="36" y="92"/>
                    <a:pt x="36" y="72"/>
                  </a:cubicBezTo>
                  <a:cubicBezTo>
                    <a:pt x="36" y="52"/>
                    <a:pt x="52" y="36"/>
                    <a:pt x="7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1266825" y="496888"/>
              <a:ext cx="269875" cy="266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3417887" y="-1522413"/>
              <a:ext cx="269875" cy="271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Freeform 5"/>
          <p:cNvSpPr>
            <a:spLocks noEditPoints="1"/>
          </p:cNvSpPr>
          <p:nvPr/>
        </p:nvSpPr>
        <p:spPr bwMode="auto">
          <a:xfrm>
            <a:off x="7086182" y="3736935"/>
            <a:ext cx="470225" cy="471062"/>
          </a:xfrm>
          <a:custGeom>
            <a:avLst/>
            <a:gdLst>
              <a:gd name="T0" fmla="*/ 1124 w 1124"/>
              <a:gd name="T1" fmla="*/ 369 h 1126"/>
              <a:gd name="T2" fmla="*/ 754 w 1124"/>
              <a:gd name="T3" fmla="*/ 0 h 1126"/>
              <a:gd name="T4" fmla="*/ 108 w 1124"/>
              <a:gd name="T5" fmla="*/ 646 h 1126"/>
              <a:gd name="T6" fmla="*/ 0 w 1124"/>
              <a:gd name="T7" fmla="*/ 1126 h 1126"/>
              <a:gd name="T8" fmla="*/ 477 w 1124"/>
              <a:gd name="T9" fmla="*/ 1015 h 1126"/>
              <a:gd name="T10" fmla="*/ 1124 w 1124"/>
              <a:gd name="T11" fmla="*/ 369 h 1126"/>
              <a:gd name="T12" fmla="*/ 446 w 1124"/>
              <a:gd name="T13" fmla="*/ 944 h 1126"/>
              <a:gd name="T14" fmla="*/ 387 w 1124"/>
              <a:gd name="T15" fmla="*/ 885 h 1126"/>
              <a:gd name="T16" fmla="*/ 962 w 1124"/>
              <a:gd name="T17" fmla="*/ 310 h 1126"/>
              <a:gd name="T18" fmla="*/ 1022 w 1124"/>
              <a:gd name="T19" fmla="*/ 369 h 1126"/>
              <a:gd name="T20" fmla="*/ 446 w 1124"/>
              <a:gd name="T21" fmla="*/ 944 h 1126"/>
              <a:gd name="T22" fmla="*/ 232 w 1124"/>
              <a:gd name="T23" fmla="*/ 997 h 1126"/>
              <a:gd name="T24" fmla="*/ 127 w 1124"/>
              <a:gd name="T25" fmla="*/ 892 h 1126"/>
              <a:gd name="T26" fmla="*/ 167 w 1124"/>
              <a:gd name="T27" fmla="*/ 715 h 1126"/>
              <a:gd name="T28" fmla="*/ 227 w 1124"/>
              <a:gd name="T29" fmla="*/ 775 h 1126"/>
              <a:gd name="T30" fmla="*/ 226 w 1124"/>
              <a:gd name="T31" fmla="*/ 775 h 1126"/>
              <a:gd name="T32" fmla="*/ 362 w 1124"/>
              <a:gd name="T33" fmla="*/ 911 h 1126"/>
              <a:gd name="T34" fmla="*/ 362 w 1124"/>
              <a:gd name="T35" fmla="*/ 910 h 1126"/>
              <a:gd name="T36" fmla="*/ 408 w 1124"/>
              <a:gd name="T37" fmla="*/ 957 h 1126"/>
              <a:gd name="T38" fmla="*/ 232 w 1124"/>
              <a:gd name="T39" fmla="*/ 997 h 1126"/>
              <a:gd name="T40" fmla="*/ 937 w 1124"/>
              <a:gd name="T41" fmla="*/ 284 h 1126"/>
              <a:gd name="T42" fmla="*/ 362 w 1124"/>
              <a:gd name="T43" fmla="*/ 859 h 1126"/>
              <a:gd name="T44" fmla="*/ 278 w 1124"/>
              <a:gd name="T45" fmla="*/ 775 h 1126"/>
              <a:gd name="T46" fmla="*/ 853 w 1124"/>
              <a:gd name="T47" fmla="*/ 200 h 1126"/>
              <a:gd name="T48" fmla="*/ 937 w 1124"/>
              <a:gd name="T49" fmla="*/ 284 h 1126"/>
              <a:gd name="T50" fmla="*/ 754 w 1124"/>
              <a:gd name="T51" fmla="*/ 102 h 1126"/>
              <a:gd name="T52" fmla="*/ 827 w 1124"/>
              <a:gd name="T53" fmla="*/ 175 h 1126"/>
              <a:gd name="T54" fmla="*/ 252 w 1124"/>
              <a:gd name="T55" fmla="*/ 750 h 1126"/>
              <a:gd name="T56" fmla="*/ 179 w 1124"/>
              <a:gd name="T57" fmla="*/ 677 h 1126"/>
              <a:gd name="T58" fmla="*/ 754 w 1124"/>
              <a:gd name="T59" fmla="*/ 102 h 1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124" h="1126">
                <a:moveTo>
                  <a:pt x="1124" y="369"/>
                </a:moveTo>
                <a:lnTo>
                  <a:pt x="754" y="0"/>
                </a:lnTo>
                <a:lnTo>
                  <a:pt x="108" y="646"/>
                </a:lnTo>
                <a:lnTo>
                  <a:pt x="0" y="1126"/>
                </a:lnTo>
                <a:lnTo>
                  <a:pt x="477" y="1015"/>
                </a:lnTo>
                <a:lnTo>
                  <a:pt x="1124" y="369"/>
                </a:lnTo>
                <a:close/>
                <a:moveTo>
                  <a:pt x="446" y="944"/>
                </a:moveTo>
                <a:lnTo>
                  <a:pt x="387" y="885"/>
                </a:lnTo>
                <a:lnTo>
                  <a:pt x="962" y="310"/>
                </a:lnTo>
                <a:lnTo>
                  <a:pt x="1022" y="369"/>
                </a:lnTo>
                <a:lnTo>
                  <a:pt x="446" y="944"/>
                </a:lnTo>
                <a:close/>
                <a:moveTo>
                  <a:pt x="232" y="997"/>
                </a:moveTo>
                <a:lnTo>
                  <a:pt x="127" y="892"/>
                </a:lnTo>
                <a:lnTo>
                  <a:pt x="167" y="715"/>
                </a:lnTo>
                <a:lnTo>
                  <a:pt x="227" y="775"/>
                </a:lnTo>
                <a:lnTo>
                  <a:pt x="226" y="775"/>
                </a:lnTo>
                <a:lnTo>
                  <a:pt x="362" y="911"/>
                </a:lnTo>
                <a:lnTo>
                  <a:pt x="362" y="910"/>
                </a:lnTo>
                <a:lnTo>
                  <a:pt x="408" y="957"/>
                </a:lnTo>
                <a:lnTo>
                  <a:pt x="232" y="997"/>
                </a:lnTo>
                <a:close/>
                <a:moveTo>
                  <a:pt x="937" y="284"/>
                </a:moveTo>
                <a:lnTo>
                  <a:pt x="362" y="859"/>
                </a:lnTo>
                <a:lnTo>
                  <a:pt x="278" y="775"/>
                </a:lnTo>
                <a:lnTo>
                  <a:pt x="853" y="200"/>
                </a:lnTo>
                <a:lnTo>
                  <a:pt x="937" y="284"/>
                </a:lnTo>
                <a:close/>
                <a:moveTo>
                  <a:pt x="754" y="102"/>
                </a:moveTo>
                <a:lnTo>
                  <a:pt x="827" y="175"/>
                </a:lnTo>
                <a:lnTo>
                  <a:pt x="252" y="750"/>
                </a:lnTo>
                <a:lnTo>
                  <a:pt x="179" y="677"/>
                </a:lnTo>
                <a:lnTo>
                  <a:pt x="754" y="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901700"/>
            <a:ext cx="12192000" cy="137160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33350" y="181610"/>
            <a:ext cx="36512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bg1"/>
                </a:solidFill>
              </a:rPr>
              <a:t>数据可视化（</a:t>
            </a:r>
            <a:r>
              <a:rPr lang="en-US" altLang="zh-CN" sz="3600">
                <a:solidFill>
                  <a:schemeClr val="bg1"/>
                </a:solidFill>
              </a:rPr>
              <a:t>2</a:t>
            </a:r>
            <a:r>
              <a:rPr lang="zh-CN" altLang="en-US" sz="3600">
                <a:solidFill>
                  <a:schemeClr val="bg1"/>
                </a:solidFill>
              </a:rPr>
              <a:t>）</a:t>
            </a:r>
            <a:endParaRPr lang="zh-CN" altLang="en-US" sz="3600">
              <a:solidFill>
                <a:schemeClr val="bg1"/>
              </a:solidFill>
            </a:endParaRPr>
          </a:p>
        </p:txBody>
      </p:sp>
      <p:pic>
        <p:nvPicPr>
          <p:cNvPr id="40" name="图片 39" descr="捕获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635" y="3170555"/>
            <a:ext cx="5949950" cy="3573145"/>
          </a:xfrm>
          <a:prstGeom prst="rect">
            <a:avLst/>
          </a:prstGeom>
        </p:spPr>
      </p:pic>
      <p:pic>
        <p:nvPicPr>
          <p:cNvPr id="41" name="图片 40" descr="捕获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41830"/>
            <a:ext cx="6223635" cy="4916170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7256145" y="2338070"/>
            <a:ext cx="4526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由散点图可以看出那家网站的推荐指数最高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从而判断你选择那个网站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25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56"/>
          <p:cNvGrpSpPr/>
          <p:nvPr/>
        </p:nvGrpSpPr>
        <p:grpSpPr>
          <a:xfrm>
            <a:off x="6353000" y="2598333"/>
            <a:ext cx="3537013" cy="167023"/>
            <a:chOff x="457179" y="3364798"/>
            <a:chExt cx="2232248" cy="144016"/>
          </a:xfrm>
        </p:grpSpPr>
        <p:sp>
          <p:nvSpPr>
            <p:cNvPr id="5" name="Rounded Rectangle 454"/>
            <p:cNvSpPr/>
            <p:nvPr/>
          </p:nvSpPr>
          <p:spPr>
            <a:xfrm>
              <a:off x="457179" y="3364798"/>
              <a:ext cx="2232248" cy="144016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" name="Rounded Rectangle 455"/>
            <p:cNvSpPr/>
            <p:nvPr/>
          </p:nvSpPr>
          <p:spPr>
            <a:xfrm>
              <a:off x="457179" y="3364798"/>
              <a:ext cx="2044800" cy="144016"/>
            </a:xfrm>
            <a:prstGeom prst="rect">
              <a:avLst/>
            </a:prstGeom>
            <a:solidFill>
              <a:schemeClr val="bg1">
                <a:alpha val="3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Group 259"/>
          <p:cNvGrpSpPr/>
          <p:nvPr/>
        </p:nvGrpSpPr>
        <p:grpSpPr>
          <a:xfrm>
            <a:off x="6353000" y="3210837"/>
            <a:ext cx="3537013" cy="167023"/>
            <a:chOff x="1573303" y="3773743"/>
            <a:chExt cx="2232248" cy="144016"/>
          </a:xfrm>
        </p:grpSpPr>
        <p:sp>
          <p:nvSpPr>
            <p:cNvPr id="8" name="Rounded Rectangle 456"/>
            <p:cNvSpPr/>
            <p:nvPr/>
          </p:nvSpPr>
          <p:spPr>
            <a:xfrm>
              <a:off x="1573303" y="3773743"/>
              <a:ext cx="2232248" cy="144016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" name="Rounded Rectangle 457"/>
            <p:cNvSpPr/>
            <p:nvPr/>
          </p:nvSpPr>
          <p:spPr>
            <a:xfrm>
              <a:off x="1573303" y="3773743"/>
              <a:ext cx="1470379" cy="144016"/>
            </a:xfrm>
            <a:prstGeom prst="rect">
              <a:avLst/>
            </a:prstGeom>
            <a:solidFill>
              <a:schemeClr val="bg1">
                <a:alpha val="3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Group 262"/>
          <p:cNvGrpSpPr/>
          <p:nvPr/>
        </p:nvGrpSpPr>
        <p:grpSpPr>
          <a:xfrm>
            <a:off x="6353000" y="3810502"/>
            <a:ext cx="3537013" cy="167023"/>
            <a:chOff x="1573303" y="4278469"/>
            <a:chExt cx="2232248" cy="144016"/>
          </a:xfrm>
        </p:grpSpPr>
        <p:sp>
          <p:nvSpPr>
            <p:cNvPr id="11" name="Rounded Rectangle 458"/>
            <p:cNvSpPr/>
            <p:nvPr/>
          </p:nvSpPr>
          <p:spPr>
            <a:xfrm>
              <a:off x="1573303" y="4278469"/>
              <a:ext cx="2232248" cy="144016"/>
            </a:xfrm>
            <a:prstGeom prst="rect">
              <a:avLst/>
            </a:prstGeom>
            <a:solidFill>
              <a:schemeClr val="bg2">
                <a:alpha val="1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Rounded Rectangle 459"/>
            <p:cNvSpPr/>
            <p:nvPr/>
          </p:nvSpPr>
          <p:spPr>
            <a:xfrm>
              <a:off x="1573303" y="4278469"/>
              <a:ext cx="1659151" cy="144016"/>
            </a:xfrm>
            <a:prstGeom prst="rect">
              <a:avLst/>
            </a:prstGeom>
            <a:solidFill>
              <a:schemeClr val="bg1">
                <a:alpha val="3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TextBox 265"/>
          <p:cNvSpPr txBox="1"/>
          <p:nvPr/>
        </p:nvSpPr>
        <p:spPr>
          <a:xfrm>
            <a:off x="6260641" y="2276516"/>
            <a:ext cx="2215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>
                <a:solidFill>
                  <a:schemeClr val="bg1"/>
                </a:solidFill>
                <a:cs typeface="+mn-ea"/>
                <a:sym typeface="+mn-lt"/>
              </a:rPr>
              <a:t>Branding</a:t>
            </a:r>
            <a:endParaRPr lang="id-ID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TextBox 266"/>
          <p:cNvSpPr txBox="1"/>
          <p:nvPr/>
        </p:nvSpPr>
        <p:spPr>
          <a:xfrm>
            <a:off x="6260641" y="2897842"/>
            <a:ext cx="2067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>
                <a:solidFill>
                  <a:schemeClr val="bg1"/>
                </a:solidFill>
                <a:cs typeface="+mn-ea"/>
                <a:sym typeface="+mn-lt"/>
              </a:rPr>
              <a:t>Webdesign</a:t>
            </a:r>
            <a:endParaRPr lang="id-ID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TextBox 267"/>
          <p:cNvSpPr txBox="1"/>
          <p:nvPr/>
        </p:nvSpPr>
        <p:spPr>
          <a:xfrm>
            <a:off x="6260641" y="3507621"/>
            <a:ext cx="111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>
                <a:solidFill>
                  <a:schemeClr val="bg1"/>
                </a:solidFill>
                <a:cs typeface="+mn-ea"/>
                <a:sym typeface="+mn-lt"/>
              </a:rPr>
              <a:t>SEO</a:t>
            </a:r>
            <a:endParaRPr lang="id-ID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Freeform 268"/>
          <p:cNvSpPr/>
          <p:nvPr/>
        </p:nvSpPr>
        <p:spPr>
          <a:xfrm>
            <a:off x="10000616" y="2501314"/>
            <a:ext cx="830069" cy="361061"/>
          </a:xfrm>
          <a:custGeom>
            <a:avLst/>
            <a:gdLst>
              <a:gd name="connsiteX0" fmla="*/ 244545 w 1404375"/>
              <a:gd name="connsiteY0" fmla="*/ 0 h 610871"/>
              <a:gd name="connsiteX1" fmla="*/ 1404375 w 1404375"/>
              <a:gd name="connsiteY1" fmla="*/ 0 h 610871"/>
              <a:gd name="connsiteX2" fmla="*/ 1404375 w 1404375"/>
              <a:gd name="connsiteY2" fmla="*/ 610871 h 610871"/>
              <a:gd name="connsiteX3" fmla="*/ 244545 w 1404375"/>
              <a:gd name="connsiteY3" fmla="*/ 610871 h 610871"/>
              <a:gd name="connsiteX4" fmla="*/ 244545 w 1404375"/>
              <a:gd name="connsiteY4" fmla="*/ 447271 h 610871"/>
              <a:gd name="connsiteX5" fmla="*/ 0 w 1404375"/>
              <a:gd name="connsiteY5" fmla="*/ 305436 h 610871"/>
              <a:gd name="connsiteX6" fmla="*/ 244545 w 1404375"/>
              <a:gd name="connsiteY6" fmla="*/ 163600 h 61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375" h="610871">
                <a:moveTo>
                  <a:pt x="244545" y="0"/>
                </a:moveTo>
                <a:lnTo>
                  <a:pt x="1404375" y="0"/>
                </a:lnTo>
                <a:lnTo>
                  <a:pt x="1404375" y="610871"/>
                </a:lnTo>
                <a:lnTo>
                  <a:pt x="244545" y="610871"/>
                </a:lnTo>
                <a:lnTo>
                  <a:pt x="244545" y="447271"/>
                </a:lnTo>
                <a:lnTo>
                  <a:pt x="0" y="305436"/>
                </a:lnTo>
                <a:lnTo>
                  <a:pt x="244545" y="163600"/>
                </a:lnTo>
                <a:close/>
              </a:path>
            </a:pathLst>
          </a:cu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r>
              <a:rPr lang="id-ID" sz="1200" b="1" dirty="0">
                <a:solidFill>
                  <a:schemeClr val="bg1"/>
                </a:solidFill>
                <a:cs typeface="+mn-ea"/>
                <a:sym typeface="+mn-lt"/>
              </a:rPr>
              <a:t>$98M</a:t>
            </a:r>
            <a:endParaRPr lang="id-ID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Freeform 269"/>
          <p:cNvSpPr/>
          <p:nvPr/>
        </p:nvSpPr>
        <p:spPr>
          <a:xfrm>
            <a:off x="10000616" y="3113818"/>
            <a:ext cx="830069" cy="361061"/>
          </a:xfrm>
          <a:custGeom>
            <a:avLst/>
            <a:gdLst>
              <a:gd name="connsiteX0" fmla="*/ 244545 w 1404375"/>
              <a:gd name="connsiteY0" fmla="*/ 0 h 610871"/>
              <a:gd name="connsiteX1" fmla="*/ 1404375 w 1404375"/>
              <a:gd name="connsiteY1" fmla="*/ 0 h 610871"/>
              <a:gd name="connsiteX2" fmla="*/ 1404375 w 1404375"/>
              <a:gd name="connsiteY2" fmla="*/ 610871 h 610871"/>
              <a:gd name="connsiteX3" fmla="*/ 244545 w 1404375"/>
              <a:gd name="connsiteY3" fmla="*/ 610871 h 610871"/>
              <a:gd name="connsiteX4" fmla="*/ 244545 w 1404375"/>
              <a:gd name="connsiteY4" fmla="*/ 447271 h 610871"/>
              <a:gd name="connsiteX5" fmla="*/ 0 w 1404375"/>
              <a:gd name="connsiteY5" fmla="*/ 305436 h 610871"/>
              <a:gd name="connsiteX6" fmla="*/ 244545 w 1404375"/>
              <a:gd name="connsiteY6" fmla="*/ 163600 h 61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375" h="610871">
                <a:moveTo>
                  <a:pt x="244545" y="0"/>
                </a:moveTo>
                <a:lnTo>
                  <a:pt x="1404375" y="0"/>
                </a:lnTo>
                <a:lnTo>
                  <a:pt x="1404375" y="610871"/>
                </a:lnTo>
                <a:lnTo>
                  <a:pt x="244545" y="610871"/>
                </a:lnTo>
                <a:lnTo>
                  <a:pt x="244545" y="447271"/>
                </a:lnTo>
                <a:lnTo>
                  <a:pt x="0" y="305436"/>
                </a:lnTo>
                <a:lnTo>
                  <a:pt x="244545" y="163600"/>
                </a:lnTo>
                <a:close/>
              </a:path>
            </a:pathLst>
          </a:cu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r>
              <a:rPr lang="id-ID" sz="1200" b="1" dirty="0">
                <a:solidFill>
                  <a:schemeClr val="bg1"/>
                </a:solidFill>
                <a:cs typeface="+mn-ea"/>
                <a:sym typeface="+mn-lt"/>
              </a:rPr>
              <a:t>$75M</a:t>
            </a:r>
            <a:endParaRPr lang="id-ID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Freeform 270"/>
          <p:cNvSpPr/>
          <p:nvPr/>
        </p:nvSpPr>
        <p:spPr>
          <a:xfrm>
            <a:off x="10000616" y="3713483"/>
            <a:ext cx="830069" cy="361061"/>
          </a:xfrm>
          <a:custGeom>
            <a:avLst/>
            <a:gdLst>
              <a:gd name="connsiteX0" fmla="*/ 244545 w 1404375"/>
              <a:gd name="connsiteY0" fmla="*/ 0 h 610871"/>
              <a:gd name="connsiteX1" fmla="*/ 1404375 w 1404375"/>
              <a:gd name="connsiteY1" fmla="*/ 0 h 610871"/>
              <a:gd name="connsiteX2" fmla="*/ 1404375 w 1404375"/>
              <a:gd name="connsiteY2" fmla="*/ 610871 h 610871"/>
              <a:gd name="connsiteX3" fmla="*/ 244545 w 1404375"/>
              <a:gd name="connsiteY3" fmla="*/ 610871 h 610871"/>
              <a:gd name="connsiteX4" fmla="*/ 244545 w 1404375"/>
              <a:gd name="connsiteY4" fmla="*/ 447271 h 610871"/>
              <a:gd name="connsiteX5" fmla="*/ 0 w 1404375"/>
              <a:gd name="connsiteY5" fmla="*/ 305436 h 610871"/>
              <a:gd name="connsiteX6" fmla="*/ 244545 w 1404375"/>
              <a:gd name="connsiteY6" fmla="*/ 163600 h 61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375" h="610871">
                <a:moveTo>
                  <a:pt x="244545" y="0"/>
                </a:moveTo>
                <a:lnTo>
                  <a:pt x="1404375" y="0"/>
                </a:lnTo>
                <a:lnTo>
                  <a:pt x="1404375" y="610871"/>
                </a:lnTo>
                <a:lnTo>
                  <a:pt x="244545" y="610871"/>
                </a:lnTo>
                <a:lnTo>
                  <a:pt x="244545" y="447271"/>
                </a:lnTo>
                <a:lnTo>
                  <a:pt x="0" y="305436"/>
                </a:lnTo>
                <a:lnTo>
                  <a:pt x="244545" y="163600"/>
                </a:lnTo>
                <a:close/>
              </a:path>
            </a:pathLst>
          </a:cu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r>
              <a:rPr lang="id-ID" sz="1200" b="1" dirty="0">
                <a:solidFill>
                  <a:schemeClr val="bg1"/>
                </a:solidFill>
                <a:cs typeface="+mn-ea"/>
                <a:sym typeface="+mn-lt"/>
              </a:rPr>
              <a:t>$80M</a:t>
            </a:r>
            <a:endParaRPr lang="id-ID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3" name="Group 275"/>
          <p:cNvGrpSpPr/>
          <p:nvPr/>
        </p:nvGrpSpPr>
        <p:grpSpPr>
          <a:xfrm>
            <a:off x="408259" y="1880351"/>
            <a:ext cx="374940" cy="400024"/>
            <a:chOff x="3249229" y="3542332"/>
            <a:chExt cx="374940" cy="400024"/>
          </a:xfrm>
          <a:solidFill>
            <a:schemeClr val="bg1"/>
          </a:solidFill>
        </p:grpSpPr>
        <p:sp>
          <p:nvSpPr>
            <p:cNvPr id="24" name="Freeform 79"/>
            <p:cNvSpPr>
              <a:spLocks noEditPoints="1"/>
            </p:cNvSpPr>
            <p:nvPr/>
          </p:nvSpPr>
          <p:spPr bwMode="auto">
            <a:xfrm>
              <a:off x="3249229" y="3542332"/>
              <a:ext cx="374940" cy="400024"/>
            </a:xfrm>
            <a:custGeom>
              <a:avLst/>
              <a:gdLst>
                <a:gd name="T0" fmla="*/ 104 w 120"/>
                <a:gd name="T1" fmla="*/ 0 h 128"/>
                <a:gd name="T2" fmla="*/ 16 w 120"/>
                <a:gd name="T3" fmla="*/ 0 h 128"/>
                <a:gd name="T4" fmla="*/ 0 w 120"/>
                <a:gd name="T5" fmla="*/ 16 h 128"/>
                <a:gd name="T6" fmla="*/ 0 w 120"/>
                <a:gd name="T7" fmla="*/ 112 h 128"/>
                <a:gd name="T8" fmla="*/ 16 w 120"/>
                <a:gd name="T9" fmla="*/ 128 h 128"/>
                <a:gd name="T10" fmla="*/ 104 w 120"/>
                <a:gd name="T11" fmla="*/ 128 h 128"/>
                <a:gd name="T12" fmla="*/ 120 w 120"/>
                <a:gd name="T13" fmla="*/ 112 h 128"/>
                <a:gd name="T14" fmla="*/ 120 w 120"/>
                <a:gd name="T15" fmla="*/ 16 h 128"/>
                <a:gd name="T16" fmla="*/ 104 w 120"/>
                <a:gd name="T17" fmla="*/ 0 h 128"/>
                <a:gd name="T18" fmla="*/ 112 w 120"/>
                <a:gd name="T19" fmla="*/ 112 h 128"/>
                <a:gd name="T20" fmla="*/ 104 w 120"/>
                <a:gd name="T21" fmla="*/ 120 h 128"/>
                <a:gd name="T22" fmla="*/ 16 w 120"/>
                <a:gd name="T23" fmla="*/ 120 h 128"/>
                <a:gd name="T24" fmla="*/ 8 w 120"/>
                <a:gd name="T25" fmla="*/ 112 h 128"/>
                <a:gd name="T26" fmla="*/ 8 w 120"/>
                <a:gd name="T27" fmla="*/ 16 h 128"/>
                <a:gd name="T28" fmla="*/ 16 w 120"/>
                <a:gd name="T29" fmla="*/ 8 h 128"/>
                <a:gd name="T30" fmla="*/ 104 w 120"/>
                <a:gd name="T31" fmla="*/ 8 h 128"/>
                <a:gd name="T32" fmla="*/ 112 w 120"/>
                <a:gd name="T33" fmla="*/ 16 h 128"/>
                <a:gd name="T34" fmla="*/ 112 w 120"/>
                <a:gd name="T35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8">
                  <a:moveTo>
                    <a:pt x="10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104" y="128"/>
                    <a:pt x="104" y="128"/>
                    <a:pt x="104" y="128"/>
                  </a:cubicBezTo>
                  <a:cubicBezTo>
                    <a:pt x="113" y="128"/>
                    <a:pt x="120" y="121"/>
                    <a:pt x="120" y="112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7"/>
                    <a:pt x="113" y="0"/>
                    <a:pt x="104" y="0"/>
                  </a:cubicBezTo>
                  <a:close/>
                  <a:moveTo>
                    <a:pt x="112" y="112"/>
                  </a:moveTo>
                  <a:cubicBezTo>
                    <a:pt x="112" y="116"/>
                    <a:pt x="108" y="120"/>
                    <a:pt x="104" y="120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20"/>
                    <a:pt x="8" y="116"/>
                    <a:pt x="8" y="1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8" y="8"/>
                    <a:pt x="112" y="12"/>
                    <a:pt x="112" y="16"/>
                  </a:cubicBezTo>
                  <a:lnTo>
                    <a:pt x="11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80"/>
            <p:cNvSpPr>
              <a:spLocks noEditPoints="1"/>
            </p:cNvSpPr>
            <p:nvPr/>
          </p:nvSpPr>
          <p:spPr bwMode="auto">
            <a:xfrm>
              <a:off x="3299397" y="3592500"/>
              <a:ext cx="274604" cy="250840"/>
            </a:xfrm>
            <a:custGeom>
              <a:avLst/>
              <a:gdLst>
                <a:gd name="T0" fmla="*/ 84 w 88"/>
                <a:gd name="T1" fmla="*/ 0 h 80"/>
                <a:gd name="T2" fmla="*/ 4 w 88"/>
                <a:gd name="T3" fmla="*/ 0 h 80"/>
                <a:gd name="T4" fmla="*/ 0 w 88"/>
                <a:gd name="T5" fmla="*/ 4 h 80"/>
                <a:gd name="T6" fmla="*/ 0 w 88"/>
                <a:gd name="T7" fmla="*/ 76 h 80"/>
                <a:gd name="T8" fmla="*/ 4 w 88"/>
                <a:gd name="T9" fmla="*/ 80 h 80"/>
                <a:gd name="T10" fmla="*/ 84 w 88"/>
                <a:gd name="T11" fmla="*/ 80 h 80"/>
                <a:gd name="T12" fmla="*/ 88 w 88"/>
                <a:gd name="T13" fmla="*/ 76 h 80"/>
                <a:gd name="T14" fmla="*/ 88 w 88"/>
                <a:gd name="T15" fmla="*/ 4 h 80"/>
                <a:gd name="T16" fmla="*/ 84 w 88"/>
                <a:gd name="T17" fmla="*/ 0 h 80"/>
                <a:gd name="T18" fmla="*/ 84 w 88"/>
                <a:gd name="T19" fmla="*/ 4 h 80"/>
                <a:gd name="T20" fmla="*/ 84 w 88"/>
                <a:gd name="T21" fmla="*/ 59 h 80"/>
                <a:gd name="T22" fmla="*/ 71 w 88"/>
                <a:gd name="T23" fmla="*/ 45 h 80"/>
                <a:gd name="T24" fmla="*/ 68 w 88"/>
                <a:gd name="T25" fmla="*/ 44 h 80"/>
                <a:gd name="T26" fmla="*/ 65 w 88"/>
                <a:gd name="T27" fmla="*/ 45 h 80"/>
                <a:gd name="T28" fmla="*/ 55 w 88"/>
                <a:gd name="T29" fmla="*/ 57 h 80"/>
                <a:gd name="T30" fmla="*/ 23 w 88"/>
                <a:gd name="T31" fmla="*/ 21 h 80"/>
                <a:gd name="T32" fmla="*/ 20 w 88"/>
                <a:gd name="T33" fmla="*/ 20 h 80"/>
                <a:gd name="T34" fmla="*/ 17 w 88"/>
                <a:gd name="T35" fmla="*/ 21 h 80"/>
                <a:gd name="T36" fmla="*/ 4 w 88"/>
                <a:gd name="T37" fmla="*/ 36 h 80"/>
                <a:gd name="T38" fmla="*/ 4 w 88"/>
                <a:gd name="T39" fmla="*/ 4 h 80"/>
                <a:gd name="T40" fmla="*/ 84 w 88"/>
                <a:gd name="T41" fmla="*/ 4 h 80"/>
                <a:gd name="T42" fmla="*/ 4 w 88"/>
                <a:gd name="T43" fmla="*/ 42 h 80"/>
                <a:gd name="T44" fmla="*/ 20 w 88"/>
                <a:gd name="T45" fmla="*/ 24 h 80"/>
                <a:gd name="T46" fmla="*/ 52 w 88"/>
                <a:gd name="T47" fmla="*/ 61 h 80"/>
                <a:gd name="T48" fmla="*/ 55 w 88"/>
                <a:gd name="T49" fmla="*/ 63 h 80"/>
                <a:gd name="T50" fmla="*/ 66 w 88"/>
                <a:gd name="T51" fmla="*/ 76 h 80"/>
                <a:gd name="T52" fmla="*/ 4 w 88"/>
                <a:gd name="T53" fmla="*/ 76 h 80"/>
                <a:gd name="T54" fmla="*/ 4 w 88"/>
                <a:gd name="T55" fmla="*/ 42 h 80"/>
                <a:gd name="T56" fmla="*/ 71 w 88"/>
                <a:gd name="T57" fmla="*/ 76 h 80"/>
                <a:gd name="T58" fmla="*/ 57 w 88"/>
                <a:gd name="T59" fmla="*/ 60 h 80"/>
                <a:gd name="T60" fmla="*/ 68 w 88"/>
                <a:gd name="T61" fmla="*/ 48 h 80"/>
                <a:gd name="T62" fmla="*/ 84 w 88"/>
                <a:gd name="T63" fmla="*/ 66 h 80"/>
                <a:gd name="T64" fmla="*/ 84 w 88"/>
                <a:gd name="T65" fmla="*/ 76 h 80"/>
                <a:gd name="T66" fmla="*/ 71 w 88"/>
                <a:gd name="T67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80">
                  <a:moveTo>
                    <a:pt x="8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8"/>
                    <a:pt x="2" y="80"/>
                    <a:pt x="4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6" y="80"/>
                    <a:pt x="88" y="78"/>
                    <a:pt x="88" y="76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2"/>
                    <a:pt x="86" y="0"/>
                    <a:pt x="84" y="0"/>
                  </a:cubicBezTo>
                  <a:close/>
                  <a:moveTo>
                    <a:pt x="84" y="4"/>
                  </a:moveTo>
                  <a:cubicBezTo>
                    <a:pt x="84" y="59"/>
                    <a:pt x="84" y="59"/>
                    <a:pt x="84" y="59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0" y="44"/>
                    <a:pt x="69" y="44"/>
                    <a:pt x="68" y="44"/>
                  </a:cubicBezTo>
                  <a:cubicBezTo>
                    <a:pt x="67" y="44"/>
                    <a:pt x="66" y="44"/>
                    <a:pt x="65" y="45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0"/>
                    <a:pt x="21" y="20"/>
                    <a:pt x="20" y="20"/>
                  </a:cubicBezTo>
                  <a:cubicBezTo>
                    <a:pt x="19" y="20"/>
                    <a:pt x="18" y="20"/>
                    <a:pt x="17" y="21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84" y="4"/>
                  </a:lnTo>
                  <a:close/>
                  <a:moveTo>
                    <a:pt x="4" y="4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4" y="76"/>
                    <a:pt x="4" y="76"/>
                    <a:pt x="4" y="76"/>
                  </a:cubicBezTo>
                  <a:lnTo>
                    <a:pt x="4" y="42"/>
                  </a:lnTo>
                  <a:close/>
                  <a:moveTo>
                    <a:pt x="71" y="76"/>
                  </a:moveTo>
                  <a:cubicBezTo>
                    <a:pt x="57" y="60"/>
                    <a:pt x="57" y="60"/>
                    <a:pt x="57" y="60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4" y="76"/>
                    <a:pt x="84" y="76"/>
                    <a:pt x="84" y="76"/>
                  </a:cubicBezTo>
                  <a:lnTo>
                    <a:pt x="71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81"/>
            <p:cNvSpPr>
              <a:spLocks noEditPoints="1"/>
            </p:cNvSpPr>
            <p:nvPr/>
          </p:nvSpPr>
          <p:spPr bwMode="auto">
            <a:xfrm>
              <a:off x="3449901" y="3630785"/>
              <a:ext cx="73932" cy="73932"/>
            </a:xfrm>
            <a:custGeom>
              <a:avLst/>
              <a:gdLst>
                <a:gd name="T0" fmla="*/ 12 w 24"/>
                <a:gd name="T1" fmla="*/ 24 h 24"/>
                <a:gd name="T2" fmla="*/ 24 w 24"/>
                <a:gd name="T3" fmla="*/ 12 h 24"/>
                <a:gd name="T4" fmla="*/ 12 w 24"/>
                <a:gd name="T5" fmla="*/ 0 h 24"/>
                <a:gd name="T6" fmla="*/ 0 w 24"/>
                <a:gd name="T7" fmla="*/ 12 h 24"/>
                <a:gd name="T8" fmla="*/ 12 w 24"/>
                <a:gd name="T9" fmla="*/ 24 h 24"/>
                <a:gd name="T10" fmla="*/ 12 w 24"/>
                <a:gd name="T11" fmla="*/ 4 h 24"/>
                <a:gd name="T12" fmla="*/ 20 w 24"/>
                <a:gd name="T13" fmla="*/ 12 h 24"/>
                <a:gd name="T14" fmla="*/ 12 w 24"/>
                <a:gd name="T15" fmla="*/ 20 h 24"/>
                <a:gd name="T16" fmla="*/ 4 w 24"/>
                <a:gd name="T17" fmla="*/ 12 h 24"/>
                <a:gd name="T18" fmla="*/ 12 w 24"/>
                <a:gd name="T1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lose/>
                  <a:moveTo>
                    <a:pt x="12" y="4"/>
                  </a:move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Group 279"/>
          <p:cNvGrpSpPr/>
          <p:nvPr/>
        </p:nvGrpSpPr>
        <p:grpSpPr>
          <a:xfrm>
            <a:off x="2028937" y="1419891"/>
            <a:ext cx="400024" cy="374940"/>
            <a:chOff x="4836122" y="1968640"/>
            <a:chExt cx="400024" cy="374940"/>
          </a:xfrm>
          <a:solidFill>
            <a:schemeClr val="bg1"/>
          </a:solidFill>
        </p:grpSpPr>
        <p:sp>
          <p:nvSpPr>
            <p:cNvPr id="28" name="Freeform 111"/>
            <p:cNvSpPr>
              <a:spLocks noEditPoints="1"/>
            </p:cNvSpPr>
            <p:nvPr/>
          </p:nvSpPr>
          <p:spPr bwMode="auto">
            <a:xfrm>
              <a:off x="4886290" y="2018808"/>
              <a:ext cx="301008" cy="199352"/>
            </a:xfrm>
            <a:custGeom>
              <a:avLst/>
              <a:gdLst>
                <a:gd name="T0" fmla="*/ 92 w 96"/>
                <a:gd name="T1" fmla="*/ 0 h 64"/>
                <a:gd name="T2" fmla="*/ 4 w 96"/>
                <a:gd name="T3" fmla="*/ 0 h 64"/>
                <a:gd name="T4" fmla="*/ 0 w 96"/>
                <a:gd name="T5" fmla="*/ 4 h 64"/>
                <a:gd name="T6" fmla="*/ 0 w 96"/>
                <a:gd name="T7" fmla="*/ 60 h 64"/>
                <a:gd name="T8" fmla="*/ 4 w 96"/>
                <a:gd name="T9" fmla="*/ 64 h 64"/>
                <a:gd name="T10" fmla="*/ 92 w 96"/>
                <a:gd name="T11" fmla="*/ 64 h 64"/>
                <a:gd name="T12" fmla="*/ 96 w 96"/>
                <a:gd name="T13" fmla="*/ 60 h 64"/>
                <a:gd name="T14" fmla="*/ 96 w 96"/>
                <a:gd name="T15" fmla="*/ 4 h 64"/>
                <a:gd name="T16" fmla="*/ 92 w 96"/>
                <a:gd name="T17" fmla="*/ 0 h 64"/>
                <a:gd name="T18" fmla="*/ 92 w 96"/>
                <a:gd name="T19" fmla="*/ 60 h 64"/>
                <a:gd name="T20" fmla="*/ 4 w 96"/>
                <a:gd name="T21" fmla="*/ 60 h 64"/>
                <a:gd name="T22" fmla="*/ 4 w 96"/>
                <a:gd name="T23" fmla="*/ 4 h 64"/>
                <a:gd name="T24" fmla="*/ 92 w 96"/>
                <a:gd name="T25" fmla="*/ 4 h 64"/>
                <a:gd name="T26" fmla="*/ 92 w 96"/>
                <a:gd name="T2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64">
                  <a:moveTo>
                    <a:pt x="9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2" y="64"/>
                    <a:pt x="4" y="64"/>
                  </a:cubicBezTo>
                  <a:cubicBezTo>
                    <a:pt x="92" y="64"/>
                    <a:pt x="92" y="64"/>
                    <a:pt x="92" y="64"/>
                  </a:cubicBezTo>
                  <a:cubicBezTo>
                    <a:pt x="94" y="64"/>
                    <a:pt x="96" y="62"/>
                    <a:pt x="96" y="60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2"/>
                    <a:pt x="94" y="0"/>
                    <a:pt x="92" y="0"/>
                  </a:cubicBezTo>
                  <a:close/>
                  <a:moveTo>
                    <a:pt x="92" y="60"/>
                  </a:moveTo>
                  <a:cubicBezTo>
                    <a:pt x="4" y="60"/>
                    <a:pt x="4" y="60"/>
                    <a:pt x="4" y="6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92" y="4"/>
                    <a:pt x="92" y="4"/>
                    <a:pt x="92" y="4"/>
                  </a:cubicBezTo>
                  <a:lnTo>
                    <a:pt x="9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 112"/>
            <p:cNvSpPr>
              <a:spLocks noEditPoints="1"/>
            </p:cNvSpPr>
            <p:nvPr/>
          </p:nvSpPr>
          <p:spPr bwMode="auto">
            <a:xfrm>
              <a:off x="4836122" y="1968640"/>
              <a:ext cx="400024" cy="374940"/>
            </a:xfrm>
            <a:custGeom>
              <a:avLst/>
              <a:gdLst>
                <a:gd name="T0" fmla="*/ 116 w 128"/>
                <a:gd name="T1" fmla="*/ 0 h 120"/>
                <a:gd name="T2" fmla="*/ 12 w 128"/>
                <a:gd name="T3" fmla="*/ 0 h 120"/>
                <a:gd name="T4" fmla="*/ 0 w 128"/>
                <a:gd name="T5" fmla="*/ 12 h 120"/>
                <a:gd name="T6" fmla="*/ 0 w 128"/>
                <a:gd name="T7" fmla="*/ 92 h 120"/>
                <a:gd name="T8" fmla="*/ 12 w 128"/>
                <a:gd name="T9" fmla="*/ 104 h 120"/>
                <a:gd name="T10" fmla="*/ 52 w 128"/>
                <a:gd name="T11" fmla="*/ 104 h 120"/>
                <a:gd name="T12" fmla="*/ 52 w 128"/>
                <a:gd name="T13" fmla="*/ 109 h 120"/>
                <a:gd name="T14" fmla="*/ 27 w 128"/>
                <a:gd name="T15" fmla="*/ 112 h 120"/>
                <a:gd name="T16" fmla="*/ 24 w 128"/>
                <a:gd name="T17" fmla="*/ 116 h 120"/>
                <a:gd name="T18" fmla="*/ 28 w 128"/>
                <a:gd name="T19" fmla="*/ 120 h 120"/>
                <a:gd name="T20" fmla="*/ 100 w 128"/>
                <a:gd name="T21" fmla="*/ 120 h 120"/>
                <a:gd name="T22" fmla="*/ 104 w 128"/>
                <a:gd name="T23" fmla="*/ 116 h 120"/>
                <a:gd name="T24" fmla="*/ 101 w 128"/>
                <a:gd name="T25" fmla="*/ 112 h 120"/>
                <a:gd name="T26" fmla="*/ 76 w 128"/>
                <a:gd name="T27" fmla="*/ 109 h 120"/>
                <a:gd name="T28" fmla="*/ 76 w 128"/>
                <a:gd name="T29" fmla="*/ 104 h 120"/>
                <a:gd name="T30" fmla="*/ 116 w 128"/>
                <a:gd name="T31" fmla="*/ 104 h 120"/>
                <a:gd name="T32" fmla="*/ 128 w 128"/>
                <a:gd name="T33" fmla="*/ 92 h 120"/>
                <a:gd name="T34" fmla="*/ 128 w 128"/>
                <a:gd name="T35" fmla="*/ 12 h 120"/>
                <a:gd name="T36" fmla="*/ 116 w 128"/>
                <a:gd name="T37" fmla="*/ 0 h 120"/>
                <a:gd name="T38" fmla="*/ 120 w 128"/>
                <a:gd name="T39" fmla="*/ 92 h 120"/>
                <a:gd name="T40" fmla="*/ 116 w 128"/>
                <a:gd name="T41" fmla="*/ 96 h 120"/>
                <a:gd name="T42" fmla="*/ 80 w 128"/>
                <a:gd name="T43" fmla="*/ 96 h 120"/>
                <a:gd name="T44" fmla="*/ 48 w 128"/>
                <a:gd name="T45" fmla="*/ 96 h 120"/>
                <a:gd name="T46" fmla="*/ 12 w 128"/>
                <a:gd name="T47" fmla="*/ 96 h 120"/>
                <a:gd name="T48" fmla="*/ 8 w 128"/>
                <a:gd name="T49" fmla="*/ 92 h 120"/>
                <a:gd name="T50" fmla="*/ 8 w 128"/>
                <a:gd name="T51" fmla="*/ 12 h 120"/>
                <a:gd name="T52" fmla="*/ 12 w 128"/>
                <a:gd name="T53" fmla="*/ 8 h 120"/>
                <a:gd name="T54" fmla="*/ 116 w 128"/>
                <a:gd name="T55" fmla="*/ 8 h 120"/>
                <a:gd name="T56" fmla="*/ 120 w 128"/>
                <a:gd name="T57" fmla="*/ 12 h 120"/>
                <a:gd name="T58" fmla="*/ 120 w 128"/>
                <a:gd name="T59" fmla="*/ 9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8" h="120">
                  <a:moveTo>
                    <a:pt x="11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9"/>
                    <a:pt x="5" y="104"/>
                    <a:pt x="12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25" y="113"/>
                    <a:pt x="24" y="114"/>
                    <a:pt x="24" y="116"/>
                  </a:cubicBezTo>
                  <a:cubicBezTo>
                    <a:pt x="24" y="118"/>
                    <a:pt x="26" y="120"/>
                    <a:pt x="28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2" y="120"/>
                    <a:pt x="104" y="118"/>
                    <a:pt x="104" y="116"/>
                  </a:cubicBezTo>
                  <a:cubicBezTo>
                    <a:pt x="104" y="114"/>
                    <a:pt x="103" y="113"/>
                    <a:pt x="101" y="112"/>
                  </a:cubicBezTo>
                  <a:cubicBezTo>
                    <a:pt x="76" y="109"/>
                    <a:pt x="76" y="109"/>
                    <a:pt x="76" y="109"/>
                  </a:cubicBezTo>
                  <a:cubicBezTo>
                    <a:pt x="76" y="104"/>
                    <a:pt x="76" y="104"/>
                    <a:pt x="76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123" y="104"/>
                    <a:pt x="128" y="99"/>
                    <a:pt x="128" y="9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5"/>
                    <a:pt x="123" y="0"/>
                    <a:pt x="116" y="0"/>
                  </a:cubicBezTo>
                  <a:close/>
                  <a:moveTo>
                    <a:pt x="120" y="92"/>
                  </a:moveTo>
                  <a:cubicBezTo>
                    <a:pt x="120" y="94"/>
                    <a:pt x="118" y="96"/>
                    <a:pt x="116" y="96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0" y="96"/>
                    <a:pt x="8" y="94"/>
                    <a:pt x="8" y="9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8" y="8"/>
                    <a:pt x="120" y="10"/>
                    <a:pt x="120" y="12"/>
                  </a:cubicBezTo>
                  <a:lnTo>
                    <a:pt x="120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Group 282"/>
          <p:cNvGrpSpPr/>
          <p:nvPr/>
        </p:nvGrpSpPr>
        <p:grpSpPr>
          <a:xfrm>
            <a:off x="3771377" y="1729888"/>
            <a:ext cx="400024" cy="400024"/>
            <a:chOff x="1637252" y="4342379"/>
            <a:chExt cx="400024" cy="400024"/>
          </a:xfrm>
          <a:solidFill>
            <a:schemeClr val="bg1"/>
          </a:solidFill>
        </p:grpSpPr>
        <p:sp>
          <p:nvSpPr>
            <p:cNvPr id="31" name="Freeform 57"/>
            <p:cNvSpPr>
              <a:spLocks noEditPoints="1"/>
            </p:cNvSpPr>
            <p:nvPr/>
          </p:nvSpPr>
          <p:spPr bwMode="auto">
            <a:xfrm>
              <a:off x="1637252" y="4342379"/>
              <a:ext cx="125420" cy="400024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58"/>
            <p:cNvSpPr>
              <a:spLocks noEditPoints="1"/>
            </p:cNvSpPr>
            <p:nvPr/>
          </p:nvSpPr>
          <p:spPr bwMode="auto">
            <a:xfrm>
              <a:off x="1911856" y="4342379"/>
              <a:ext cx="125420" cy="400024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59"/>
            <p:cNvSpPr>
              <a:spLocks noEditPoints="1"/>
            </p:cNvSpPr>
            <p:nvPr/>
          </p:nvSpPr>
          <p:spPr bwMode="auto">
            <a:xfrm>
              <a:off x="1774554" y="4342379"/>
              <a:ext cx="125420" cy="400024"/>
            </a:xfrm>
            <a:custGeom>
              <a:avLst/>
              <a:gdLst>
                <a:gd name="T0" fmla="*/ 32 w 40"/>
                <a:gd name="T1" fmla="*/ 72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72 h 128"/>
                <a:gd name="T10" fmla="*/ 0 w 40"/>
                <a:gd name="T11" fmla="*/ 88 h 128"/>
                <a:gd name="T12" fmla="*/ 8 w 40"/>
                <a:gd name="T13" fmla="*/ 104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104 h 128"/>
                <a:gd name="T22" fmla="*/ 40 w 40"/>
                <a:gd name="T23" fmla="*/ 88 h 128"/>
                <a:gd name="T24" fmla="*/ 32 w 40"/>
                <a:gd name="T25" fmla="*/ 72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68 h 128"/>
                <a:gd name="T34" fmla="*/ 20 w 40"/>
                <a:gd name="T35" fmla="*/ 68 h 128"/>
                <a:gd name="T36" fmla="*/ 16 w 40"/>
                <a:gd name="T37" fmla="*/ 68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108 h 128"/>
                <a:gd name="T48" fmla="*/ 20 w 40"/>
                <a:gd name="T49" fmla="*/ 108 h 128"/>
                <a:gd name="T50" fmla="*/ 24 w 40"/>
                <a:gd name="T51" fmla="*/ 108 h 128"/>
                <a:gd name="T52" fmla="*/ 24 w 40"/>
                <a:gd name="T53" fmla="*/ 116 h 128"/>
                <a:gd name="T54" fmla="*/ 31 w 40"/>
                <a:gd name="T55" fmla="*/ 91 h 128"/>
                <a:gd name="T56" fmla="*/ 31 w 40"/>
                <a:gd name="T57" fmla="*/ 92 h 128"/>
                <a:gd name="T58" fmla="*/ 30 w 40"/>
                <a:gd name="T59" fmla="*/ 95 h 128"/>
                <a:gd name="T60" fmla="*/ 30 w 40"/>
                <a:gd name="T61" fmla="*/ 95 h 128"/>
                <a:gd name="T62" fmla="*/ 27 w 40"/>
                <a:gd name="T63" fmla="*/ 98 h 128"/>
                <a:gd name="T64" fmla="*/ 27 w 40"/>
                <a:gd name="T65" fmla="*/ 98 h 128"/>
                <a:gd name="T66" fmla="*/ 24 w 40"/>
                <a:gd name="T67" fmla="*/ 99 h 128"/>
                <a:gd name="T68" fmla="*/ 20 w 40"/>
                <a:gd name="T69" fmla="*/ 100 h 128"/>
                <a:gd name="T70" fmla="*/ 16 w 40"/>
                <a:gd name="T71" fmla="*/ 99 h 128"/>
                <a:gd name="T72" fmla="*/ 13 w 40"/>
                <a:gd name="T73" fmla="*/ 98 h 128"/>
                <a:gd name="T74" fmla="*/ 13 w 40"/>
                <a:gd name="T75" fmla="*/ 98 h 128"/>
                <a:gd name="T76" fmla="*/ 10 w 40"/>
                <a:gd name="T77" fmla="*/ 95 h 128"/>
                <a:gd name="T78" fmla="*/ 10 w 40"/>
                <a:gd name="T79" fmla="*/ 95 h 128"/>
                <a:gd name="T80" fmla="*/ 9 w 40"/>
                <a:gd name="T81" fmla="*/ 92 h 128"/>
                <a:gd name="T82" fmla="*/ 9 w 40"/>
                <a:gd name="T83" fmla="*/ 91 h 128"/>
                <a:gd name="T84" fmla="*/ 8 w 40"/>
                <a:gd name="T85" fmla="*/ 88 h 128"/>
                <a:gd name="T86" fmla="*/ 9 w 40"/>
                <a:gd name="T87" fmla="*/ 85 h 128"/>
                <a:gd name="T88" fmla="*/ 9 w 40"/>
                <a:gd name="T89" fmla="*/ 84 h 128"/>
                <a:gd name="T90" fmla="*/ 10 w 40"/>
                <a:gd name="T91" fmla="*/ 81 h 128"/>
                <a:gd name="T92" fmla="*/ 10 w 40"/>
                <a:gd name="T93" fmla="*/ 81 h 128"/>
                <a:gd name="T94" fmla="*/ 13 w 40"/>
                <a:gd name="T95" fmla="*/ 78 h 128"/>
                <a:gd name="T96" fmla="*/ 13 w 40"/>
                <a:gd name="T97" fmla="*/ 78 h 128"/>
                <a:gd name="T98" fmla="*/ 16 w 40"/>
                <a:gd name="T99" fmla="*/ 77 h 128"/>
                <a:gd name="T100" fmla="*/ 20 w 40"/>
                <a:gd name="T101" fmla="*/ 76 h 128"/>
                <a:gd name="T102" fmla="*/ 24 w 40"/>
                <a:gd name="T103" fmla="*/ 77 h 128"/>
                <a:gd name="T104" fmla="*/ 27 w 40"/>
                <a:gd name="T105" fmla="*/ 78 h 128"/>
                <a:gd name="T106" fmla="*/ 27 w 40"/>
                <a:gd name="T107" fmla="*/ 78 h 128"/>
                <a:gd name="T108" fmla="*/ 30 w 40"/>
                <a:gd name="T109" fmla="*/ 81 h 128"/>
                <a:gd name="T110" fmla="*/ 30 w 40"/>
                <a:gd name="T111" fmla="*/ 81 h 128"/>
                <a:gd name="T112" fmla="*/ 31 w 40"/>
                <a:gd name="T113" fmla="*/ 84 h 128"/>
                <a:gd name="T114" fmla="*/ 31 w 40"/>
                <a:gd name="T115" fmla="*/ 85 h 128"/>
                <a:gd name="T116" fmla="*/ 32 w 40"/>
                <a:gd name="T117" fmla="*/ 88 h 128"/>
                <a:gd name="T118" fmla="*/ 31 w 40"/>
                <a:gd name="T119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7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3" y="76"/>
                    <a:pt x="0" y="81"/>
                    <a:pt x="0" y="88"/>
                  </a:cubicBezTo>
                  <a:cubicBezTo>
                    <a:pt x="0" y="95"/>
                    <a:pt x="3" y="100"/>
                    <a:pt x="8" y="10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7" y="100"/>
                    <a:pt x="40" y="95"/>
                    <a:pt x="40" y="88"/>
                  </a:cubicBezTo>
                  <a:cubicBezTo>
                    <a:pt x="40" y="81"/>
                    <a:pt x="37" y="76"/>
                    <a:pt x="32" y="72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1" y="68"/>
                    <a:pt x="20" y="68"/>
                  </a:cubicBezTo>
                  <a:cubicBezTo>
                    <a:pt x="19" y="68"/>
                    <a:pt x="17" y="68"/>
                    <a:pt x="16" y="68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7" y="108"/>
                    <a:pt x="19" y="108"/>
                    <a:pt x="20" y="108"/>
                  </a:cubicBezTo>
                  <a:cubicBezTo>
                    <a:pt x="21" y="108"/>
                    <a:pt x="23" y="108"/>
                    <a:pt x="24" y="108"/>
                  </a:cubicBezTo>
                  <a:lnTo>
                    <a:pt x="24" y="116"/>
                  </a:lnTo>
                  <a:close/>
                  <a:moveTo>
                    <a:pt x="31" y="91"/>
                  </a:move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0" y="94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29" y="96"/>
                    <a:pt x="28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8"/>
                    <a:pt x="25" y="99"/>
                    <a:pt x="24" y="99"/>
                  </a:cubicBezTo>
                  <a:cubicBezTo>
                    <a:pt x="23" y="100"/>
                    <a:pt x="21" y="100"/>
                    <a:pt x="20" y="100"/>
                  </a:cubicBezTo>
                  <a:cubicBezTo>
                    <a:pt x="19" y="100"/>
                    <a:pt x="17" y="100"/>
                    <a:pt x="16" y="99"/>
                  </a:cubicBezTo>
                  <a:cubicBezTo>
                    <a:pt x="15" y="99"/>
                    <a:pt x="14" y="98"/>
                    <a:pt x="13" y="9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2" y="97"/>
                    <a:pt x="11" y="96"/>
                    <a:pt x="10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4"/>
                    <a:pt x="9" y="93"/>
                    <a:pt x="9" y="92"/>
                  </a:cubicBezTo>
                  <a:cubicBezTo>
                    <a:pt x="9" y="92"/>
                    <a:pt x="9" y="92"/>
                    <a:pt x="9" y="91"/>
                  </a:cubicBezTo>
                  <a:cubicBezTo>
                    <a:pt x="8" y="90"/>
                    <a:pt x="8" y="89"/>
                    <a:pt x="8" y="88"/>
                  </a:cubicBezTo>
                  <a:cubicBezTo>
                    <a:pt x="8" y="87"/>
                    <a:pt x="8" y="86"/>
                    <a:pt x="9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10" y="82"/>
                    <a:pt x="10" y="81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0"/>
                    <a:pt x="12" y="79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8"/>
                    <a:pt x="15" y="77"/>
                    <a:pt x="16" y="77"/>
                  </a:cubicBezTo>
                  <a:cubicBezTo>
                    <a:pt x="17" y="76"/>
                    <a:pt x="19" y="76"/>
                    <a:pt x="20" y="76"/>
                  </a:cubicBezTo>
                  <a:cubicBezTo>
                    <a:pt x="21" y="76"/>
                    <a:pt x="23" y="76"/>
                    <a:pt x="24" y="77"/>
                  </a:cubicBezTo>
                  <a:cubicBezTo>
                    <a:pt x="25" y="77"/>
                    <a:pt x="26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9"/>
                    <a:pt x="29" y="80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1" y="83"/>
                    <a:pt x="31" y="84"/>
                  </a:cubicBezTo>
                  <a:cubicBezTo>
                    <a:pt x="31" y="84"/>
                    <a:pt x="31" y="84"/>
                    <a:pt x="31" y="85"/>
                  </a:cubicBezTo>
                  <a:cubicBezTo>
                    <a:pt x="32" y="86"/>
                    <a:pt x="32" y="87"/>
                    <a:pt x="32" y="88"/>
                  </a:cubicBezTo>
                  <a:cubicBezTo>
                    <a:pt x="32" y="89"/>
                    <a:pt x="32" y="90"/>
                    <a:pt x="31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Group 31"/>
          <p:cNvGrpSpPr/>
          <p:nvPr/>
        </p:nvGrpSpPr>
        <p:grpSpPr>
          <a:xfrm>
            <a:off x="1266639" y="4612653"/>
            <a:ext cx="9869714" cy="1563581"/>
            <a:chOff x="625692" y="1785102"/>
            <a:chExt cx="4033710" cy="1234090"/>
          </a:xfrm>
        </p:grpSpPr>
        <p:sp>
          <p:nvSpPr>
            <p:cNvPr id="35" name="Footer Text"/>
            <p:cNvSpPr txBox="1"/>
            <p:nvPr/>
          </p:nvSpPr>
          <p:spPr>
            <a:xfrm>
              <a:off x="625692" y="2284057"/>
              <a:ext cx="4033710" cy="7351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828800">
                <a:lnSpc>
                  <a:spcPct val="150000"/>
                </a:lnSpc>
              </a:pPr>
              <a:r>
                <a:rPr lang="en-US" sz="1400" kern="1200" dirty="0">
                  <a:solidFill>
                    <a:schemeClr val="bg1"/>
                  </a:solidFill>
                  <a:cs typeface="+mn-ea"/>
                  <a:sym typeface="+mn-lt"/>
                </a:rPr>
                <a:t>There are many variations of the a passages lorem ipsum available, but the majority have </a:t>
              </a:r>
              <a:r>
                <a:rPr lang="en-US" sz="1400" kern="1200" dirty="0" err="1">
                  <a:solidFill>
                    <a:schemeClr val="bg1"/>
                  </a:solidFill>
                  <a:cs typeface="+mn-ea"/>
                  <a:sym typeface="+mn-lt"/>
                </a:rPr>
                <a:t>suffered</a:t>
              </a:r>
              <a:r>
                <a:rPr lang="en-US" altLang="zh-CN" sz="1400" dirty="0" err="1">
                  <a:solidFill>
                    <a:schemeClr val="bg1"/>
                  </a:solidFill>
                  <a:cs typeface="+mn-ea"/>
                  <a:sym typeface="+mn-lt"/>
                </a:rPr>
                <a:t>There</a:t>
              </a:r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 are many variations of the a passages lorem ipsum available, but the majority have suffered</a:t>
              </a:r>
              <a:endParaRPr lang="en-US" altLang="zh-CN" sz="1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l" defTabSz="1828800" rtl="0">
                <a:lnSpc>
                  <a:spcPct val="150000"/>
                </a:lnSpc>
              </a:pPr>
              <a:endParaRPr lang="en-US" sz="1400" kern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6" name="TextBox 67"/>
            <p:cNvSpPr txBox="1"/>
            <p:nvPr/>
          </p:nvSpPr>
          <p:spPr>
            <a:xfrm>
              <a:off x="625692" y="1785102"/>
              <a:ext cx="503148" cy="38573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1828800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输入标题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10" y="874395"/>
            <a:ext cx="12192000" cy="13716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0" y="236220"/>
            <a:ext cx="2880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数据可视化（</a:t>
            </a:r>
            <a:r>
              <a:rPr lang="en-US" altLang="zh-CN" sz="2800">
                <a:solidFill>
                  <a:schemeClr val="bg1"/>
                </a:solidFill>
              </a:rPr>
              <a:t>3</a:t>
            </a:r>
            <a:r>
              <a:rPr lang="zh-CN" altLang="en-US" sz="2800">
                <a:solidFill>
                  <a:schemeClr val="bg1"/>
                </a:solidFill>
              </a:rPr>
              <a:t>）</a:t>
            </a:r>
            <a:endParaRPr lang="zh-CN" altLang="en-US" sz="2800">
              <a:solidFill>
                <a:schemeClr val="bg1"/>
              </a:solidFill>
            </a:endParaRPr>
          </a:p>
        </p:txBody>
      </p:sp>
      <p:pic>
        <p:nvPicPr>
          <p:cNvPr id="38" name="图片 37" descr="捕获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6160"/>
            <a:ext cx="6142355" cy="3291840"/>
          </a:xfrm>
          <a:prstGeom prst="rect">
            <a:avLst/>
          </a:prstGeom>
        </p:spPr>
      </p:pic>
      <p:pic>
        <p:nvPicPr>
          <p:cNvPr id="39" name="图片 38" descr="捕获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665" y="14605"/>
            <a:ext cx="5729605" cy="656082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544830" y="2501265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由下面饼图得出反链数最高的的那个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 bldLvl="0" animBg="1"/>
      <p:bldP spid="17" grpId="0" bldLvl="0" animBg="1"/>
      <p:bldP spid="1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2"/>
          <p:cNvGrpSpPr/>
          <p:nvPr/>
        </p:nvGrpSpPr>
        <p:grpSpPr>
          <a:xfrm>
            <a:off x="1311721" y="3320049"/>
            <a:ext cx="1967169" cy="1967166"/>
            <a:chOff x="5188489" y="1928790"/>
            <a:chExt cx="1815022" cy="1815020"/>
          </a:xfrm>
        </p:grpSpPr>
        <p:sp>
          <p:nvSpPr>
            <p:cNvPr id="42" name="Oval 14"/>
            <p:cNvSpPr/>
            <p:nvPr/>
          </p:nvSpPr>
          <p:spPr>
            <a:xfrm>
              <a:off x="5188489" y="1928790"/>
              <a:ext cx="1815022" cy="181502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828800" rtl="0"/>
              <a:endParaRPr lang="en-US" sz="2400" kern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3" name="Text Placeholder 3"/>
            <p:cNvSpPr txBox="1"/>
            <p:nvPr/>
          </p:nvSpPr>
          <p:spPr>
            <a:xfrm>
              <a:off x="5425439" y="2990484"/>
              <a:ext cx="1341120" cy="283973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828800" rtl="0">
                <a:spcBef>
                  <a:spcPct val="20000"/>
                </a:spcBef>
                <a:defRPr/>
              </a:pPr>
              <a:r>
                <a:rPr lang="zh-CN" altLang="en-US" sz="2000" b="1" kern="1200" dirty="0">
                  <a:solidFill>
                    <a:schemeClr val="bg1"/>
                  </a:solidFill>
                  <a:cs typeface="+mn-ea"/>
                  <a:sym typeface="+mn-lt"/>
                </a:rPr>
                <a:t>标题</a:t>
              </a:r>
              <a:endParaRPr lang="en-US" kern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3" name="Freeform 245"/>
          <p:cNvSpPr/>
          <p:nvPr/>
        </p:nvSpPr>
        <p:spPr bwMode="auto">
          <a:xfrm>
            <a:off x="1979155" y="3748491"/>
            <a:ext cx="598760" cy="598760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sz="2400" kern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5" name="Freeform 2591"/>
          <p:cNvSpPr/>
          <p:nvPr/>
        </p:nvSpPr>
        <p:spPr bwMode="auto">
          <a:xfrm rot="1801359">
            <a:off x="3652003" y="2794546"/>
            <a:ext cx="528907" cy="811472"/>
          </a:xfrm>
          <a:custGeom>
            <a:avLst/>
            <a:gdLst>
              <a:gd name="T0" fmla="*/ 209 w 313"/>
              <a:gd name="T1" fmla="*/ 1 h 370"/>
              <a:gd name="T2" fmla="*/ 260 w 313"/>
              <a:gd name="T3" fmla="*/ 0 h 370"/>
              <a:gd name="T4" fmla="*/ 294 w 313"/>
              <a:gd name="T5" fmla="*/ 3 h 370"/>
              <a:gd name="T6" fmla="*/ 306 w 313"/>
              <a:gd name="T7" fmla="*/ 8 h 370"/>
              <a:gd name="T8" fmla="*/ 312 w 313"/>
              <a:gd name="T9" fmla="*/ 13 h 370"/>
              <a:gd name="T10" fmla="*/ 313 w 313"/>
              <a:gd name="T11" fmla="*/ 20 h 370"/>
              <a:gd name="T12" fmla="*/ 303 w 313"/>
              <a:gd name="T13" fmla="*/ 39 h 370"/>
              <a:gd name="T14" fmla="*/ 259 w 313"/>
              <a:gd name="T15" fmla="*/ 98 h 370"/>
              <a:gd name="T16" fmla="*/ 254 w 313"/>
              <a:gd name="T17" fmla="*/ 102 h 370"/>
              <a:gd name="T18" fmla="*/ 249 w 313"/>
              <a:gd name="T19" fmla="*/ 101 h 370"/>
              <a:gd name="T20" fmla="*/ 245 w 313"/>
              <a:gd name="T21" fmla="*/ 97 h 370"/>
              <a:gd name="T22" fmla="*/ 246 w 313"/>
              <a:gd name="T23" fmla="*/ 92 h 370"/>
              <a:gd name="T24" fmla="*/ 276 w 313"/>
              <a:gd name="T25" fmla="*/ 51 h 370"/>
              <a:gd name="T26" fmla="*/ 292 w 313"/>
              <a:gd name="T27" fmla="*/ 31 h 370"/>
              <a:gd name="T28" fmla="*/ 230 w 313"/>
              <a:gd name="T29" fmla="*/ 51 h 370"/>
              <a:gd name="T30" fmla="*/ 192 w 313"/>
              <a:gd name="T31" fmla="*/ 69 h 370"/>
              <a:gd name="T32" fmla="*/ 137 w 313"/>
              <a:gd name="T33" fmla="*/ 102 h 370"/>
              <a:gd name="T34" fmla="*/ 104 w 313"/>
              <a:gd name="T35" fmla="*/ 129 h 370"/>
              <a:gd name="T36" fmla="*/ 74 w 313"/>
              <a:gd name="T37" fmla="*/ 161 h 370"/>
              <a:gd name="T38" fmla="*/ 38 w 313"/>
              <a:gd name="T39" fmla="*/ 214 h 370"/>
              <a:gd name="T40" fmla="*/ 22 w 313"/>
              <a:gd name="T41" fmla="*/ 252 h 370"/>
              <a:gd name="T42" fmla="*/ 14 w 313"/>
              <a:gd name="T43" fmla="*/ 304 h 370"/>
              <a:gd name="T44" fmla="*/ 17 w 313"/>
              <a:gd name="T45" fmla="*/ 322 h 370"/>
              <a:gd name="T46" fmla="*/ 29 w 313"/>
              <a:gd name="T47" fmla="*/ 342 h 370"/>
              <a:gd name="T48" fmla="*/ 48 w 313"/>
              <a:gd name="T49" fmla="*/ 356 h 370"/>
              <a:gd name="T50" fmla="*/ 52 w 313"/>
              <a:gd name="T51" fmla="*/ 360 h 370"/>
              <a:gd name="T52" fmla="*/ 52 w 313"/>
              <a:gd name="T53" fmla="*/ 365 h 370"/>
              <a:gd name="T54" fmla="*/ 48 w 313"/>
              <a:gd name="T55" fmla="*/ 369 h 370"/>
              <a:gd name="T56" fmla="*/ 42 w 313"/>
              <a:gd name="T57" fmla="*/ 369 h 370"/>
              <a:gd name="T58" fmla="*/ 25 w 313"/>
              <a:gd name="T59" fmla="*/ 359 h 370"/>
              <a:gd name="T60" fmla="*/ 7 w 313"/>
              <a:gd name="T61" fmla="*/ 336 h 370"/>
              <a:gd name="T62" fmla="*/ 0 w 313"/>
              <a:gd name="T63" fmla="*/ 305 h 370"/>
              <a:gd name="T64" fmla="*/ 0 w 313"/>
              <a:gd name="T65" fmla="*/ 286 h 370"/>
              <a:gd name="T66" fmla="*/ 15 w 313"/>
              <a:gd name="T67" fmla="*/ 227 h 370"/>
              <a:gd name="T68" fmla="*/ 36 w 313"/>
              <a:gd name="T69" fmla="*/ 188 h 370"/>
              <a:gd name="T70" fmla="*/ 62 w 313"/>
              <a:gd name="T71" fmla="*/ 152 h 370"/>
              <a:gd name="T72" fmla="*/ 110 w 313"/>
              <a:gd name="T73" fmla="*/ 105 h 370"/>
              <a:gd name="T74" fmla="*/ 146 w 313"/>
              <a:gd name="T75" fmla="*/ 79 h 370"/>
              <a:gd name="T76" fmla="*/ 204 w 313"/>
              <a:gd name="T77" fmla="*/ 47 h 370"/>
              <a:gd name="T78" fmla="*/ 244 w 313"/>
              <a:gd name="T79" fmla="*/ 30 h 370"/>
              <a:gd name="T80" fmla="*/ 286 w 313"/>
              <a:gd name="T81" fmla="*/ 17 h 370"/>
              <a:gd name="T82" fmla="*/ 259 w 313"/>
              <a:gd name="T83" fmla="*/ 15 h 370"/>
              <a:gd name="T84" fmla="*/ 203 w 313"/>
              <a:gd name="T85" fmla="*/ 17 h 370"/>
              <a:gd name="T86" fmla="*/ 198 w 313"/>
              <a:gd name="T87" fmla="*/ 16 h 370"/>
              <a:gd name="T88" fmla="*/ 194 w 313"/>
              <a:gd name="T89" fmla="*/ 12 h 370"/>
              <a:gd name="T90" fmla="*/ 195 w 313"/>
              <a:gd name="T91" fmla="*/ 6 h 370"/>
              <a:gd name="T92" fmla="*/ 200 w 313"/>
              <a:gd name="T93" fmla="*/ 3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13" h="370">
                <a:moveTo>
                  <a:pt x="200" y="3"/>
                </a:moveTo>
                <a:lnTo>
                  <a:pt x="200" y="3"/>
                </a:lnTo>
                <a:lnTo>
                  <a:pt x="209" y="1"/>
                </a:lnTo>
                <a:lnTo>
                  <a:pt x="222" y="0"/>
                </a:lnTo>
                <a:lnTo>
                  <a:pt x="239" y="0"/>
                </a:lnTo>
                <a:lnTo>
                  <a:pt x="260" y="0"/>
                </a:lnTo>
                <a:lnTo>
                  <a:pt x="260" y="0"/>
                </a:lnTo>
                <a:lnTo>
                  <a:pt x="279" y="1"/>
                </a:lnTo>
                <a:lnTo>
                  <a:pt x="294" y="3"/>
                </a:lnTo>
                <a:lnTo>
                  <a:pt x="294" y="3"/>
                </a:lnTo>
                <a:lnTo>
                  <a:pt x="301" y="5"/>
                </a:lnTo>
                <a:lnTo>
                  <a:pt x="306" y="8"/>
                </a:lnTo>
                <a:lnTo>
                  <a:pt x="306" y="8"/>
                </a:lnTo>
                <a:lnTo>
                  <a:pt x="310" y="10"/>
                </a:lnTo>
                <a:lnTo>
                  <a:pt x="312" y="13"/>
                </a:lnTo>
                <a:lnTo>
                  <a:pt x="313" y="17"/>
                </a:lnTo>
                <a:lnTo>
                  <a:pt x="313" y="20"/>
                </a:lnTo>
                <a:lnTo>
                  <a:pt x="313" y="20"/>
                </a:lnTo>
                <a:lnTo>
                  <a:pt x="310" y="28"/>
                </a:lnTo>
                <a:lnTo>
                  <a:pt x="303" y="39"/>
                </a:lnTo>
                <a:lnTo>
                  <a:pt x="303" y="39"/>
                </a:lnTo>
                <a:lnTo>
                  <a:pt x="287" y="60"/>
                </a:lnTo>
                <a:lnTo>
                  <a:pt x="287" y="60"/>
                </a:lnTo>
                <a:lnTo>
                  <a:pt x="259" y="98"/>
                </a:lnTo>
                <a:lnTo>
                  <a:pt x="259" y="98"/>
                </a:lnTo>
                <a:lnTo>
                  <a:pt x="257" y="101"/>
                </a:lnTo>
                <a:lnTo>
                  <a:pt x="254" y="102"/>
                </a:lnTo>
                <a:lnTo>
                  <a:pt x="254" y="102"/>
                </a:lnTo>
                <a:lnTo>
                  <a:pt x="251" y="102"/>
                </a:lnTo>
                <a:lnTo>
                  <a:pt x="249" y="101"/>
                </a:lnTo>
                <a:lnTo>
                  <a:pt x="249" y="101"/>
                </a:lnTo>
                <a:lnTo>
                  <a:pt x="247" y="99"/>
                </a:lnTo>
                <a:lnTo>
                  <a:pt x="245" y="97"/>
                </a:lnTo>
                <a:lnTo>
                  <a:pt x="245" y="97"/>
                </a:lnTo>
                <a:lnTo>
                  <a:pt x="245" y="94"/>
                </a:lnTo>
                <a:lnTo>
                  <a:pt x="246" y="92"/>
                </a:lnTo>
                <a:lnTo>
                  <a:pt x="246" y="92"/>
                </a:lnTo>
                <a:lnTo>
                  <a:pt x="255" y="78"/>
                </a:lnTo>
                <a:lnTo>
                  <a:pt x="276" y="51"/>
                </a:lnTo>
                <a:lnTo>
                  <a:pt x="276" y="51"/>
                </a:lnTo>
                <a:lnTo>
                  <a:pt x="292" y="31"/>
                </a:lnTo>
                <a:lnTo>
                  <a:pt x="292" y="31"/>
                </a:lnTo>
                <a:lnTo>
                  <a:pt x="271" y="37"/>
                </a:lnTo>
                <a:lnTo>
                  <a:pt x="250" y="43"/>
                </a:lnTo>
                <a:lnTo>
                  <a:pt x="230" y="51"/>
                </a:lnTo>
                <a:lnTo>
                  <a:pt x="211" y="60"/>
                </a:lnTo>
                <a:lnTo>
                  <a:pt x="211" y="60"/>
                </a:lnTo>
                <a:lnTo>
                  <a:pt x="192" y="69"/>
                </a:lnTo>
                <a:lnTo>
                  <a:pt x="173" y="79"/>
                </a:lnTo>
                <a:lnTo>
                  <a:pt x="155" y="90"/>
                </a:lnTo>
                <a:lnTo>
                  <a:pt x="137" y="102"/>
                </a:lnTo>
                <a:lnTo>
                  <a:pt x="137" y="102"/>
                </a:lnTo>
                <a:lnTo>
                  <a:pt x="120" y="115"/>
                </a:lnTo>
                <a:lnTo>
                  <a:pt x="104" y="129"/>
                </a:lnTo>
                <a:lnTo>
                  <a:pt x="88" y="144"/>
                </a:lnTo>
                <a:lnTo>
                  <a:pt x="74" y="161"/>
                </a:lnTo>
                <a:lnTo>
                  <a:pt x="74" y="161"/>
                </a:lnTo>
                <a:lnTo>
                  <a:pt x="60" y="178"/>
                </a:lnTo>
                <a:lnTo>
                  <a:pt x="48" y="196"/>
                </a:lnTo>
                <a:lnTo>
                  <a:pt x="38" y="214"/>
                </a:lnTo>
                <a:lnTo>
                  <a:pt x="29" y="233"/>
                </a:lnTo>
                <a:lnTo>
                  <a:pt x="29" y="233"/>
                </a:lnTo>
                <a:lnTo>
                  <a:pt x="22" y="252"/>
                </a:lnTo>
                <a:lnTo>
                  <a:pt x="17" y="270"/>
                </a:lnTo>
                <a:lnTo>
                  <a:pt x="15" y="287"/>
                </a:lnTo>
                <a:lnTo>
                  <a:pt x="14" y="304"/>
                </a:lnTo>
                <a:lnTo>
                  <a:pt x="14" y="304"/>
                </a:lnTo>
                <a:lnTo>
                  <a:pt x="15" y="313"/>
                </a:lnTo>
                <a:lnTo>
                  <a:pt x="17" y="322"/>
                </a:lnTo>
                <a:lnTo>
                  <a:pt x="20" y="329"/>
                </a:lnTo>
                <a:lnTo>
                  <a:pt x="24" y="336"/>
                </a:lnTo>
                <a:lnTo>
                  <a:pt x="29" y="342"/>
                </a:lnTo>
                <a:lnTo>
                  <a:pt x="34" y="347"/>
                </a:lnTo>
                <a:lnTo>
                  <a:pt x="41" y="352"/>
                </a:lnTo>
                <a:lnTo>
                  <a:pt x="48" y="356"/>
                </a:lnTo>
                <a:lnTo>
                  <a:pt x="48" y="356"/>
                </a:lnTo>
                <a:lnTo>
                  <a:pt x="50" y="357"/>
                </a:lnTo>
                <a:lnTo>
                  <a:pt x="52" y="360"/>
                </a:lnTo>
                <a:lnTo>
                  <a:pt x="52" y="360"/>
                </a:lnTo>
                <a:lnTo>
                  <a:pt x="52" y="362"/>
                </a:lnTo>
                <a:lnTo>
                  <a:pt x="52" y="365"/>
                </a:lnTo>
                <a:lnTo>
                  <a:pt x="52" y="365"/>
                </a:lnTo>
                <a:lnTo>
                  <a:pt x="50" y="367"/>
                </a:lnTo>
                <a:lnTo>
                  <a:pt x="48" y="369"/>
                </a:lnTo>
                <a:lnTo>
                  <a:pt x="48" y="369"/>
                </a:lnTo>
                <a:lnTo>
                  <a:pt x="45" y="370"/>
                </a:lnTo>
                <a:lnTo>
                  <a:pt x="42" y="369"/>
                </a:lnTo>
                <a:lnTo>
                  <a:pt x="42" y="369"/>
                </a:lnTo>
                <a:lnTo>
                  <a:pt x="33" y="365"/>
                </a:lnTo>
                <a:lnTo>
                  <a:pt x="25" y="359"/>
                </a:lnTo>
                <a:lnTo>
                  <a:pt x="18" y="352"/>
                </a:lnTo>
                <a:lnTo>
                  <a:pt x="12" y="345"/>
                </a:lnTo>
                <a:lnTo>
                  <a:pt x="7" y="336"/>
                </a:lnTo>
                <a:lnTo>
                  <a:pt x="3" y="327"/>
                </a:lnTo>
                <a:lnTo>
                  <a:pt x="1" y="316"/>
                </a:lnTo>
                <a:lnTo>
                  <a:pt x="0" y="305"/>
                </a:lnTo>
                <a:lnTo>
                  <a:pt x="0" y="305"/>
                </a:lnTo>
                <a:lnTo>
                  <a:pt x="0" y="296"/>
                </a:lnTo>
                <a:lnTo>
                  <a:pt x="0" y="286"/>
                </a:lnTo>
                <a:lnTo>
                  <a:pt x="3" y="267"/>
                </a:lnTo>
                <a:lnTo>
                  <a:pt x="8" y="248"/>
                </a:lnTo>
                <a:lnTo>
                  <a:pt x="15" y="227"/>
                </a:lnTo>
                <a:lnTo>
                  <a:pt x="15" y="227"/>
                </a:lnTo>
                <a:lnTo>
                  <a:pt x="25" y="207"/>
                </a:lnTo>
                <a:lnTo>
                  <a:pt x="36" y="188"/>
                </a:lnTo>
                <a:lnTo>
                  <a:pt x="48" y="170"/>
                </a:lnTo>
                <a:lnTo>
                  <a:pt x="62" y="152"/>
                </a:lnTo>
                <a:lnTo>
                  <a:pt x="62" y="152"/>
                </a:lnTo>
                <a:lnTo>
                  <a:pt x="78" y="135"/>
                </a:lnTo>
                <a:lnTo>
                  <a:pt x="93" y="119"/>
                </a:lnTo>
                <a:lnTo>
                  <a:pt x="110" y="105"/>
                </a:lnTo>
                <a:lnTo>
                  <a:pt x="128" y="91"/>
                </a:lnTo>
                <a:lnTo>
                  <a:pt x="128" y="91"/>
                </a:lnTo>
                <a:lnTo>
                  <a:pt x="146" y="79"/>
                </a:lnTo>
                <a:lnTo>
                  <a:pt x="165" y="67"/>
                </a:lnTo>
                <a:lnTo>
                  <a:pt x="184" y="57"/>
                </a:lnTo>
                <a:lnTo>
                  <a:pt x="204" y="47"/>
                </a:lnTo>
                <a:lnTo>
                  <a:pt x="204" y="47"/>
                </a:lnTo>
                <a:lnTo>
                  <a:pt x="224" y="38"/>
                </a:lnTo>
                <a:lnTo>
                  <a:pt x="244" y="30"/>
                </a:lnTo>
                <a:lnTo>
                  <a:pt x="265" y="23"/>
                </a:lnTo>
                <a:lnTo>
                  <a:pt x="286" y="17"/>
                </a:lnTo>
                <a:lnTo>
                  <a:pt x="286" y="17"/>
                </a:lnTo>
                <a:lnTo>
                  <a:pt x="274" y="16"/>
                </a:lnTo>
                <a:lnTo>
                  <a:pt x="259" y="15"/>
                </a:lnTo>
                <a:lnTo>
                  <a:pt x="259" y="15"/>
                </a:lnTo>
                <a:lnTo>
                  <a:pt x="224" y="15"/>
                </a:lnTo>
                <a:lnTo>
                  <a:pt x="212" y="15"/>
                </a:lnTo>
                <a:lnTo>
                  <a:pt x="203" y="17"/>
                </a:lnTo>
                <a:lnTo>
                  <a:pt x="203" y="17"/>
                </a:lnTo>
                <a:lnTo>
                  <a:pt x="200" y="17"/>
                </a:lnTo>
                <a:lnTo>
                  <a:pt x="198" y="16"/>
                </a:lnTo>
                <a:lnTo>
                  <a:pt x="198" y="16"/>
                </a:lnTo>
                <a:lnTo>
                  <a:pt x="196" y="14"/>
                </a:lnTo>
                <a:lnTo>
                  <a:pt x="194" y="12"/>
                </a:lnTo>
                <a:lnTo>
                  <a:pt x="194" y="12"/>
                </a:lnTo>
                <a:lnTo>
                  <a:pt x="194" y="9"/>
                </a:lnTo>
                <a:lnTo>
                  <a:pt x="195" y="6"/>
                </a:lnTo>
                <a:lnTo>
                  <a:pt x="195" y="6"/>
                </a:lnTo>
                <a:lnTo>
                  <a:pt x="197" y="4"/>
                </a:lnTo>
                <a:lnTo>
                  <a:pt x="200" y="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sz="2400" kern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6" name="Freeform 2591"/>
          <p:cNvSpPr/>
          <p:nvPr/>
        </p:nvSpPr>
        <p:spPr bwMode="auto">
          <a:xfrm rot="4944341">
            <a:off x="4047498" y="3730265"/>
            <a:ext cx="45719" cy="867442"/>
          </a:xfrm>
          <a:custGeom>
            <a:avLst/>
            <a:gdLst>
              <a:gd name="T0" fmla="*/ 209 w 313"/>
              <a:gd name="T1" fmla="*/ 1 h 370"/>
              <a:gd name="T2" fmla="*/ 260 w 313"/>
              <a:gd name="T3" fmla="*/ 0 h 370"/>
              <a:gd name="T4" fmla="*/ 294 w 313"/>
              <a:gd name="T5" fmla="*/ 3 h 370"/>
              <a:gd name="T6" fmla="*/ 306 w 313"/>
              <a:gd name="T7" fmla="*/ 8 h 370"/>
              <a:gd name="T8" fmla="*/ 312 w 313"/>
              <a:gd name="T9" fmla="*/ 13 h 370"/>
              <a:gd name="T10" fmla="*/ 313 w 313"/>
              <a:gd name="T11" fmla="*/ 20 h 370"/>
              <a:gd name="T12" fmla="*/ 303 w 313"/>
              <a:gd name="T13" fmla="*/ 39 h 370"/>
              <a:gd name="T14" fmla="*/ 259 w 313"/>
              <a:gd name="T15" fmla="*/ 98 h 370"/>
              <a:gd name="T16" fmla="*/ 254 w 313"/>
              <a:gd name="T17" fmla="*/ 102 h 370"/>
              <a:gd name="T18" fmla="*/ 249 w 313"/>
              <a:gd name="T19" fmla="*/ 101 h 370"/>
              <a:gd name="T20" fmla="*/ 245 w 313"/>
              <a:gd name="T21" fmla="*/ 97 h 370"/>
              <a:gd name="T22" fmla="*/ 246 w 313"/>
              <a:gd name="T23" fmla="*/ 92 h 370"/>
              <a:gd name="T24" fmla="*/ 276 w 313"/>
              <a:gd name="T25" fmla="*/ 51 h 370"/>
              <a:gd name="T26" fmla="*/ 292 w 313"/>
              <a:gd name="T27" fmla="*/ 31 h 370"/>
              <a:gd name="T28" fmla="*/ 230 w 313"/>
              <a:gd name="T29" fmla="*/ 51 h 370"/>
              <a:gd name="T30" fmla="*/ 192 w 313"/>
              <a:gd name="T31" fmla="*/ 69 h 370"/>
              <a:gd name="T32" fmla="*/ 137 w 313"/>
              <a:gd name="T33" fmla="*/ 102 h 370"/>
              <a:gd name="T34" fmla="*/ 104 w 313"/>
              <a:gd name="T35" fmla="*/ 129 h 370"/>
              <a:gd name="T36" fmla="*/ 74 w 313"/>
              <a:gd name="T37" fmla="*/ 161 h 370"/>
              <a:gd name="T38" fmla="*/ 38 w 313"/>
              <a:gd name="T39" fmla="*/ 214 h 370"/>
              <a:gd name="T40" fmla="*/ 22 w 313"/>
              <a:gd name="T41" fmla="*/ 252 h 370"/>
              <a:gd name="T42" fmla="*/ 14 w 313"/>
              <a:gd name="T43" fmla="*/ 304 h 370"/>
              <a:gd name="T44" fmla="*/ 17 w 313"/>
              <a:gd name="T45" fmla="*/ 322 h 370"/>
              <a:gd name="T46" fmla="*/ 29 w 313"/>
              <a:gd name="T47" fmla="*/ 342 h 370"/>
              <a:gd name="T48" fmla="*/ 48 w 313"/>
              <a:gd name="T49" fmla="*/ 356 h 370"/>
              <a:gd name="T50" fmla="*/ 52 w 313"/>
              <a:gd name="T51" fmla="*/ 360 h 370"/>
              <a:gd name="T52" fmla="*/ 52 w 313"/>
              <a:gd name="T53" fmla="*/ 365 h 370"/>
              <a:gd name="T54" fmla="*/ 48 w 313"/>
              <a:gd name="T55" fmla="*/ 369 h 370"/>
              <a:gd name="T56" fmla="*/ 42 w 313"/>
              <a:gd name="T57" fmla="*/ 369 h 370"/>
              <a:gd name="T58" fmla="*/ 25 w 313"/>
              <a:gd name="T59" fmla="*/ 359 h 370"/>
              <a:gd name="T60" fmla="*/ 7 w 313"/>
              <a:gd name="T61" fmla="*/ 336 h 370"/>
              <a:gd name="T62" fmla="*/ 0 w 313"/>
              <a:gd name="T63" fmla="*/ 305 h 370"/>
              <a:gd name="T64" fmla="*/ 0 w 313"/>
              <a:gd name="T65" fmla="*/ 286 h 370"/>
              <a:gd name="T66" fmla="*/ 15 w 313"/>
              <a:gd name="T67" fmla="*/ 227 h 370"/>
              <a:gd name="T68" fmla="*/ 36 w 313"/>
              <a:gd name="T69" fmla="*/ 188 h 370"/>
              <a:gd name="T70" fmla="*/ 62 w 313"/>
              <a:gd name="T71" fmla="*/ 152 h 370"/>
              <a:gd name="T72" fmla="*/ 110 w 313"/>
              <a:gd name="T73" fmla="*/ 105 h 370"/>
              <a:gd name="T74" fmla="*/ 146 w 313"/>
              <a:gd name="T75" fmla="*/ 79 h 370"/>
              <a:gd name="T76" fmla="*/ 204 w 313"/>
              <a:gd name="T77" fmla="*/ 47 h 370"/>
              <a:gd name="T78" fmla="*/ 244 w 313"/>
              <a:gd name="T79" fmla="*/ 30 h 370"/>
              <a:gd name="T80" fmla="*/ 286 w 313"/>
              <a:gd name="T81" fmla="*/ 17 h 370"/>
              <a:gd name="T82" fmla="*/ 259 w 313"/>
              <a:gd name="T83" fmla="*/ 15 h 370"/>
              <a:gd name="T84" fmla="*/ 203 w 313"/>
              <a:gd name="T85" fmla="*/ 17 h 370"/>
              <a:gd name="T86" fmla="*/ 198 w 313"/>
              <a:gd name="T87" fmla="*/ 16 h 370"/>
              <a:gd name="T88" fmla="*/ 194 w 313"/>
              <a:gd name="T89" fmla="*/ 12 h 370"/>
              <a:gd name="T90" fmla="*/ 195 w 313"/>
              <a:gd name="T91" fmla="*/ 6 h 370"/>
              <a:gd name="T92" fmla="*/ 200 w 313"/>
              <a:gd name="T93" fmla="*/ 3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13" h="370">
                <a:moveTo>
                  <a:pt x="200" y="3"/>
                </a:moveTo>
                <a:lnTo>
                  <a:pt x="200" y="3"/>
                </a:lnTo>
                <a:lnTo>
                  <a:pt x="209" y="1"/>
                </a:lnTo>
                <a:lnTo>
                  <a:pt x="222" y="0"/>
                </a:lnTo>
                <a:lnTo>
                  <a:pt x="239" y="0"/>
                </a:lnTo>
                <a:lnTo>
                  <a:pt x="260" y="0"/>
                </a:lnTo>
                <a:lnTo>
                  <a:pt x="260" y="0"/>
                </a:lnTo>
                <a:lnTo>
                  <a:pt x="279" y="1"/>
                </a:lnTo>
                <a:lnTo>
                  <a:pt x="294" y="3"/>
                </a:lnTo>
                <a:lnTo>
                  <a:pt x="294" y="3"/>
                </a:lnTo>
                <a:lnTo>
                  <a:pt x="301" y="5"/>
                </a:lnTo>
                <a:lnTo>
                  <a:pt x="306" y="8"/>
                </a:lnTo>
                <a:lnTo>
                  <a:pt x="306" y="8"/>
                </a:lnTo>
                <a:lnTo>
                  <a:pt x="310" y="10"/>
                </a:lnTo>
                <a:lnTo>
                  <a:pt x="312" y="13"/>
                </a:lnTo>
                <a:lnTo>
                  <a:pt x="313" y="17"/>
                </a:lnTo>
                <a:lnTo>
                  <a:pt x="313" y="20"/>
                </a:lnTo>
                <a:lnTo>
                  <a:pt x="313" y="20"/>
                </a:lnTo>
                <a:lnTo>
                  <a:pt x="310" y="28"/>
                </a:lnTo>
                <a:lnTo>
                  <a:pt x="303" y="39"/>
                </a:lnTo>
                <a:lnTo>
                  <a:pt x="303" y="39"/>
                </a:lnTo>
                <a:lnTo>
                  <a:pt x="287" y="60"/>
                </a:lnTo>
                <a:lnTo>
                  <a:pt x="287" y="60"/>
                </a:lnTo>
                <a:lnTo>
                  <a:pt x="259" y="98"/>
                </a:lnTo>
                <a:lnTo>
                  <a:pt x="259" y="98"/>
                </a:lnTo>
                <a:lnTo>
                  <a:pt x="257" y="101"/>
                </a:lnTo>
                <a:lnTo>
                  <a:pt x="254" y="102"/>
                </a:lnTo>
                <a:lnTo>
                  <a:pt x="254" y="102"/>
                </a:lnTo>
                <a:lnTo>
                  <a:pt x="251" y="102"/>
                </a:lnTo>
                <a:lnTo>
                  <a:pt x="249" y="101"/>
                </a:lnTo>
                <a:lnTo>
                  <a:pt x="249" y="101"/>
                </a:lnTo>
                <a:lnTo>
                  <a:pt x="247" y="99"/>
                </a:lnTo>
                <a:lnTo>
                  <a:pt x="245" y="97"/>
                </a:lnTo>
                <a:lnTo>
                  <a:pt x="245" y="97"/>
                </a:lnTo>
                <a:lnTo>
                  <a:pt x="245" y="94"/>
                </a:lnTo>
                <a:lnTo>
                  <a:pt x="246" y="92"/>
                </a:lnTo>
                <a:lnTo>
                  <a:pt x="246" y="92"/>
                </a:lnTo>
                <a:lnTo>
                  <a:pt x="255" y="78"/>
                </a:lnTo>
                <a:lnTo>
                  <a:pt x="276" y="51"/>
                </a:lnTo>
                <a:lnTo>
                  <a:pt x="276" y="51"/>
                </a:lnTo>
                <a:lnTo>
                  <a:pt x="292" y="31"/>
                </a:lnTo>
                <a:lnTo>
                  <a:pt x="292" y="31"/>
                </a:lnTo>
                <a:lnTo>
                  <a:pt x="271" y="37"/>
                </a:lnTo>
                <a:lnTo>
                  <a:pt x="250" y="43"/>
                </a:lnTo>
                <a:lnTo>
                  <a:pt x="230" y="51"/>
                </a:lnTo>
                <a:lnTo>
                  <a:pt x="211" y="60"/>
                </a:lnTo>
                <a:lnTo>
                  <a:pt x="211" y="60"/>
                </a:lnTo>
                <a:lnTo>
                  <a:pt x="192" y="69"/>
                </a:lnTo>
                <a:lnTo>
                  <a:pt x="173" y="79"/>
                </a:lnTo>
                <a:lnTo>
                  <a:pt x="155" y="90"/>
                </a:lnTo>
                <a:lnTo>
                  <a:pt x="137" y="102"/>
                </a:lnTo>
                <a:lnTo>
                  <a:pt x="137" y="102"/>
                </a:lnTo>
                <a:lnTo>
                  <a:pt x="120" y="115"/>
                </a:lnTo>
                <a:lnTo>
                  <a:pt x="104" y="129"/>
                </a:lnTo>
                <a:lnTo>
                  <a:pt x="88" y="144"/>
                </a:lnTo>
                <a:lnTo>
                  <a:pt x="74" y="161"/>
                </a:lnTo>
                <a:lnTo>
                  <a:pt x="74" y="161"/>
                </a:lnTo>
                <a:lnTo>
                  <a:pt x="60" y="178"/>
                </a:lnTo>
                <a:lnTo>
                  <a:pt x="48" y="196"/>
                </a:lnTo>
                <a:lnTo>
                  <a:pt x="38" y="214"/>
                </a:lnTo>
                <a:lnTo>
                  <a:pt x="29" y="233"/>
                </a:lnTo>
                <a:lnTo>
                  <a:pt x="29" y="233"/>
                </a:lnTo>
                <a:lnTo>
                  <a:pt x="22" y="252"/>
                </a:lnTo>
                <a:lnTo>
                  <a:pt x="17" y="270"/>
                </a:lnTo>
                <a:lnTo>
                  <a:pt x="15" y="287"/>
                </a:lnTo>
                <a:lnTo>
                  <a:pt x="14" y="304"/>
                </a:lnTo>
                <a:lnTo>
                  <a:pt x="14" y="304"/>
                </a:lnTo>
                <a:lnTo>
                  <a:pt x="15" y="313"/>
                </a:lnTo>
                <a:lnTo>
                  <a:pt x="17" y="322"/>
                </a:lnTo>
                <a:lnTo>
                  <a:pt x="20" y="329"/>
                </a:lnTo>
                <a:lnTo>
                  <a:pt x="24" y="336"/>
                </a:lnTo>
                <a:lnTo>
                  <a:pt x="29" y="342"/>
                </a:lnTo>
                <a:lnTo>
                  <a:pt x="34" y="347"/>
                </a:lnTo>
                <a:lnTo>
                  <a:pt x="41" y="352"/>
                </a:lnTo>
                <a:lnTo>
                  <a:pt x="48" y="356"/>
                </a:lnTo>
                <a:lnTo>
                  <a:pt x="48" y="356"/>
                </a:lnTo>
                <a:lnTo>
                  <a:pt x="50" y="357"/>
                </a:lnTo>
                <a:lnTo>
                  <a:pt x="52" y="360"/>
                </a:lnTo>
                <a:lnTo>
                  <a:pt x="52" y="360"/>
                </a:lnTo>
                <a:lnTo>
                  <a:pt x="52" y="362"/>
                </a:lnTo>
                <a:lnTo>
                  <a:pt x="52" y="365"/>
                </a:lnTo>
                <a:lnTo>
                  <a:pt x="52" y="365"/>
                </a:lnTo>
                <a:lnTo>
                  <a:pt x="50" y="367"/>
                </a:lnTo>
                <a:lnTo>
                  <a:pt x="48" y="369"/>
                </a:lnTo>
                <a:lnTo>
                  <a:pt x="48" y="369"/>
                </a:lnTo>
                <a:lnTo>
                  <a:pt x="45" y="370"/>
                </a:lnTo>
                <a:lnTo>
                  <a:pt x="42" y="369"/>
                </a:lnTo>
                <a:lnTo>
                  <a:pt x="42" y="369"/>
                </a:lnTo>
                <a:lnTo>
                  <a:pt x="33" y="365"/>
                </a:lnTo>
                <a:lnTo>
                  <a:pt x="25" y="359"/>
                </a:lnTo>
                <a:lnTo>
                  <a:pt x="18" y="352"/>
                </a:lnTo>
                <a:lnTo>
                  <a:pt x="12" y="345"/>
                </a:lnTo>
                <a:lnTo>
                  <a:pt x="7" y="336"/>
                </a:lnTo>
                <a:lnTo>
                  <a:pt x="3" y="327"/>
                </a:lnTo>
                <a:lnTo>
                  <a:pt x="1" y="316"/>
                </a:lnTo>
                <a:lnTo>
                  <a:pt x="0" y="305"/>
                </a:lnTo>
                <a:lnTo>
                  <a:pt x="0" y="305"/>
                </a:lnTo>
                <a:lnTo>
                  <a:pt x="0" y="296"/>
                </a:lnTo>
                <a:lnTo>
                  <a:pt x="0" y="286"/>
                </a:lnTo>
                <a:lnTo>
                  <a:pt x="3" y="267"/>
                </a:lnTo>
                <a:lnTo>
                  <a:pt x="8" y="248"/>
                </a:lnTo>
                <a:lnTo>
                  <a:pt x="15" y="227"/>
                </a:lnTo>
                <a:lnTo>
                  <a:pt x="15" y="227"/>
                </a:lnTo>
                <a:lnTo>
                  <a:pt x="25" y="207"/>
                </a:lnTo>
                <a:lnTo>
                  <a:pt x="36" y="188"/>
                </a:lnTo>
                <a:lnTo>
                  <a:pt x="48" y="170"/>
                </a:lnTo>
                <a:lnTo>
                  <a:pt x="62" y="152"/>
                </a:lnTo>
                <a:lnTo>
                  <a:pt x="62" y="152"/>
                </a:lnTo>
                <a:lnTo>
                  <a:pt x="78" y="135"/>
                </a:lnTo>
                <a:lnTo>
                  <a:pt x="93" y="119"/>
                </a:lnTo>
                <a:lnTo>
                  <a:pt x="110" y="105"/>
                </a:lnTo>
                <a:lnTo>
                  <a:pt x="128" y="91"/>
                </a:lnTo>
                <a:lnTo>
                  <a:pt x="128" y="91"/>
                </a:lnTo>
                <a:lnTo>
                  <a:pt x="146" y="79"/>
                </a:lnTo>
                <a:lnTo>
                  <a:pt x="165" y="67"/>
                </a:lnTo>
                <a:lnTo>
                  <a:pt x="184" y="57"/>
                </a:lnTo>
                <a:lnTo>
                  <a:pt x="204" y="47"/>
                </a:lnTo>
                <a:lnTo>
                  <a:pt x="204" y="47"/>
                </a:lnTo>
                <a:lnTo>
                  <a:pt x="224" y="38"/>
                </a:lnTo>
                <a:lnTo>
                  <a:pt x="244" y="30"/>
                </a:lnTo>
                <a:lnTo>
                  <a:pt x="265" y="23"/>
                </a:lnTo>
                <a:lnTo>
                  <a:pt x="286" y="17"/>
                </a:lnTo>
                <a:lnTo>
                  <a:pt x="286" y="17"/>
                </a:lnTo>
                <a:lnTo>
                  <a:pt x="274" y="16"/>
                </a:lnTo>
                <a:lnTo>
                  <a:pt x="259" y="15"/>
                </a:lnTo>
                <a:lnTo>
                  <a:pt x="259" y="15"/>
                </a:lnTo>
                <a:lnTo>
                  <a:pt x="224" y="15"/>
                </a:lnTo>
                <a:lnTo>
                  <a:pt x="212" y="15"/>
                </a:lnTo>
                <a:lnTo>
                  <a:pt x="203" y="17"/>
                </a:lnTo>
                <a:lnTo>
                  <a:pt x="203" y="17"/>
                </a:lnTo>
                <a:lnTo>
                  <a:pt x="200" y="17"/>
                </a:lnTo>
                <a:lnTo>
                  <a:pt x="198" y="16"/>
                </a:lnTo>
                <a:lnTo>
                  <a:pt x="198" y="16"/>
                </a:lnTo>
                <a:lnTo>
                  <a:pt x="196" y="14"/>
                </a:lnTo>
                <a:lnTo>
                  <a:pt x="194" y="12"/>
                </a:lnTo>
                <a:lnTo>
                  <a:pt x="194" y="12"/>
                </a:lnTo>
                <a:lnTo>
                  <a:pt x="194" y="9"/>
                </a:lnTo>
                <a:lnTo>
                  <a:pt x="195" y="6"/>
                </a:lnTo>
                <a:lnTo>
                  <a:pt x="195" y="6"/>
                </a:lnTo>
                <a:lnTo>
                  <a:pt x="197" y="4"/>
                </a:lnTo>
                <a:lnTo>
                  <a:pt x="200" y="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sz="2400" kern="120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95" y="761365"/>
            <a:ext cx="12192000" cy="1371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6995" y="162560"/>
            <a:ext cx="2880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数据可视化（</a:t>
            </a:r>
            <a:r>
              <a:rPr lang="en-US" altLang="zh-CN" sz="2800">
                <a:solidFill>
                  <a:schemeClr val="bg1"/>
                </a:solidFill>
              </a:rPr>
              <a:t>4</a:t>
            </a:r>
            <a:r>
              <a:rPr lang="zh-CN" altLang="en-US" sz="2800">
                <a:solidFill>
                  <a:schemeClr val="bg1"/>
                </a:solidFill>
              </a:rPr>
              <a:t>）</a:t>
            </a:r>
            <a:endParaRPr lang="zh-CN" altLang="en-US" sz="2800">
              <a:solidFill>
                <a:schemeClr val="bg1"/>
              </a:solidFill>
            </a:endParaRPr>
          </a:p>
        </p:txBody>
      </p:sp>
      <p:pic>
        <p:nvPicPr>
          <p:cNvPr id="8" name="图片 7" descr="捕获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" y="898525"/>
            <a:ext cx="5742940" cy="47840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47395" y="5618480"/>
            <a:ext cx="4069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由雷达图可知网址周排行榜的分布情况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，以及旅游类占比比较多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0" name="图片 9" descr="捕获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785" y="811530"/>
            <a:ext cx="5217795" cy="6046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rot="16200000">
            <a:off x="4027354" y="-1142180"/>
            <a:ext cx="3554361" cy="1219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16200000" flipH="1" flipV="1">
            <a:off x="4468495" y="-4506595"/>
            <a:ext cx="3429000" cy="12192000"/>
          </a:xfrm>
          <a:prstGeom prst="rect">
            <a:avLst/>
          </a:prstGeom>
        </p:spPr>
      </p:pic>
      <p:sp>
        <p:nvSpPr>
          <p:cNvPr id="10" name="箭头: V 形 9"/>
          <p:cNvSpPr/>
          <p:nvPr/>
        </p:nvSpPr>
        <p:spPr>
          <a:xfrm rot="5400000">
            <a:off x="5980133" y="6005258"/>
            <a:ext cx="231732" cy="538620"/>
          </a:xfrm>
          <a:prstGeom prst="chevron">
            <a:avLst>
              <a:gd name="adj" fmla="val 768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5" y="761365"/>
            <a:ext cx="12192000" cy="1371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6050" y="11620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bg1"/>
                </a:solidFill>
              </a:rPr>
              <a:t>总结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050" y="1827530"/>
            <a:ext cx="374586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1、首先，要有目标性的选取网站，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可以在选取网站的时候先构思自己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想要爬取那些数据，数据主要用来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干什么，不要盲目的去挑选，避免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最后重新选取。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1935" y="3781425"/>
            <a:ext cx="4297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2、也许在爬取数据的过程中可能会出现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各种问题，花费较长时间，不过功夫不负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有心人。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40270" y="2521585"/>
            <a:ext cx="46602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3、此次的期末作业检验了一个学期的成果，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过程虽难熬，但是还是克服了重重困难，才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获得此次成果的展现，重要的是感谢姜老师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的指导。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" name="Freeform 41"/>
          <p:cNvSpPr/>
          <p:nvPr/>
        </p:nvSpPr>
        <p:spPr bwMode="auto">
          <a:xfrm>
            <a:off x="4907038" y="1714265"/>
            <a:ext cx="2178539" cy="2242468"/>
          </a:xfrm>
          <a:custGeom>
            <a:avLst/>
            <a:gdLst>
              <a:gd name="connsiteX0" fmla="*/ 703262 w 1406525"/>
              <a:gd name="connsiteY0" fmla="*/ 85725 h 1447800"/>
              <a:gd name="connsiteX1" fmla="*/ 87312 w 1406525"/>
              <a:gd name="connsiteY1" fmla="*/ 701675 h 1447800"/>
              <a:gd name="connsiteX2" fmla="*/ 703262 w 1406525"/>
              <a:gd name="connsiteY2" fmla="*/ 1317625 h 1447800"/>
              <a:gd name="connsiteX3" fmla="*/ 1319212 w 1406525"/>
              <a:gd name="connsiteY3" fmla="*/ 701675 h 1447800"/>
              <a:gd name="connsiteX4" fmla="*/ 703262 w 1406525"/>
              <a:gd name="connsiteY4" fmla="*/ 85725 h 1447800"/>
              <a:gd name="connsiteX5" fmla="*/ 702958 w 1406525"/>
              <a:gd name="connsiteY5" fmla="*/ 0 h 1447800"/>
              <a:gd name="connsiteX6" fmla="*/ 1406525 w 1406525"/>
              <a:gd name="connsiteY6" fmla="*/ 702001 h 1447800"/>
              <a:gd name="connsiteX7" fmla="*/ 938699 w 1406525"/>
              <a:gd name="connsiteY7" fmla="*/ 1363852 h 1447800"/>
              <a:gd name="connsiteX8" fmla="*/ 938699 w 1406525"/>
              <a:gd name="connsiteY8" fmla="*/ 1365677 h 1447800"/>
              <a:gd name="connsiteX9" fmla="*/ 709659 w 1406525"/>
              <a:gd name="connsiteY9" fmla="*/ 1447800 h 1447800"/>
              <a:gd name="connsiteX10" fmla="*/ 481228 w 1406525"/>
              <a:gd name="connsiteY10" fmla="*/ 1368110 h 1447800"/>
              <a:gd name="connsiteX11" fmla="*/ 0 w 1406525"/>
              <a:gd name="connsiteY11" fmla="*/ 702001 h 1447800"/>
              <a:gd name="connsiteX12" fmla="*/ 702958 w 1406525"/>
              <a:gd name="connsiteY12" fmla="*/ 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06525" h="1447800">
                <a:moveTo>
                  <a:pt x="703262" y="85725"/>
                </a:moveTo>
                <a:cubicBezTo>
                  <a:pt x="363082" y="85725"/>
                  <a:pt x="87312" y="361495"/>
                  <a:pt x="87312" y="701675"/>
                </a:cubicBezTo>
                <a:cubicBezTo>
                  <a:pt x="87312" y="1041855"/>
                  <a:pt x="363082" y="1317625"/>
                  <a:pt x="703262" y="1317625"/>
                </a:cubicBezTo>
                <a:cubicBezTo>
                  <a:pt x="1043442" y="1317625"/>
                  <a:pt x="1319212" y="1041855"/>
                  <a:pt x="1319212" y="701675"/>
                </a:cubicBezTo>
                <a:cubicBezTo>
                  <a:pt x="1319212" y="361495"/>
                  <a:pt x="1043442" y="85725"/>
                  <a:pt x="703262" y="85725"/>
                </a:cubicBezTo>
                <a:close/>
                <a:moveTo>
                  <a:pt x="702958" y="0"/>
                </a:moveTo>
                <a:cubicBezTo>
                  <a:pt x="1091595" y="0"/>
                  <a:pt x="1406525" y="313893"/>
                  <a:pt x="1406525" y="702001"/>
                </a:cubicBezTo>
                <a:cubicBezTo>
                  <a:pt x="1406525" y="1007377"/>
                  <a:pt x="1210988" y="1267129"/>
                  <a:pt x="938699" y="1363852"/>
                </a:cubicBezTo>
                <a:cubicBezTo>
                  <a:pt x="938699" y="1364460"/>
                  <a:pt x="938699" y="1365069"/>
                  <a:pt x="938699" y="1365677"/>
                </a:cubicBezTo>
                <a:cubicBezTo>
                  <a:pt x="938699" y="1410693"/>
                  <a:pt x="836362" y="1447800"/>
                  <a:pt x="709659" y="1447800"/>
                </a:cubicBezTo>
                <a:cubicBezTo>
                  <a:pt x="586001" y="1447800"/>
                  <a:pt x="485492" y="1412518"/>
                  <a:pt x="481228" y="1368110"/>
                </a:cubicBezTo>
                <a:cubicBezTo>
                  <a:pt x="201628" y="1275646"/>
                  <a:pt x="0" y="1012244"/>
                  <a:pt x="0" y="702001"/>
                </a:cubicBezTo>
                <a:cubicBezTo>
                  <a:pt x="0" y="313893"/>
                  <a:pt x="314930" y="0"/>
                  <a:pt x="702958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 w="3175" cap="flat">
            <a:noFill/>
            <a:prstDash val="solid"/>
            <a:miter lim="800000"/>
          </a:ln>
        </p:spPr>
        <p:txBody>
          <a:bodyPr vert="horz" wrap="square" lIns="121903" tIns="60952" rIns="121903" bIns="60952" numCol="1" anchor="t" anchorCtr="0" compatLnSpc="1">
            <a:noAutofit/>
          </a:bodyPr>
          <a:p>
            <a:endParaRPr lang="en-US" sz="213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Rectangle 55"/>
          <p:cNvSpPr/>
          <p:nvPr/>
        </p:nvSpPr>
        <p:spPr>
          <a:xfrm>
            <a:off x="5920041" y="5304665"/>
            <a:ext cx="351923" cy="65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5" rIns="91427" bIns="45715" rtlCol="0" anchor="ctr"/>
          <a:p>
            <a:pPr algn="ctr"/>
            <a:endParaRPr lang="en-US" sz="213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Freeform 62"/>
          <p:cNvSpPr/>
          <p:nvPr/>
        </p:nvSpPr>
        <p:spPr>
          <a:xfrm>
            <a:off x="5826518" y="3956679"/>
            <a:ext cx="354820" cy="1489543"/>
          </a:xfrm>
          <a:custGeom>
            <a:avLst/>
            <a:gdLst>
              <a:gd name="connsiteX0" fmla="*/ 70702 w 314943"/>
              <a:gd name="connsiteY0" fmla="*/ 0 h 1322136"/>
              <a:gd name="connsiteX1" fmla="*/ 244242 w 314943"/>
              <a:gd name="connsiteY1" fmla="*/ 0 h 1322136"/>
              <a:gd name="connsiteX2" fmla="*/ 244242 w 314943"/>
              <a:gd name="connsiteY2" fmla="*/ 518712 h 1322136"/>
              <a:gd name="connsiteX3" fmla="*/ 262452 w 314943"/>
              <a:gd name="connsiteY3" fmla="*/ 518712 h 1322136"/>
              <a:gd name="connsiteX4" fmla="*/ 314943 w 314943"/>
              <a:gd name="connsiteY4" fmla="*/ 571203 h 1322136"/>
              <a:gd name="connsiteX5" fmla="*/ 314943 w 314943"/>
              <a:gd name="connsiteY5" fmla="*/ 1269645 h 1322136"/>
              <a:gd name="connsiteX6" fmla="*/ 262452 w 314943"/>
              <a:gd name="connsiteY6" fmla="*/ 1322136 h 1322136"/>
              <a:gd name="connsiteX7" fmla="*/ 52491 w 314943"/>
              <a:gd name="connsiteY7" fmla="*/ 1322136 h 1322136"/>
              <a:gd name="connsiteX8" fmla="*/ 0 w 314943"/>
              <a:gd name="connsiteY8" fmla="*/ 1269645 h 1322136"/>
              <a:gd name="connsiteX9" fmla="*/ 0 w 314943"/>
              <a:gd name="connsiteY9" fmla="*/ 571203 h 1322136"/>
              <a:gd name="connsiteX10" fmla="*/ 52491 w 314943"/>
              <a:gd name="connsiteY10" fmla="*/ 518712 h 1322136"/>
              <a:gd name="connsiteX11" fmla="*/ 70702 w 314943"/>
              <a:gd name="connsiteY11" fmla="*/ 518712 h 132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4943" h="1322136">
                <a:moveTo>
                  <a:pt x="70702" y="0"/>
                </a:moveTo>
                <a:lnTo>
                  <a:pt x="244242" y="0"/>
                </a:lnTo>
                <a:lnTo>
                  <a:pt x="244242" y="518712"/>
                </a:lnTo>
                <a:lnTo>
                  <a:pt x="262452" y="518712"/>
                </a:lnTo>
                <a:cubicBezTo>
                  <a:pt x="291443" y="518712"/>
                  <a:pt x="314943" y="542212"/>
                  <a:pt x="314943" y="571203"/>
                </a:cubicBezTo>
                <a:lnTo>
                  <a:pt x="314943" y="1269645"/>
                </a:lnTo>
                <a:cubicBezTo>
                  <a:pt x="314943" y="1298636"/>
                  <a:pt x="291443" y="1322136"/>
                  <a:pt x="262452" y="1322136"/>
                </a:cubicBezTo>
                <a:lnTo>
                  <a:pt x="52491" y="1322136"/>
                </a:lnTo>
                <a:cubicBezTo>
                  <a:pt x="23501" y="1322136"/>
                  <a:pt x="0" y="1298636"/>
                  <a:pt x="0" y="1269645"/>
                </a:cubicBezTo>
                <a:lnTo>
                  <a:pt x="0" y="571203"/>
                </a:lnTo>
                <a:cubicBezTo>
                  <a:pt x="0" y="542212"/>
                  <a:pt x="23501" y="518712"/>
                  <a:pt x="52491" y="518712"/>
                </a:cubicBezTo>
                <a:lnTo>
                  <a:pt x="70702" y="518712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5" rIns="91427" bIns="45715" rtlCol="0" anchor="ctr"/>
          <a:p>
            <a:pPr algn="ctr"/>
            <a:endParaRPr lang="en-US" sz="2135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split dir="in"/>
      </p:transition>
    </mc:Choice>
    <mc:Fallback>
      <p:transition spd="slow" advTm="0">
        <p:split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0" grpId="0" bldLvl="0" animBg="1"/>
      <p:bldP spid="38" grpId="0" bldLvl="0" animBg="1"/>
      <p:bldP spid="3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rot="16200000">
            <a:off x="4318819" y="-1015180"/>
            <a:ext cx="3554361" cy="1219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16200000" flipH="1" flipV="1">
            <a:off x="4381500" y="-4381500"/>
            <a:ext cx="3429000" cy="12192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868865" y="2404345"/>
            <a:ext cx="645427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7200" b="1" i="1" dirty="0" smtClean="0">
                <a:solidFill>
                  <a:schemeClr val="bg1"/>
                </a:solidFill>
                <a:cs typeface="+mn-ea"/>
                <a:sym typeface="+mn-lt"/>
              </a:rPr>
              <a:t>谢谢观看</a:t>
            </a:r>
            <a:endParaRPr lang="zh-CN" altLang="en-US" sz="7200" b="1" i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27561" y="3882131"/>
            <a:ext cx="53368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箭头: V 形 9"/>
          <p:cNvSpPr/>
          <p:nvPr/>
        </p:nvSpPr>
        <p:spPr>
          <a:xfrm rot="5400000">
            <a:off x="5980133" y="6005258"/>
            <a:ext cx="231732" cy="538620"/>
          </a:xfrm>
          <a:prstGeom prst="chevron">
            <a:avLst>
              <a:gd name="adj" fmla="val 768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rot="16200000">
            <a:off x="3784068" y="-876197"/>
            <a:ext cx="4159044" cy="12192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327558" y="454776"/>
            <a:ext cx="2203467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>
            <a:stCxn id="19" idx="2"/>
          </p:cNvCxnSpPr>
          <p:nvPr/>
        </p:nvCxnSpPr>
        <p:spPr>
          <a:xfrm flipH="1">
            <a:off x="953135" y="3140075"/>
            <a:ext cx="4445" cy="2887345"/>
          </a:xfrm>
          <a:prstGeom prst="line">
            <a:avLst/>
          </a:prstGeom>
          <a:ln>
            <a:solidFill>
              <a:srgbClr val="D0E1E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209555" y="2914250"/>
            <a:ext cx="0" cy="1996881"/>
          </a:xfrm>
          <a:prstGeom prst="line">
            <a:avLst/>
          </a:prstGeom>
          <a:ln>
            <a:solidFill>
              <a:srgbClr val="D0E1E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3744140" y="2841237"/>
            <a:ext cx="33901" cy="2712281"/>
          </a:xfrm>
          <a:prstGeom prst="line">
            <a:avLst/>
          </a:prstGeom>
          <a:ln>
            <a:solidFill>
              <a:srgbClr val="D0E1E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532755" y="2840990"/>
            <a:ext cx="54610" cy="2681605"/>
          </a:xfrm>
          <a:prstGeom prst="line">
            <a:avLst/>
          </a:prstGeom>
          <a:ln>
            <a:solidFill>
              <a:srgbClr val="D0E1E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578090" y="1819275"/>
            <a:ext cx="6591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05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81215" y="2319655"/>
            <a:ext cx="1452880" cy="3987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 sz="2000"/>
              <a:t>数据可视化</a:t>
            </a:r>
            <a:endParaRPr lang="zh-CN" altLang="en-US" sz="2000"/>
          </a:p>
        </p:txBody>
      </p:sp>
      <p:cxnSp>
        <p:nvCxnSpPr>
          <p:cNvPr id="7" name="直接连接符 6"/>
          <p:cNvCxnSpPr/>
          <p:nvPr/>
        </p:nvCxnSpPr>
        <p:spPr>
          <a:xfrm>
            <a:off x="7880350" y="2889885"/>
            <a:ext cx="54610" cy="2681605"/>
          </a:xfrm>
          <a:prstGeom prst="line">
            <a:avLst/>
          </a:prstGeom>
          <a:ln>
            <a:solidFill>
              <a:srgbClr val="D0E1E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529445" y="1931670"/>
            <a:ext cx="5994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06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229725" y="244221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分析总结</a:t>
            </a:r>
            <a:endParaRPr lang="zh-CN" altLang="en-US" sz="200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9801860" y="3005455"/>
            <a:ext cx="54610" cy="2681605"/>
          </a:xfrm>
          <a:prstGeom prst="line">
            <a:avLst/>
          </a:prstGeom>
          <a:ln>
            <a:solidFill>
              <a:srgbClr val="D0E1E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849120" y="247269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数据获取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040" y="277177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网址选择与分析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82160" y="2319655"/>
            <a:ext cx="2563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导入</a:t>
            </a:r>
            <a:r>
              <a:rPr lang="en-US" altLang="zh-CN">
                <a:solidFill>
                  <a:schemeClr val="bg1"/>
                </a:solidFill>
              </a:rPr>
              <a:t>My</a:t>
            </a:r>
            <a:r>
              <a:rPr lang="en-US" altLang="zh-CN">
                <a:solidFill>
                  <a:schemeClr val="bg1"/>
                </a:solidFill>
              </a:rPr>
              <a:t>SQL</a:t>
            </a:r>
            <a:r>
              <a:rPr lang="zh-CN" altLang="en-US">
                <a:solidFill>
                  <a:schemeClr val="bg1"/>
                </a:solidFill>
              </a:rPr>
              <a:t>与数据清洗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70610" y="2360295"/>
            <a:ext cx="450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657860" y="2234565"/>
            <a:ext cx="5994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01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098040" y="1950720"/>
            <a:ext cx="5994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02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590925" y="1674495"/>
            <a:ext cx="7188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solidFill>
                  <a:schemeClr val="bg1"/>
                </a:solidFill>
              </a:rPr>
              <a:t>03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231130" y="1620520"/>
            <a:ext cx="6591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04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212465" y="236029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数据存储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:wipe dir="r"/>
      </p:transition>
    </mc:Choice>
    <mc:Fallback>
      <p:transition spd="slow" advTm="0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52755" y="747057"/>
            <a:ext cx="57873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r>
              <a:rPr lang="zh-CN" altLang="en-US" sz="5400" dirty="0">
                <a:solidFill>
                  <a:schemeClr val="bg1"/>
                </a:solidFill>
                <a:cs typeface="+mn-ea"/>
                <a:sym typeface="+mn-lt"/>
              </a:rPr>
              <a:t>网站选择与分析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rot="16200000">
            <a:off x="1629290" y="2168254"/>
            <a:ext cx="1978258" cy="1978258"/>
          </a:xfrm>
          <a:prstGeom prst="ellipse">
            <a:avLst/>
          </a:prstGeom>
        </p:spPr>
      </p:pic>
      <p:sp>
        <p:nvSpPr>
          <p:cNvPr id="5" name="Rectangle 17"/>
          <p:cNvSpPr/>
          <p:nvPr/>
        </p:nvSpPr>
        <p:spPr>
          <a:xfrm>
            <a:off x="1629290" y="4740142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ctr" defTabSz="1828800">
              <a:lnSpc>
                <a:spcPct val="120000"/>
              </a:lnSpc>
            </a:pP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Rectangle 17"/>
          <p:cNvSpPr/>
          <p:nvPr/>
        </p:nvSpPr>
        <p:spPr>
          <a:xfrm>
            <a:off x="5166360" y="4740142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ctr" defTabSz="1828800">
              <a:lnSpc>
                <a:spcPct val="120000"/>
              </a:lnSpc>
            </a:pP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Rectangle 17"/>
          <p:cNvSpPr/>
          <p:nvPr/>
        </p:nvSpPr>
        <p:spPr>
          <a:xfrm>
            <a:off x="8703430" y="4740142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ctr" defTabSz="1828800">
              <a:lnSpc>
                <a:spcPct val="120000"/>
              </a:lnSpc>
            </a:pP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rot="16200000">
            <a:off x="5106870" y="2153535"/>
            <a:ext cx="1978258" cy="1978258"/>
          </a:xfrm>
          <a:prstGeom prst="ellipse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rot="16200000">
            <a:off x="8614444" y="2153535"/>
            <a:ext cx="1978258" cy="1978258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screen"/>
          <a:srcRect/>
          <a:stretch>
            <a:fillRect/>
          </a:stretch>
        </p:blipFill>
        <p:spPr>
          <a:xfrm rot="16200000">
            <a:off x="4318819" y="-1015180"/>
            <a:ext cx="3554361" cy="1219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 cstate="screen"/>
          <a:srcRect/>
          <a:stretch>
            <a:fillRect/>
          </a:stretch>
        </p:blipFill>
        <p:spPr>
          <a:xfrm rot="16200000" flipH="1" flipV="1">
            <a:off x="4320540" y="-4381500"/>
            <a:ext cx="3429000" cy="12192000"/>
          </a:xfrm>
          <a:prstGeom prst="rect">
            <a:avLst/>
          </a:prstGeom>
        </p:spPr>
      </p:pic>
      <p:sp>
        <p:nvSpPr>
          <p:cNvPr id="10" name="箭头: V 形 9"/>
          <p:cNvSpPr/>
          <p:nvPr/>
        </p:nvSpPr>
        <p:spPr>
          <a:xfrm rot="5400000">
            <a:off x="5980133" y="6005258"/>
            <a:ext cx="231732" cy="538620"/>
          </a:xfrm>
          <a:prstGeom prst="chevron">
            <a:avLst>
              <a:gd name="adj" fmla="val 768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6338814" y="3206462"/>
            <a:ext cx="3050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b="1" dirty="0">
                <a:solidFill>
                  <a:schemeClr val="bg1"/>
                </a:solidFill>
                <a:cs typeface="+mn-ea"/>
                <a:sym typeface="+mn-lt"/>
              </a:rPr>
              <a:t>Short Text Here</a:t>
            </a:r>
            <a:endParaRPr 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Rectangle 20"/>
          <p:cNvSpPr/>
          <p:nvPr/>
        </p:nvSpPr>
        <p:spPr>
          <a:xfrm>
            <a:off x="2521214" y="3727521"/>
            <a:ext cx="6868006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165">
              <a:lnSpc>
                <a:spcPct val="150000"/>
              </a:lnSpc>
              <a:buClr>
                <a:srgbClr val="E24848"/>
              </a:buClr>
              <a:defRPr/>
            </a:pPr>
            <a:r>
              <a:rPr lang="en-US" altLang="zh-CN" sz="1200" noProof="1">
                <a:solidFill>
                  <a:schemeClr val="bg1"/>
                </a:solidFill>
                <a:cs typeface="+mn-ea"/>
                <a:sym typeface="+mn-lt"/>
              </a:rPr>
              <a:t>met, </a:t>
            </a:r>
            <a:endParaRPr lang="en-US" altLang="zh-CN" sz="12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235" y="163830"/>
            <a:ext cx="309880" cy="645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endParaRPr lang="zh-CN" altLang="en-US" sz="36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pic>
        <p:nvPicPr>
          <p:cNvPr id="6" name="图片 5" descr="捕获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129915" y="808990"/>
            <a:ext cx="8893175" cy="59988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435" y="1939290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网站选择目的：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2235" y="3206750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可以更好的查看所在地区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的交通旅游排行，供你有更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好</a:t>
            </a:r>
            <a:r>
              <a:rPr lang="zh-CN" altLang="en-US">
                <a:solidFill>
                  <a:schemeClr val="bg1"/>
                </a:solidFill>
              </a:rPr>
              <a:t>的选择。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split dir="in"/>
      </p:transition>
    </mc:Choice>
    <mc:Fallback>
      <p:transition spd="slow" advTm="0">
        <p:split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0"/>
            <a:ext cx="6625087" cy="6858000"/>
          </a:xfrm>
          <a:prstGeom prst="rect">
            <a:avLst/>
          </a:prstGeom>
        </p:spPr>
      </p:pic>
      <p:sp>
        <p:nvSpPr>
          <p:cNvPr id="6" name="Google Shape;86;p19"/>
          <p:cNvSpPr txBox="1"/>
          <p:nvPr/>
        </p:nvSpPr>
        <p:spPr>
          <a:xfrm>
            <a:off x="5033260" y="1495259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Rectangle 7"/>
          <p:cNvSpPr/>
          <p:nvPr/>
        </p:nvSpPr>
        <p:spPr>
          <a:xfrm>
            <a:off x="8760872" y="5581455"/>
            <a:ext cx="1256086" cy="400110"/>
          </a:xfrm>
          <a:prstGeom prst="rect">
            <a:avLst/>
          </a:prstGeom>
          <a:solidFill>
            <a:srgbClr val="D0E1EB"/>
          </a:solidFill>
        </p:spPr>
        <p:txBody>
          <a:bodyPr wrap="square">
            <a:spAutoFit/>
          </a:bodyPr>
          <a:lstStyle/>
          <a:p>
            <a:pPr algn="dist"/>
            <a:r>
              <a:rPr lang="en-US" sz="2000" b="1" dirty="0">
                <a:solidFill>
                  <a:srgbClr val="050004"/>
                </a:solidFill>
                <a:cs typeface="+mn-ea"/>
                <a:sym typeface="+mn-lt"/>
              </a:rPr>
              <a:t>ENTER</a:t>
            </a:r>
            <a:endParaRPr lang="en-US" sz="2000" b="1" dirty="0">
              <a:solidFill>
                <a:srgbClr val="050004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" y="9398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网页分析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0555" y="937260"/>
            <a:ext cx="36525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第二页网址：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https://top.chinaz.com/hangye/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index_jiaotonglvyou_2.html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58155" y="937260"/>
            <a:ext cx="36525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第三页网址：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https://top.chinaz.com/hangye/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index_jiaotonglvyou_3.html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" y="677545"/>
            <a:ext cx="12184380" cy="13716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185670" y="2136140"/>
            <a:ext cx="8595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由此可发现每翻页网址为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/index_jiaotonglvyou_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N+1.html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pic>
        <p:nvPicPr>
          <p:cNvPr id="17" name="图片 16" descr="捕获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" y="3092450"/>
            <a:ext cx="11533505" cy="3477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rot="16200000">
            <a:off x="4318819" y="-1015180"/>
            <a:ext cx="3554361" cy="1219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16200000" flipH="1" flipV="1">
            <a:off x="4381500" y="-4381500"/>
            <a:ext cx="3429000" cy="12192000"/>
          </a:xfrm>
          <a:prstGeom prst="rect">
            <a:avLst/>
          </a:prstGeom>
        </p:spPr>
      </p:pic>
      <p:sp>
        <p:nvSpPr>
          <p:cNvPr id="10" name="箭头: V 形 9"/>
          <p:cNvSpPr/>
          <p:nvPr/>
        </p:nvSpPr>
        <p:spPr>
          <a:xfrm rot="5400000">
            <a:off x="5980133" y="6005258"/>
            <a:ext cx="231732" cy="538620"/>
          </a:xfrm>
          <a:prstGeom prst="chevron">
            <a:avLst>
              <a:gd name="adj" fmla="val 768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3125" y="2763520"/>
            <a:ext cx="51612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gradFill>
                  <a:gsLst>
                    <a:gs pos="0">
                      <a:srgbClr val="E1EDFB"/>
                    </a:gs>
                    <a:gs pos="100000">
                      <a:srgbClr val="F0F6FD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02</a:t>
            </a:r>
            <a:r>
              <a:rPr lang="zh-CN" altLang="en-US" sz="7200" dirty="0">
                <a:gradFill>
                  <a:gsLst>
                    <a:gs pos="0">
                      <a:srgbClr val="E1EDFB"/>
                    </a:gs>
                    <a:gs pos="100000">
                      <a:srgbClr val="F0F6FD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数据获取</a:t>
            </a:r>
            <a:endParaRPr lang="zh-CN" altLang="en-US" sz="7200" dirty="0">
              <a:gradFill>
                <a:gsLst>
                  <a:gs pos="0">
                    <a:srgbClr val="E1EDFB"/>
                  </a:gs>
                  <a:gs pos="100000">
                    <a:srgbClr val="F0F6FD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split dir="in"/>
      </p:transition>
    </mc:Choice>
    <mc:Fallback>
      <p:transition spd="slow" advTm="0">
        <p:split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86;p19"/>
          <p:cNvSpPr txBox="1"/>
          <p:nvPr/>
        </p:nvSpPr>
        <p:spPr>
          <a:xfrm>
            <a:off x="6096000" y="1600383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275" y="701040"/>
            <a:ext cx="12184380" cy="1371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515" y="127000"/>
            <a:ext cx="1543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数据获取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78050" y="901065"/>
            <a:ext cx="5406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利用Scrapy(框架)的方法来获取交通旅游排行榜</a:t>
            </a:r>
            <a:r>
              <a:rPr lang="zh-CN" altLang="en-US">
                <a:solidFill>
                  <a:schemeClr val="bg1"/>
                </a:solidFill>
              </a:rPr>
              <a:t>数据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0" name="图片 29" descr="捕获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5" y="1787525"/>
            <a:ext cx="8063230" cy="363855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8753475" y="2767965"/>
            <a:ext cx="29679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所爬取的数据为</a:t>
            </a:r>
            <a:r>
              <a:rPr lang="en-US" altLang="zh-CN" sz="2000">
                <a:solidFill>
                  <a:schemeClr val="bg1"/>
                </a:solidFill>
              </a:rPr>
              <a:t>: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“</a:t>
            </a:r>
            <a:r>
              <a:rPr lang="zh-CN" altLang="en-US" sz="2000">
                <a:solidFill>
                  <a:schemeClr val="bg1"/>
                </a:solidFill>
              </a:rPr>
              <a:t>名字</a:t>
            </a:r>
            <a:r>
              <a:rPr lang="en-US" altLang="zh-CN" sz="2000">
                <a:solidFill>
                  <a:schemeClr val="bg1"/>
                </a:solidFill>
              </a:rPr>
              <a:t>”</a:t>
            </a:r>
            <a:r>
              <a:rPr lang="zh-CN" altLang="en-US" sz="2000">
                <a:solidFill>
                  <a:schemeClr val="bg1"/>
                </a:solidFill>
              </a:rPr>
              <a:t>，</a:t>
            </a:r>
            <a:r>
              <a:rPr lang="en-US" altLang="zh-CN" sz="2000">
                <a:solidFill>
                  <a:schemeClr val="bg1"/>
                </a:solidFill>
              </a:rPr>
              <a:t>“</a:t>
            </a:r>
            <a:r>
              <a:rPr lang="zh-CN" altLang="en-US" sz="2000">
                <a:solidFill>
                  <a:schemeClr val="bg1"/>
                </a:solidFill>
              </a:rPr>
              <a:t>周排名</a:t>
            </a:r>
            <a:r>
              <a:rPr lang="en-US" altLang="zh-CN" sz="2000">
                <a:solidFill>
                  <a:schemeClr val="bg1"/>
                </a:solidFill>
              </a:rPr>
              <a:t>”</a:t>
            </a:r>
            <a:r>
              <a:rPr lang="zh-CN" altLang="en-US" sz="2000">
                <a:solidFill>
                  <a:schemeClr val="bg1"/>
                </a:solidFill>
              </a:rPr>
              <a:t>，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“</a:t>
            </a:r>
            <a:r>
              <a:rPr lang="zh-CN" altLang="en-US" sz="2000">
                <a:solidFill>
                  <a:schemeClr val="bg1"/>
                </a:solidFill>
              </a:rPr>
              <a:t>网址</a:t>
            </a:r>
            <a:r>
              <a:rPr lang="en-US" altLang="zh-CN" sz="2000">
                <a:solidFill>
                  <a:schemeClr val="bg1"/>
                </a:solidFill>
              </a:rPr>
              <a:t>”</a:t>
            </a:r>
            <a:r>
              <a:rPr lang="zh-CN" altLang="en-US" sz="2000">
                <a:solidFill>
                  <a:schemeClr val="bg1"/>
                </a:solidFill>
              </a:rPr>
              <a:t>，</a:t>
            </a:r>
            <a:r>
              <a:rPr lang="en-US" altLang="zh-CN" sz="2000">
                <a:solidFill>
                  <a:schemeClr val="bg1"/>
                </a:solidFill>
              </a:rPr>
              <a:t>“</a:t>
            </a:r>
            <a:r>
              <a:rPr lang="zh-CN" altLang="en-US" sz="2000">
                <a:solidFill>
                  <a:schemeClr val="bg1"/>
                </a:solidFill>
              </a:rPr>
              <a:t>反链数</a:t>
            </a:r>
            <a:r>
              <a:rPr lang="en-US" altLang="zh-CN" sz="2000">
                <a:solidFill>
                  <a:schemeClr val="bg1"/>
                </a:solidFill>
              </a:rPr>
              <a:t>”</a:t>
            </a:r>
            <a:r>
              <a:rPr lang="zh-CN" altLang="en-US" sz="2000">
                <a:solidFill>
                  <a:schemeClr val="bg1"/>
                </a:solidFill>
              </a:rPr>
              <a:t>，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“</a:t>
            </a:r>
            <a:r>
              <a:rPr lang="zh-CN" altLang="en-US" sz="2000">
                <a:solidFill>
                  <a:schemeClr val="bg1"/>
                </a:solidFill>
              </a:rPr>
              <a:t>得分排名</a:t>
            </a:r>
            <a:r>
              <a:rPr lang="en-US" altLang="zh-CN" sz="2000">
                <a:solidFill>
                  <a:schemeClr val="bg1"/>
                </a:solidFill>
              </a:rPr>
              <a:t>”</a:t>
            </a:r>
            <a:endParaRPr lang="en-US" altLang="zh-CN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5668248" y="3400489"/>
            <a:ext cx="741590" cy="741588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rgbClr val="D0E1EB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19320" y="2404110"/>
            <a:ext cx="33362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>
                <a:solidFill>
                  <a:schemeClr val="bg1"/>
                </a:solidFill>
              </a:rPr>
              <a:t>03</a:t>
            </a:r>
            <a:r>
              <a:rPr lang="zh-CN" altLang="en-US" sz="4800">
                <a:solidFill>
                  <a:schemeClr val="bg1"/>
                </a:solidFill>
              </a:rPr>
              <a:t>数据存储</a:t>
            </a:r>
            <a:endParaRPr lang="zh-CN" altLang="en-US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flipH="1">
            <a:off x="5557305" y="0"/>
            <a:ext cx="6539837" cy="6858000"/>
          </a:xfrm>
          <a:prstGeom prst="rect">
            <a:avLst/>
          </a:prstGeom>
        </p:spPr>
      </p:pic>
      <p:sp>
        <p:nvSpPr>
          <p:cNvPr id="4" name="Text Placeholder 2"/>
          <p:cNvSpPr txBox="1"/>
          <p:nvPr/>
        </p:nvSpPr>
        <p:spPr>
          <a:xfrm>
            <a:off x="1334317" y="3051628"/>
            <a:ext cx="1831975" cy="504190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schemeClr val="bg1"/>
                </a:solidFill>
                <a:latin typeface="Playfair Display" panose="00000500000000000000" pitchFamily="50" charset="0"/>
                <a:ea typeface="Roboto" panose="02000000000000000000" pitchFamily="2" charset="0"/>
                <a:cs typeface="Times New Roman" panose="02020603050405020304" pitchFamily="18" charset="0"/>
              </a:defRPr>
            </a:lvl1pPr>
          </a:lstStyle>
          <a:p>
            <a:pPr defTabSz="1828800" rtl="0"/>
            <a:endParaRPr lang="id-ID" kern="1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Text Placeholder 2"/>
          <p:cNvSpPr txBox="1"/>
          <p:nvPr/>
        </p:nvSpPr>
        <p:spPr>
          <a:xfrm>
            <a:off x="1493067" y="3588203"/>
            <a:ext cx="1513840" cy="343535"/>
          </a:xfrm>
          <a:prstGeom prst="rect">
            <a:avLst/>
          </a:prstGeom>
        </p:spPr>
        <p:txBody>
          <a:bodyPr vert="horz" lIns="182880" tIns="91440" rIns="182880" bIns="91440" rtlCol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828800">
              <a:spcBef>
                <a:spcPts val="2000"/>
              </a:spcBef>
            </a:pPr>
            <a:endParaRPr lang="id-ID" sz="1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Text Placeholder 2"/>
          <p:cNvSpPr txBox="1"/>
          <p:nvPr/>
        </p:nvSpPr>
        <p:spPr>
          <a:xfrm>
            <a:off x="3560627" y="3051628"/>
            <a:ext cx="1831975" cy="504190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schemeClr val="bg1"/>
                </a:solidFill>
                <a:latin typeface="Playfair Display" panose="00000500000000000000" pitchFamily="50" charset="0"/>
                <a:ea typeface="Roboto" panose="02000000000000000000" pitchFamily="2" charset="0"/>
                <a:cs typeface="Times New Roman" panose="02020603050405020304" pitchFamily="18" charset="0"/>
              </a:defRPr>
            </a:lvl1pPr>
          </a:lstStyle>
          <a:p>
            <a:pPr defTabSz="1828800" rtl="0"/>
            <a:endParaRPr lang="id-ID" kern="1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Text Placeholder 2"/>
          <p:cNvSpPr txBox="1"/>
          <p:nvPr/>
        </p:nvSpPr>
        <p:spPr>
          <a:xfrm>
            <a:off x="3719377" y="3588203"/>
            <a:ext cx="1513840" cy="343535"/>
          </a:xfrm>
          <a:prstGeom prst="rect">
            <a:avLst/>
          </a:prstGeom>
        </p:spPr>
        <p:txBody>
          <a:bodyPr vert="horz" lIns="182880" tIns="91440" rIns="182880" bIns="91440" rtlCol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828800">
              <a:spcBef>
                <a:spcPts val="2000"/>
              </a:spcBef>
            </a:pPr>
            <a:endParaRPr lang="id-ID" sz="1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Text Placeholder 2"/>
          <p:cNvSpPr txBox="1"/>
          <p:nvPr/>
        </p:nvSpPr>
        <p:spPr>
          <a:xfrm>
            <a:off x="5786937" y="3051628"/>
            <a:ext cx="1831975" cy="504190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schemeClr val="bg1"/>
                </a:solidFill>
                <a:latin typeface="Playfair Display" panose="00000500000000000000" pitchFamily="50" charset="0"/>
                <a:ea typeface="Roboto" panose="02000000000000000000" pitchFamily="2" charset="0"/>
                <a:cs typeface="Times New Roman" panose="02020603050405020304" pitchFamily="18" charset="0"/>
              </a:defRPr>
            </a:lvl1pPr>
          </a:lstStyle>
          <a:p>
            <a:pPr defTabSz="1828800" rtl="0"/>
            <a:endParaRPr lang="id-ID" kern="1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Text Placeholder 2"/>
          <p:cNvSpPr txBox="1"/>
          <p:nvPr/>
        </p:nvSpPr>
        <p:spPr>
          <a:xfrm>
            <a:off x="5945687" y="3588203"/>
            <a:ext cx="1513840" cy="343535"/>
          </a:xfrm>
          <a:prstGeom prst="rect">
            <a:avLst/>
          </a:prstGeom>
        </p:spPr>
        <p:txBody>
          <a:bodyPr vert="horz" lIns="182880" tIns="91440" rIns="182880" bIns="91440" rtlCol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828800">
              <a:spcBef>
                <a:spcPts val="2000"/>
              </a:spcBef>
            </a:pPr>
            <a:endParaRPr lang="id-ID" sz="1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908" y="6632264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" y="177800"/>
            <a:ext cx="2724785" cy="2803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9200,&quot;width&quot;:5597.4188976377955}"/>
</p:tagLst>
</file>

<file path=ppt/tags/tag2.xml><?xml version="1.0" encoding="utf-8"?>
<p:tagLst xmlns:p="http://schemas.openxmlformats.org/presentationml/2006/main">
  <p:tag name="KSO_WM_UNIT_PLACING_PICTURE_USER_VIEWPORT" val="{&quot;height&quot;:19200,&quot;width&quot;:5400}"/>
</p:tagLst>
</file>

<file path=ppt/tags/tag3.xml><?xml version="1.0" encoding="utf-8"?>
<p:tagLst xmlns:p="http://schemas.openxmlformats.org/presentationml/2006/main">
  <p:tag name="KSO_WM_UNIT_PLACING_PICTURE_USER_VIEWPORT" val="{&quot;height&quot;:9233,&quot;width&quot;:13689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3qymvt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1822</Words>
  <Application>WPS 演示</Application>
  <PresentationFormat>自定义</PresentationFormat>
  <Paragraphs>186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6" baseType="lpstr">
      <vt:lpstr>Arial</vt:lpstr>
      <vt:lpstr>宋体</vt:lpstr>
      <vt:lpstr>Wingdings</vt:lpstr>
      <vt:lpstr>Playfair Display</vt:lpstr>
      <vt:lpstr>Liberation Mono</vt:lpstr>
      <vt:lpstr>Roboto</vt:lpstr>
      <vt:lpstr>Times New Roman</vt:lpstr>
      <vt:lpstr>Lato Light</vt:lpstr>
      <vt:lpstr>微软雅黑</vt:lpstr>
      <vt:lpstr>Arial Unicode MS</vt:lpstr>
      <vt:lpstr>等线</vt:lpstr>
      <vt:lpstr>汉仪中圆简</vt:lpstr>
      <vt:lpstr>Arial</vt:lpstr>
      <vt:lpstr>Verdana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科技</dc:title>
  <dc:creator>第一PPT</dc:creator>
  <cp:keywords>www.1ppt.com</cp:keywords>
  <dc:description>www.1ppt.com</dc:description>
  <cp:lastModifiedBy>窦友俊17685193264</cp:lastModifiedBy>
  <cp:revision>626</cp:revision>
  <dcterms:created xsi:type="dcterms:W3CDTF">2019-07-04T08:14:00Z</dcterms:created>
  <dcterms:modified xsi:type="dcterms:W3CDTF">2022-06-21T10:42:32Z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