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3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4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41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69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5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82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21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6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5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52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5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3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1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93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3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793C9-061E-4A87-9A8F-CA9BFD96BB6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67CF-60FE-492C-A426-CE34C2FE6E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786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3A5-2206-4885-8401-BFE07C9D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1925276"/>
            <a:ext cx="8825658" cy="1348381"/>
          </a:xfrm>
        </p:spPr>
        <p:txBody>
          <a:bodyPr/>
          <a:lstStyle/>
          <a:p>
            <a:r>
              <a:rPr lang="en-SG" dirty="0"/>
              <a:t>PESS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E6A-503E-4662-920A-325EEA0D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84343"/>
            <a:ext cx="5290086" cy="1063858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Name: Tey Jun Wei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Class: CW1901J</a:t>
            </a:r>
          </a:p>
        </p:txBody>
      </p:sp>
    </p:spTree>
    <p:extLst>
      <p:ext uri="{BB962C8B-B14F-4D97-AF65-F5344CB8AC3E}">
        <p14:creationId xmlns:p14="http://schemas.microsoft.com/office/powerpoint/2010/main" val="227656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37E8-16B6-4BE7-BEBE-6512B63A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5563"/>
          </a:xfrm>
        </p:spPr>
        <p:txBody>
          <a:bodyPr/>
          <a:lstStyle/>
          <a:p>
            <a:pPr algn="ctr"/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PESS Login Page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28817-B131-4244-8BF1-2E13C413F04F}"/>
              </a:ext>
            </a:extLst>
          </p:cNvPr>
          <p:cNvSpPr txBox="1"/>
          <p:nvPr/>
        </p:nvSpPr>
        <p:spPr>
          <a:xfrm>
            <a:off x="3577525" y="2118511"/>
            <a:ext cx="2518474" cy="433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62E9A-DCBB-41AC-92E5-6B5FC520FBE0}"/>
              </a:ext>
            </a:extLst>
          </p:cNvPr>
          <p:cNvSpPr txBox="1"/>
          <p:nvPr/>
        </p:nvSpPr>
        <p:spPr>
          <a:xfrm>
            <a:off x="3577525" y="2856639"/>
            <a:ext cx="2518474" cy="433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29171-3B88-4BE8-89B1-A2C8B5E23C98}"/>
              </a:ext>
            </a:extLst>
          </p:cNvPr>
          <p:cNvSpPr/>
          <p:nvPr/>
        </p:nvSpPr>
        <p:spPr>
          <a:xfrm>
            <a:off x="2448732" y="4293031"/>
            <a:ext cx="1751309" cy="526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CC846-FFDE-438B-95D7-D3ACA76E1078}"/>
              </a:ext>
            </a:extLst>
          </p:cNvPr>
          <p:cNvSpPr/>
          <p:nvPr/>
        </p:nvSpPr>
        <p:spPr>
          <a:xfrm>
            <a:off x="4894881" y="4293031"/>
            <a:ext cx="1751309" cy="526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74DF8-0F51-4AE8-B560-8AAD59D3AE16}"/>
              </a:ext>
            </a:extLst>
          </p:cNvPr>
          <p:cNvSpPr txBox="1"/>
          <p:nvPr/>
        </p:nvSpPr>
        <p:spPr>
          <a:xfrm>
            <a:off x="2119323" y="2137561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3F34C-EA86-44F2-9277-A5D9FA08527E}"/>
              </a:ext>
            </a:extLst>
          </p:cNvPr>
          <p:cNvSpPr txBox="1"/>
          <p:nvPr/>
        </p:nvSpPr>
        <p:spPr>
          <a:xfrm>
            <a:off x="2182930" y="2892581"/>
            <a:ext cx="13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Password: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1657C7FA-3146-4ED8-AADE-069B31EA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2" y="1488281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0C38-486A-4F62-8989-B07C8D74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517" y="48142"/>
            <a:ext cx="5078053" cy="729139"/>
          </a:xfrm>
        </p:spPr>
        <p:txBody>
          <a:bodyPr/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Log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79531-7CF8-47D1-B968-1F6CD540369D}"/>
              </a:ext>
            </a:extLst>
          </p:cNvPr>
          <p:cNvSpPr/>
          <p:nvPr/>
        </p:nvSpPr>
        <p:spPr>
          <a:xfrm>
            <a:off x="1352076" y="862098"/>
            <a:ext cx="1698758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68996-EA77-4A31-9DC0-A3F9C0243D77}"/>
              </a:ext>
            </a:extLst>
          </p:cNvPr>
          <p:cNvSpPr/>
          <p:nvPr/>
        </p:nvSpPr>
        <p:spPr>
          <a:xfrm>
            <a:off x="3109364" y="862098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532DB-26BE-476D-B1D3-AA72EBFD29B0}"/>
              </a:ext>
            </a:extLst>
          </p:cNvPr>
          <p:cNvSpPr/>
          <p:nvPr/>
        </p:nvSpPr>
        <p:spPr>
          <a:xfrm>
            <a:off x="5361533" y="862098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364A2-E538-4CE4-91CC-633B18DAE2B2}"/>
              </a:ext>
            </a:extLst>
          </p:cNvPr>
          <p:cNvSpPr/>
          <p:nvPr/>
        </p:nvSpPr>
        <p:spPr>
          <a:xfrm>
            <a:off x="7602798" y="862098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EDBBE-11F6-4CC8-ADF8-15189F0CD887}"/>
              </a:ext>
            </a:extLst>
          </p:cNvPr>
          <p:cNvSpPr txBox="1"/>
          <p:nvPr/>
        </p:nvSpPr>
        <p:spPr>
          <a:xfrm>
            <a:off x="1283795" y="1532871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 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5FD9B-7AFF-49C3-8DD8-1229CFFFC6C2}"/>
              </a:ext>
            </a:extLst>
          </p:cNvPr>
          <p:cNvSpPr txBox="1"/>
          <p:nvPr/>
        </p:nvSpPr>
        <p:spPr>
          <a:xfrm>
            <a:off x="1283794" y="2478358"/>
            <a:ext cx="295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Phone Number: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D08EA-2A58-4A30-9EF5-362CB8CB62D7}"/>
              </a:ext>
            </a:extLst>
          </p:cNvPr>
          <p:cNvSpPr txBox="1"/>
          <p:nvPr/>
        </p:nvSpPr>
        <p:spPr>
          <a:xfrm>
            <a:off x="1321894" y="2976604"/>
            <a:ext cx="295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3F2095-5ECA-4200-8BC9-1EDB8A50CD5E}"/>
              </a:ext>
            </a:extLst>
          </p:cNvPr>
          <p:cNvSpPr/>
          <p:nvPr/>
        </p:nvSpPr>
        <p:spPr>
          <a:xfrm>
            <a:off x="4232455" y="1921681"/>
            <a:ext cx="1863545" cy="3368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B1EF5-92EB-469F-92F0-7E7C59EB3BC6}"/>
              </a:ext>
            </a:extLst>
          </p:cNvPr>
          <p:cNvSpPr/>
          <p:nvPr/>
        </p:nvSpPr>
        <p:spPr>
          <a:xfrm>
            <a:off x="4235969" y="2478357"/>
            <a:ext cx="1863545" cy="369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ECE53-517C-4E4E-9B8F-E502953757B8}"/>
              </a:ext>
            </a:extLst>
          </p:cNvPr>
          <p:cNvSpPr/>
          <p:nvPr/>
        </p:nvSpPr>
        <p:spPr>
          <a:xfrm>
            <a:off x="4250462" y="2991341"/>
            <a:ext cx="2774877" cy="765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96533-681F-46ED-910D-01AE02096289}"/>
              </a:ext>
            </a:extLst>
          </p:cNvPr>
          <p:cNvSpPr/>
          <p:nvPr/>
        </p:nvSpPr>
        <p:spPr>
          <a:xfrm>
            <a:off x="4250462" y="2974225"/>
            <a:ext cx="234771" cy="7972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200815-AD59-4684-86F2-59D9FA6E422F}"/>
              </a:ext>
            </a:extLst>
          </p:cNvPr>
          <p:cNvCxnSpPr>
            <a:cxnSpLocks/>
          </p:cNvCxnSpPr>
          <p:nvPr/>
        </p:nvCxnSpPr>
        <p:spPr>
          <a:xfrm flipH="1">
            <a:off x="4351884" y="3100162"/>
            <a:ext cx="1" cy="59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742E3C-C404-47D6-B690-20C6550315BC}"/>
              </a:ext>
            </a:extLst>
          </p:cNvPr>
          <p:cNvSpPr txBox="1"/>
          <p:nvPr/>
        </p:nvSpPr>
        <p:spPr>
          <a:xfrm>
            <a:off x="4485233" y="2982115"/>
            <a:ext cx="253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Yishun Ave 2</a:t>
            </a:r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76EDC-1F27-4F18-83BE-05C3BBC9ADAA}"/>
              </a:ext>
            </a:extLst>
          </p:cNvPr>
          <p:cNvSpPr txBox="1"/>
          <p:nvPr/>
        </p:nvSpPr>
        <p:spPr>
          <a:xfrm>
            <a:off x="2212181" y="3898328"/>
            <a:ext cx="20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Type of Incident: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BD4BF-D6B6-462B-B950-88DDD50838BD}"/>
              </a:ext>
            </a:extLst>
          </p:cNvPr>
          <p:cNvSpPr/>
          <p:nvPr/>
        </p:nvSpPr>
        <p:spPr>
          <a:xfrm>
            <a:off x="4250462" y="3900899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E9AF9-86E3-41B6-9F55-9382D3C11EA2}"/>
              </a:ext>
            </a:extLst>
          </p:cNvPr>
          <p:cNvSpPr txBox="1"/>
          <p:nvPr/>
        </p:nvSpPr>
        <p:spPr>
          <a:xfrm>
            <a:off x="4336186" y="3904147"/>
            <a:ext cx="225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Accident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2B413-3FB7-4EC5-BAD4-C4D7F5B8EFD8}"/>
              </a:ext>
            </a:extLst>
          </p:cNvPr>
          <p:cNvSpPr/>
          <p:nvPr/>
        </p:nvSpPr>
        <p:spPr>
          <a:xfrm>
            <a:off x="6733134" y="3900899"/>
            <a:ext cx="3737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8B09851-69A8-40F2-9BC4-BFFBEDD53B12}"/>
              </a:ext>
            </a:extLst>
          </p:cNvPr>
          <p:cNvSpPr/>
          <p:nvPr/>
        </p:nvSpPr>
        <p:spPr>
          <a:xfrm rot="10800000">
            <a:off x="6772307" y="4008244"/>
            <a:ext cx="284675" cy="190906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B6A144-281B-4112-B975-E64BBCADBE7E}"/>
              </a:ext>
            </a:extLst>
          </p:cNvPr>
          <p:cNvSpPr txBox="1"/>
          <p:nvPr/>
        </p:nvSpPr>
        <p:spPr>
          <a:xfrm>
            <a:off x="1094337" y="4406870"/>
            <a:ext cx="33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Description of the Incident: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107F1C-FCA6-4D27-9513-CACEE9D20D27}"/>
              </a:ext>
            </a:extLst>
          </p:cNvPr>
          <p:cNvSpPr/>
          <p:nvPr/>
        </p:nvSpPr>
        <p:spPr>
          <a:xfrm>
            <a:off x="4246275" y="4421606"/>
            <a:ext cx="2774877" cy="790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10157C-1EF2-4247-8575-169FD9BD2C39}"/>
              </a:ext>
            </a:extLst>
          </p:cNvPr>
          <p:cNvSpPr txBox="1"/>
          <p:nvPr/>
        </p:nvSpPr>
        <p:spPr>
          <a:xfrm>
            <a:off x="4452471" y="4373492"/>
            <a:ext cx="253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 happened at the front traffic of Yishun Ave 2</a:t>
            </a:r>
            <a:endParaRPr lang="en-SG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83EB65-F822-4077-879D-536E14473BB0}"/>
              </a:ext>
            </a:extLst>
          </p:cNvPr>
          <p:cNvSpPr/>
          <p:nvPr/>
        </p:nvSpPr>
        <p:spPr>
          <a:xfrm>
            <a:off x="4251224" y="4412099"/>
            <a:ext cx="256497" cy="8073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64630-E5DE-4873-ACD3-07FA36C87ADE}"/>
              </a:ext>
            </a:extLst>
          </p:cNvPr>
          <p:cNvCxnSpPr>
            <a:cxnSpLocks/>
          </p:cNvCxnSpPr>
          <p:nvPr/>
        </p:nvCxnSpPr>
        <p:spPr>
          <a:xfrm flipH="1">
            <a:off x="4352646" y="4538036"/>
            <a:ext cx="1" cy="600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015F1-07F5-4975-BFF9-DF619D9E3633}"/>
              </a:ext>
            </a:extLst>
          </p:cNvPr>
          <p:cNvSpPr txBox="1"/>
          <p:nvPr/>
        </p:nvSpPr>
        <p:spPr>
          <a:xfrm>
            <a:off x="1211752" y="5315378"/>
            <a:ext cx="29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Other Relevant Incident: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C82EB2-1F31-44BC-8BFD-98EDC3B510DD}"/>
              </a:ext>
            </a:extLst>
          </p:cNvPr>
          <p:cNvSpPr/>
          <p:nvPr/>
        </p:nvSpPr>
        <p:spPr>
          <a:xfrm>
            <a:off x="4225717" y="5343811"/>
            <a:ext cx="2774877" cy="727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FDD62F-AC39-437F-8483-BC49BB57C5AD}"/>
              </a:ext>
            </a:extLst>
          </p:cNvPr>
          <p:cNvSpPr txBox="1"/>
          <p:nvPr/>
        </p:nvSpPr>
        <p:spPr>
          <a:xfrm>
            <a:off x="4422388" y="5314746"/>
            <a:ext cx="253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</a:t>
            </a:r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DCF016-D108-4AF1-B1A8-16B950D156F4}"/>
              </a:ext>
            </a:extLst>
          </p:cNvPr>
          <p:cNvSpPr/>
          <p:nvPr/>
        </p:nvSpPr>
        <p:spPr>
          <a:xfrm>
            <a:off x="4230666" y="5334303"/>
            <a:ext cx="221805" cy="736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33933-B8BC-4B39-8790-FB817816684F}"/>
              </a:ext>
            </a:extLst>
          </p:cNvPr>
          <p:cNvCxnSpPr>
            <a:cxnSpLocks/>
          </p:cNvCxnSpPr>
          <p:nvPr/>
        </p:nvCxnSpPr>
        <p:spPr>
          <a:xfrm flipH="1">
            <a:off x="4332088" y="5460240"/>
            <a:ext cx="1" cy="547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1727C3-D01D-47AC-916F-06BDD1D1DC37}"/>
              </a:ext>
            </a:extLst>
          </p:cNvPr>
          <p:cNvSpPr txBox="1"/>
          <p:nvPr/>
        </p:nvSpPr>
        <p:spPr>
          <a:xfrm>
            <a:off x="4194495" y="1902203"/>
            <a:ext cx="1901506" cy="3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Wei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50C9C-1CDD-4836-B410-E31E3A97DD7C}"/>
              </a:ext>
            </a:extLst>
          </p:cNvPr>
          <p:cNvSpPr txBox="1"/>
          <p:nvPr/>
        </p:nvSpPr>
        <p:spPr>
          <a:xfrm>
            <a:off x="2592612" y="1886623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BAA8AE-7F3B-4C70-B442-61BF91D4E8E3}"/>
              </a:ext>
            </a:extLst>
          </p:cNvPr>
          <p:cNvSpPr txBox="1"/>
          <p:nvPr/>
        </p:nvSpPr>
        <p:spPr>
          <a:xfrm>
            <a:off x="4213474" y="2465279"/>
            <a:ext cx="1901506" cy="3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98774678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7272E-0979-4488-8650-7EA199C7BEDF}"/>
              </a:ext>
            </a:extLst>
          </p:cNvPr>
          <p:cNvSpPr/>
          <p:nvPr/>
        </p:nvSpPr>
        <p:spPr>
          <a:xfrm>
            <a:off x="4001883" y="6281519"/>
            <a:ext cx="1751309" cy="4154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Process Calls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B7D6BE-516F-4E4D-8CBC-52B7197B099F}"/>
              </a:ext>
            </a:extLst>
          </p:cNvPr>
          <p:cNvSpPr/>
          <p:nvPr/>
        </p:nvSpPr>
        <p:spPr>
          <a:xfrm>
            <a:off x="6124939" y="6272799"/>
            <a:ext cx="1751309" cy="4154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447EB-6A7D-4271-BD8D-DC7928F30A48}"/>
              </a:ext>
            </a:extLst>
          </p:cNvPr>
          <p:cNvSpPr/>
          <p:nvPr/>
        </p:nvSpPr>
        <p:spPr>
          <a:xfrm>
            <a:off x="4301172" y="3272423"/>
            <a:ext cx="121108" cy="2200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30B109-4D7E-4DF3-9253-17CE983DC79C}"/>
              </a:ext>
            </a:extLst>
          </p:cNvPr>
          <p:cNvSpPr/>
          <p:nvPr/>
        </p:nvSpPr>
        <p:spPr>
          <a:xfrm>
            <a:off x="4300855" y="4708004"/>
            <a:ext cx="121108" cy="2200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CA48D9-F9E6-44E8-97A4-4472C42F5D12}"/>
              </a:ext>
            </a:extLst>
          </p:cNvPr>
          <p:cNvSpPr/>
          <p:nvPr/>
        </p:nvSpPr>
        <p:spPr>
          <a:xfrm>
            <a:off x="4282428" y="5623145"/>
            <a:ext cx="121108" cy="2200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47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853-F023-426B-A1BC-D5634AA1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278" y="111756"/>
            <a:ext cx="4406336" cy="787146"/>
          </a:xfrm>
        </p:spPr>
        <p:txBody>
          <a:bodyPr/>
          <a:lstStyle/>
          <a:p>
            <a:pPr algn="ctr"/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Duplicate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80F91-9EDE-4E91-B2A1-C3032C1D8453}"/>
              </a:ext>
            </a:extLst>
          </p:cNvPr>
          <p:cNvSpPr/>
          <p:nvPr/>
        </p:nvSpPr>
        <p:spPr>
          <a:xfrm>
            <a:off x="1361601" y="862098"/>
            <a:ext cx="1698758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C68A8-2FF4-4033-9E6A-93C75AE1D346}"/>
              </a:ext>
            </a:extLst>
          </p:cNvPr>
          <p:cNvSpPr/>
          <p:nvPr/>
        </p:nvSpPr>
        <p:spPr>
          <a:xfrm>
            <a:off x="3099839" y="862098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DECEA-9BA2-4BA0-8032-09FF97665653}"/>
              </a:ext>
            </a:extLst>
          </p:cNvPr>
          <p:cNvSpPr/>
          <p:nvPr/>
        </p:nvSpPr>
        <p:spPr>
          <a:xfrm>
            <a:off x="5352008" y="862098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1286-69C7-4F22-8EF7-EEB3A121B281}"/>
              </a:ext>
            </a:extLst>
          </p:cNvPr>
          <p:cNvSpPr/>
          <p:nvPr/>
        </p:nvSpPr>
        <p:spPr>
          <a:xfrm>
            <a:off x="7602798" y="862098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FB2E6-0967-4128-9B30-FFF7DFCA6EF9}"/>
              </a:ext>
            </a:extLst>
          </p:cNvPr>
          <p:cNvSpPr txBox="1"/>
          <p:nvPr/>
        </p:nvSpPr>
        <p:spPr>
          <a:xfrm>
            <a:off x="1361601" y="1488798"/>
            <a:ext cx="21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Incidents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15EF3-78A2-4752-A0CD-712F77B964C8}"/>
              </a:ext>
            </a:extLst>
          </p:cNvPr>
          <p:cNvSpPr txBox="1"/>
          <p:nvPr/>
        </p:nvSpPr>
        <p:spPr>
          <a:xfrm>
            <a:off x="1361601" y="1885310"/>
            <a:ext cx="47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Click on checkbox if the call is duplicate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0A37754-38EA-4523-9B59-7977859BD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1071"/>
              </p:ext>
            </p:extLst>
          </p:nvPr>
        </p:nvGraphicFramePr>
        <p:xfrm>
          <a:off x="490538" y="2348010"/>
          <a:ext cx="11210924" cy="30211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0574">
                  <a:extLst>
                    <a:ext uri="{9D8B030D-6E8A-4147-A177-3AD203B41FA5}">
                      <a16:colId xmlns:a16="http://schemas.microsoft.com/office/drawing/2014/main" val="2990521964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71133251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9018688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5190884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623474068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60161926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966622211"/>
                    </a:ext>
                  </a:extLst>
                </a:gridCol>
              </a:tblGrid>
              <a:tr h="755298">
                <a:tc>
                  <a:txBody>
                    <a:bodyPr/>
                    <a:lstStyle/>
                    <a:p>
                      <a:r>
                        <a:rPr lang="en-SG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</a:t>
                      </a:r>
                    </a:p>
                    <a:p>
                      <a:r>
                        <a:rPr lang="en-SG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48056"/>
                  </a:ext>
                </a:extLst>
              </a:tr>
              <a:tr h="755298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Yishun 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4789"/>
                  </a:ext>
                </a:extLst>
              </a:tr>
              <a:tr h="755298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Woodlands Ave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61721"/>
                  </a:ext>
                </a:extLst>
              </a:tr>
              <a:tr h="755298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Jurong East Ave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7343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024AE42-D517-40C2-8B17-ECBA711FBB52}"/>
              </a:ext>
            </a:extLst>
          </p:cNvPr>
          <p:cNvSpPr/>
          <p:nvPr/>
        </p:nvSpPr>
        <p:spPr>
          <a:xfrm>
            <a:off x="10772775" y="3221573"/>
            <a:ext cx="4095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71F82-6A18-47D5-90FE-49AFAFB54A11}"/>
              </a:ext>
            </a:extLst>
          </p:cNvPr>
          <p:cNvSpPr/>
          <p:nvPr/>
        </p:nvSpPr>
        <p:spPr>
          <a:xfrm>
            <a:off x="10772774" y="4012148"/>
            <a:ext cx="4095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2F1DC-F0A1-454C-98B7-82A5FDD0BFBE}"/>
              </a:ext>
            </a:extLst>
          </p:cNvPr>
          <p:cNvSpPr/>
          <p:nvPr/>
        </p:nvSpPr>
        <p:spPr>
          <a:xfrm>
            <a:off x="10772773" y="4743462"/>
            <a:ext cx="4095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8B695-BD6C-43D8-A858-05C7CFCDD057}"/>
              </a:ext>
            </a:extLst>
          </p:cNvPr>
          <p:cNvSpPr/>
          <p:nvPr/>
        </p:nvSpPr>
        <p:spPr>
          <a:xfrm>
            <a:off x="3553876" y="5778654"/>
            <a:ext cx="1871900" cy="5840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Duplicate Calls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E1E7A-A794-42A9-8A6D-FADAC38109B3}"/>
              </a:ext>
            </a:extLst>
          </p:cNvPr>
          <p:cNvSpPr/>
          <p:nvPr/>
        </p:nvSpPr>
        <p:spPr>
          <a:xfrm>
            <a:off x="6206174" y="5778654"/>
            <a:ext cx="1871900" cy="5840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0594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F85DAC-9165-44F9-ABA6-90F53635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73" y="0"/>
            <a:ext cx="5078053" cy="729139"/>
          </a:xfrm>
        </p:spPr>
        <p:txBody>
          <a:bodyPr/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CD44C-A634-406C-97BA-F16598DB4444}"/>
              </a:ext>
            </a:extLst>
          </p:cNvPr>
          <p:cNvSpPr/>
          <p:nvPr/>
        </p:nvSpPr>
        <p:spPr>
          <a:xfrm>
            <a:off x="1494951" y="729139"/>
            <a:ext cx="1698758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00972-BF78-4E6E-8099-FEF8C69ADF5B}"/>
              </a:ext>
            </a:extLst>
          </p:cNvPr>
          <p:cNvSpPr/>
          <p:nvPr/>
        </p:nvSpPr>
        <p:spPr>
          <a:xfrm>
            <a:off x="3242714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46D74-A52F-4091-90BC-3FE074E5F0F4}"/>
              </a:ext>
            </a:extLst>
          </p:cNvPr>
          <p:cNvSpPr/>
          <p:nvPr/>
        </p:nvSpPr>
        <p:spPr>
          <a:xfrm>
            <a:off x="5485358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A6E20-8BCA-4974-B9E5-8DEDA34D9D50}"/>
              </a:ext>
            </a:extLst>
          </p:cNvPr>
          <p:cNvSpPr/>
          <p:nvPr/>
        </p:nvSpPr>
        <p:spPr>
          <a:xfrm>
            <a:off x="7726623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16DC7-4447-465C-92CF-E7CF2CDAC5B7}"/>
              </a:ext>
            </a:extLst>
          </p:cNvPr>
          <p:cNvSpPr txBox="1"/>
          <p:nvPr/>
        </p:nvSpPr>
        <p:spPr>
          <a:xfrm>
            <a:off x="1494951" y="1365290"/>
            <a:ext cx="25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Dispatch Patrol Cars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7B982-BEC4-4D5C-BFFB-9903417714EC}"/>
              </a:ext>
            </a:extLst>
          </p:cNvPr>
          <p:cNvSpPr txBox="1"/>
          <p:nvPr/>
        </p:nvSpPr>
        <p:spPr>
          <a:xfrm>
            <a:off x="1494951" y="1734622"/>
            <a:ext cx="264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Patrol Cars Available: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6FF9D-9ED2-4B4A-B85D-DB8A481512A6}"/>
              </a:ext>
            </a:extLst>
          </p:cNvPr>
          <p:cNvSpPr txBox="1"/>
          <p:nvPr/>
        </p:nvSpPr>
        <p:spPr>
          <a:xfrm>
            <a:off x="1494951" y="2103954"/>
            <a:ext cx="47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Click to select one or more patrol cars: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5F11C9-0E2D-46BE-BBA7-4906D1420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66751"/>
              </p:ext>
            </p:extLst>
          </p:nvPr>
        </p:nvGraphicFramePr>
        <p:xfrm>
          <a:off x="1494951" y="2551668"/>
          <a:ext cx="8128000" cy="30447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1649">
                  <a:extLst>
                    <a:ext uri="{9D8B030D-6E8A-4147-A177-3AD203B41FA5}">
                      <a16:colId xmlns:a16="http://schemas.microsoft.com/office/drawing/2014/main" val="1387793103"/>
                    </a:ext>
                  </a:extLst>
                </a:gridCol>
                <a:gridCol w="1469551">
                  <a:extLst>
                    <a:ext uri="{9D8B030D-6E8A-4147-A177-3AD203B41FA5}">
                      <a16:colId xmlns:a16="http://schemas.microsoft.com/office/drawing/2014/main" val="2745178079"/>
                    </a:ext>
                  </a:extLst>
                </a:gridCol>
                <a:gridCol w="2016599">
                  <a:extLst>
                    <a:ext uri="{9D8B030D-6E8A-4147-A177-3AD203B41FA5}">
                      <a16:colId xmlns:a16="http://schemas.microsoft.com/office/drawing/2014/main" val="2612207104"/>
                    </a:ext>
                  </a:extLst>
                </a:gridCol>
                <a:gridCol w="1234601">
                  <a:extLst>
                    <a:ext uri="{9D8B030D-6E8A-4147-A177-3AD203B41FA5}">
                      <a16:colId xmlns:a16="http://schemas.microsoft.com/office/drawing/2014/main" val="7339630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5413717"/>
                    </a:ext>
                  </a:extLst>
                </a:gridCol>
              </a:tblGrid>
              <a:tr h="588208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58408"/>
                  </a:ext>
                </a:extLst>
              </a:tr>
              <a:tr h="588208">
                <a:tc>
                  <a:txBody>
                    <a:bodyPr/>
                    <a:lstStyle/>
                    <a:p>
                      <a:r>
                        <a:rPr lang="en-SG" dirty="0"/>
                        <a:t>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07038"/>
                  </a:ext>
                </a:extLst>
              </a:tr>
              <a:tr h="588208">
                <a:tc>
                  <a:txBody>
                    <a:bodyPr/>
                    <a:lstStyle/>
                    <a:p>
                      <a:r>
                        <a:rPr lang="en-SG" dirty="0"/>
                        <a:t>02002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48860"/>
                  </a:ext>
                </a:extLst>
              </a:tr>
              <a:tr h="588208">
                <a:tc>
                  <a:txBody>
                    <a:bodyPr/>
                    <a:lstStyle/>
                    <a:p>
                      <a:r>
                        <a:rPr lang="en-SG" dirty="0"/>
                        <a:t>02003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30440"/>
                  </a:ext>
                </a:extLst>
              </a:tr>
              <a:tr h="588208">
                <a:tc>
                  <a:txBody>
                    <a:bodyPr/>
                    <a:lstStyle/>
                    <a:p>
                      <a:r>
                        <a:rPr lang="en-SG" dirty="0"/>
                        <a:t>02004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635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A55CBE3-B161-41B5-B6CB-AE039C77A607}"/>
              </a:ext>
            </a:extLst>
          </p:cNvPr>
          <p:cNvSpPr/>
          <p:nvPr/>
        </p:nvSpPr>
        <p:spPr>
          <a:xfrm>
            <a:off x="8334374" y="3262312"/>
            <a:ext cx="940359" cy="333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4FDDCE-00AD-41DF-999E-4ACA1F15C907}"/>
              </a:ext>
            </a:extLst>
          </p:cNvPr>
          <p:cNvSpPr/>
          <p:nvPr/>
        </p:nvSpPr>
        <p:spPr>
          <a:xfrm>
            <a:off x="8352580" y="3907372"/>
            <a:ext cx="940359" cy="333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EB9D3-DD6F-4B7B-B088-BCD8F43C143D}"/>
              </a:ext>
            </a:extLst>
          </p:cNvPr>
          <p:cNvSpPr/>
          <p:nvPr/>
        </p:nvSpPr>
        <p:spPr>
          <a:xfrm>
            <a:off x="8353423" y="4477006"/>
            <a:ext cx="940359" cy="333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9280A-E7DC-49E1-BA34-7E1707E58014}"/>
              </a:ext>
            </a:extLst>
          </p:cNvPr>
          <p:cNvSpPr/>
          <p:nvPr/>
        </p:nvSpPr>
        <p:spPr>
          <a:xfrm>
            <a:off x="8352580" y="5084841"/>
            <a:ext cx="940359" cy="333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4DA48-6B72-4712-B080-58725375C80D}"/>
              </a:ext>
            </a:extLst>
          </p:cNvPr>
          <p:cNvSpPr/>
          <p:nvPr/>
        </p:nvSpPr>
        <p:spPr>
          <a:xfrm>
            <a:off x="4829174" y="5924550"/>
            <a:ext cx="1562639" cy="4963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12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70D66C-A9E4-4C0A-A298-14B9609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73" y="0"/>
            <a:ext cx="5078053" cy="729139"/>
          </a:xfrm>
        </p:spPr>
        <p:txBody>
          <a:bodyPr/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EDAC4-CD01-4B44-A6C2-F931F8C33359}"/>
              </a:ext>
            </a:extLst>
          </p:cNvPr>
          <p:cNvSpPr/>
          <p:nvPr/>
        </p:nvSpPr>
        <p:spPr>
          <a:xfrm>
            <a:off x="1809210" y="729139"/>
            <a:ext cx="1698758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A1375-0CBC-44DC-A907-582584FBF24D}"/>
              </a:ext>
            </a:extLst>
          </p:cNvPr>
          <p:cNvSpPr/>
          <p:nvPr/>
        </p:nvSpPr>
        <p:spPr>
          <a:xfrm>
            <a:off x="3556973" y="729139"/>
            <a:ext cx="2192275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2BB5F-ADF7-4EA6-955F-DA5C0DA563F9}"/>
              </a:ext>
            </a:extLst>
          </p:cNvPr>
          <p:cNvSpPr/>
          <p:nvPr/>
        </p:nvSpPr>
        <p:spPr>
          <a:xfrm>
            <a:off x="5809142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A057A-F3B8-4E02-870E-61C6DB88F52E}"/>
              </a:ext>
            </a:extLst>
          </p:cNvPr>
          <p:cNvSpPr/>
          <p:nvPr/>
        </p:nvSpPr>
        <p:spPr>
          <a:xfrm>
            <a:off x="8050407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4F1FE-4AEC-4DA4-A638-5D7A02796651}"/>
              </a:ext>
            </a:extLst>
          </p:cNvPr>
          <p:cNvSpPr txBox="1"/>
          <p:nvPr/>
        </p:nvSpPr>
        <p:spPr>
          <a:xfrm>
            <a:off x="1733075" y="1314450"/>
            <a:ext cx="31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Dispatch Patrol Cars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70579-EC94-45EF-AB56-0B058DD3CB33}"/>
              </a:ext>
            </a:extLst>
          </p:cNvPr>
          <p:cNvSpPr txBox="1"/>
          <p:nvPr/>
        </p:nvSpPr>
        <p:spPr>
          <a:xfrm>
            <a:off x="1733075" y="1679098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Select patrol car number: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695E5-0538-4DE2-89DD-DD737F76383B}"/>
              </a:ext>
            </a:extLst>
          </p:cNvPr>
          <p:cNvSpPr/>
          <p:nvPr/>
        </p:nvSpPr>
        <p:spPr>
          <a:xfrm>
            <a:off x="4752975" y="1685218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AB407-5C40-45DC-9618-32AF76C5BD7D}"/>
              </a:ext>
            </a:extLst>
          </p:cNvPr>
          <p:cNvSpPr/>
          <p:nvPr/>
        </p:nvSpPr>
        <p:spPr>
          <a:xfrm>
            <a:off x="7235647" y="1685218"/>
            <a:ext cx="3737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790575-EF97-4EE1-9FE2-1D58DFBD8462}"/>
              </a:ext>
            </a:extLst>
          </p:cNvPr>
          <p:cNvSpPr/>
          <p:nvPr/>
        </p:nvSpPr>
        <p:spPr>
          <a:xfrm rot="10800000">
            <a:off x="7274820" y="1792563"/>
            <a:ext cx="284675" cy="190906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22BD3-D7CF-4898-91B6-9FB47DF6A96A}"/>
              </a:ext>
            </a:extLst>
          </p:cNvPr>
          <p:cNvSpPr txBox="1"/>
          <p:nvPr/>
        </p:nvSpPr>
        <p:spPr>
          <a:xfrm>
            <a:off x="1733075" y="2413078"/>
            <a:ext cx="202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 Incident: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72B1058-D100-41CB-8FF8-EB37A05B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93201"/>
              </p:ext>
            </p:extLst>
          </p:nvPr>
        </p:nvGraphicFramePr>
        <p:xfrm>
          <a:off x="1818735" y="3000223"/>
          <a:ext cx="8128000" cy="18032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2768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66059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6091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5467227"/>
                    </a:ext>
                  </a:extLst>
                </a:gridCol>
              </a:tblGrid>
              <a:tr h="901614"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73237"/>
                  </a:ext>
                </a:extLst>
              </a:tr>
              <a:tr h="901614"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5395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5C08CEC-18CE-4ECB-8EE8-101A16D4D6F8}"/>
              </a:ext>
            </a:extLst>
          </p:cNvPr>
          <p:cNvSpPr/>
          <p:nvPr/>
        </p:nvSpPr>
        <p:spPr>
          <a:xfrm>
            <a:off x="8050407" y="4118207"/>
            <a:ext cx="1687694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2106C2-36D6-42F7-90C3-AB849FFDB312}"/>
              </a:ext>
            </a:extLst>
          </p:cNvPr>
          <p:cNvSpPr/>
          <p:nvPr/>
        </p:nvSpPr>
        <p:spPr>
          <a:xfrm>
            <a:off x="9492484" y="4118207"/>
            <a:ext cx="331344" cy="414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5EAC392-79DB-4C7B-89B2-BB165E7D4385}"/>
              </a:ext>
            </a:extLst>
          </p:cNvPr>
          <p:cNvSpPr/>
          <p:nvPr/>
        </p:nvSpPr>
        <p:spPr>
          <a:xfrm rot="10800000">
            <a:off x="9521551" y="4247544"/>
            <a:ext cx="252380" cy="214436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35757-DDCA-44CC-B0F2-19D07FAD9B63}"/>
              </a:ext>
            </a:extLst>
          </p:cNvPr>
          <p:cNvSpPr txBox="1"/>
          <p:nvPr/>
        </p:nvSpPr>
        <p:spPr>
          <a:xfrm>
            <a:off x="8292777" y="4151455"/>
            <a:ext cx="11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A9611-C008-4FFC-B010-B8B91DB1ADA0}"/>
              </a:ext>
            </a:extLst>
          </p:cNvPr>
          <p:cNvSpPr/>
          <p:nvPr/>
        </p:nvSpPr>
        <p:spPr>
          <a:xfrm>
            <a:off x="5101415" y="5500957"/>
            <a:ext cx="1562639" cy="4963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20844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70D66C-A9E4-4C0A-A298-14B9609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73" y="0"/>
            <a:ext cx="5078053" cy="729139"/>
          </a:xfrm>
        </p:spPr>
        <p:txBody>
          <a:bodyPr/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EDAC4-CD01-4B44-A6C2-F931F8C33359}"/>
              </a:ext>
            </a:extLst>
          </p:cNvPr>
          <p:cNvSpPr/>
          <p:nvPr/>
        </p:nvSpPr>
        <p:spPr>
          <a:xfrm>
            <a:off x="1809210" y="729139"/>
            <a:ext cx="1698758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A1375-0CBC-44DC-A907-582584FBF24D}"/>
              </a:ext>
            </a:extLst>
          </p:cNvPr>
          <p:cNvSpPr/>
          <p:nvPr/>
        </p:nvSpPr>
        <p:spPr>
          <a:xfrm>
            <a:off x="3566498" y="729139"/>
            <a:ext cx="2192275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2BB5F-ADF7-4EA6-955F-DA5C0DA563F9}"/>
              </a:ext>
            </a:extLst>
          </p:cNvPr>
          <p:cNvSpPr/>
          <p:nvPr/>
        </p:nvSpPr>
        <p:spPr>
          <a:xfrm>
            <a:off x="5809142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A057A-F3B8-4E02-870E-61C6DB88F52E}"/>
              </a:ext>
            </a:extLst>
          </p:cNvPr>
          <p:cNvSpPr/>
          <p:nvPr/>
        </p:nvSpPr>
        <p:spPr>
          <a:xfrm>
            <a:off x="8050407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4F1FE-4AEC-4DA4-A638-5D7A02796651}"/>
              </a:ext>
            </a:extLst>
          </p:cNvPr>
          <p:cNvSpPr txBox="1"/>
          <p:nvPr/>
        </p:nvSpPr>
        <p:spPr>
          <a:xfrm>
            <a:off x="1733075" y="1314450"/>
            <a:ext cx="31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Dispatch Patrol Cars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70579-EC94-45EF-AB56-0B058DD3CB33}"/>
              </a:ext>
            </a:extLst>
          </p:cNvPr>
          <p:cNvSpPr txBox="1"/>
          <p:nvPr/>
        </p:nvSpPr>
        <p:spPr>
          <a:xfrm>
            <a:off x="1733075" y="1679098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Select patrol car number: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695E5-0538-4DE2-89DD-DD737F76383B}"/>
              </a:ext>
            </a:extLst>
          </p:cNvPr>
          <p:cNvSpPr/>
          <p:nvPr/>
        </p:nvSpPr>
        <p:spPr>
          <a:xfrm>
            <a:off x="4752975" y="1685218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AB407-5C40-45DC-9618-32AF76C5BD7D}"/>
              </a:ext>
            </a:extLst>
          </p:cNvPr>
          <p:cNvSpPr/>
          <p:nvPr/>
        </p:nvSpPr>
        <p:spPr>
          <a:xfrm>
            <a:off x="7235647" y="1685218"/>
            <a:ext cx="3737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790575-EF97-4EE1-9FE2-1D58DFBD8462}"/>
              </a:ext>
            </a:extLst>
          </p:cNvPr>
          <p:cNvSpPr/>
          <p:nvPr/>
        </p:nvSpPr>
        <p:spPr>
          <a:xfrm rot="10800000">
            <a:off x="7274820" y="1792563"/>
            <a:ext cx="284675" cy="190906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22BD3-D7CF-4898-91B6-9FB47DF6A96A}"/>
              </a:ext>
            </a:extLst>
          </p:cNvPr>
          <p:cNvSpPr txBox="1"/>
          <p:nvPr/>
        </p:nvSpPr>
        <p:spPr>
          <a:xfrm>
            <a:off x="1733075" y="2413078"/>
            <a:ext cx="202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 Incident: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A9611-C008-4FFC-B010-B8B91DB1ADA0}"/>
              </a:ext>
            </a:extLst>
          </p:cNvPr>
          <p:cNvSpPr/>
          <p:nvPr/>
        </p:nvSpPr>
        <p:spPr>
          <a:xfrm>
            <a:off x="5027822" y="5477723"/>
            <a:ext cx="1562639" cy="4963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C21B29-B5F9-49BA-82C3-DD4BAB445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39802"/>
              </p:ext>
            </p:extLst>
          </p:nvPr>
        </p:nvGraphicFramePr>
        <p:xfrm>
          <a:off x="1873402" y="2911747"/>
          <a:ext cx="8128000" cy="1356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6098">
                  <a:extLst>
                    <a:ext uri="{9D8B030D-6E8A-4147-A177-3AD203B41FA5}">
                      <a16:colId xmlns:a16="http://schemas.microsoft.com/office/drawing/2014/main" val="3801687045"/>
                    </a:ext>
                  </a:extLst>
                </a:gridCol>
                <a:gridCol w="1505102">
                  <a:extLst>
                    <a:ext uri="{9D8B030D-6E8A-4147-A177-3AD203B41FA5}">
                      <a16:colId xmlns:a16="http://schemas.microsoft.com/office/drawing/2014/main" val="345180992"/>
                    </a:ext>
                  </a:extLst>
                </a:gridCol>
                <a:gridCol w="1942948">
                  <a:extLst>
                    <a:ext uri="{9D8B030D-6E8A-4147-A177-3AD203B41FA5}">
                      <a16:colId xmlns:a16="http://schemas.microsoft.com/office/drawing/2014/main" val="24420431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844880813"/>
                    </a:ext>
                  </a:extLst>
                </a:gridCol>
                <a:gridCol w="1305077">
                  <a:extLst>
                    <a:ext uri="{9D8B030D-6E8A-4147-A177-3AD203B41FA5}">
                      <a16:colId xmlns:a16="http://schemas.microsoft.com/office/drawing/2014/main" val="1797263884"/>
                    </a:ext>
                  </a:extLst>
                </a:gridCol>
              </a:tblGrid>
              <a:tr h="650603"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20510"/>
                  </a:ext>
                </a:extLst>
              </a:tr>
              <a:tr h="705596"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6570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F1FC001-13E9-40DA-8D40-190618A97257}"/>
              </a:ext>
            </a:extLst>
          </p:cNvPr>
          <p:cNvSpPr/>
          <p:nvPr/>
        </p:nvSpPr>
        <p:spPr>
          <a:xfrm>
            <a:off x="8802882" y="3686174"/>
            <a:ext cx="1093593" cy="361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4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70D66C-A9E4-4C0A-A298-14B9609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73" y="0"/>
            <a:ext cx="5078053" cy="729139"/>
          </a:xfrm>
        </p:spPr>
        <p:txBody>
          <a:bodyPr/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View Previous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EDAC4-CD01-4B44-A6C2-F931F8C33359}"/>
              </a:ext>
            </a:extLst>
          </p:cNvPr>
          <p:cNvSpPr/>
          <p:nvPr/>
        </p:nvSpPr>
        <p:spPr>
          <a:xfrm>
            <a:off x="1818735" y="729139"/>
            <a:ext cx="1698758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A1375-0CBC-44DC-A907-582584FBF24D}"/>
              </a:ext>
            </a:extLst>
          </p:cNvPr>
          <p:cNvSpPr/>
          <p:nvPr/>
        </p:nvSpPr>
        <p:spPr>
          <a:xfrm>
            <a:off x="3556973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2BB5F-ADF7-4EA6-955F-DA5C0DA563F9}"/>
              </a:ext>
            </a:extLst>
          </p:cNvPr>
          <p:cNvSpPr/>
          <p:nvPr/>
        </p:nvSpPr>
        <p:spPr>
          <a:xfrm>
            <a:off x="5809142" y="729139"/>
            <a:ext cx="2192275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Previous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A057A-F3B8-4E02-870E-61C6DB88F52E}"/>
              </a:ext>
            </a:extLst>
          </p:cNvPr>
          <p:cNvSpPr/>
          <p:nvPr/>
        </p:nvSpPr>
        <p:spPr>
          <a:xfrm>
            <a:off x="8050407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4F1FE-4AEC-4DA4-A638-5D7A02796651}"/>
              </a:ext>
            </a:extLst>
          </p:cNvPr>
          <p:cNvSpPr txBox="1"/>
          <p:nvPr/>
        </p:nvSpPr>
        <p:spPr>
          <a:xfrm>
            <a:off x="1733075" y="1314450"/>
            <a:ext cx="339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a date 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695E5-0538-4DE2-89DD-DD737F76383B}"/>
              </a:ext>
            </a:extLst>
          </p:cNvPr>
          <p:cNvSpPr/>
          <p:nvPr/>
        </p:nvSpPr>
        <p:spPr>
          <a:xfrm>
            <a:off x="1854352" y="1742054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27/04/2020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A9611-C008-4FFC-B010-B8B91DB1ADA0}"/>
              </a:ext>
            </a:extLst>
          </p:cNvPr>
          <p:cNvSpPr/>
          <p:nvPr/>
        </p:nvSpPr>
        <p:spPr>
          <a:xfrm>
            <a:off x="2458377" y="2269093"/>
            <a:ext cx="1562639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View 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FCC4B-6DAA-4649-86A3-15EAC38CC409}"/>
              </a:ext>
            </a:extLst>
          </p:cNvPr>
          <p:cNvSpPr/>
          <p:nvPr/>
        </p:nvSpPr>
        <p:spPr>
          <a:xfrm>
            <a:off x="7240156" y="1742054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18FD33-4781-4D75-A5E2-8EAB625CE20C}"/>
              </a:ext>
            </a:extLst>
          </p:cNvPr>
          <p:cNvSpPr/>
          <p:nvPr/>
        </p:nvSpPr>
        <p:spPr>
          <a:xfrm>
            <a:off x="9722828" y="1732529"/>
            <a:ext cx="411772" cy="414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4DA89A2-4733-4930-9488-EADC1B2483C8}"/>
              </a:ext>
            </a:extLst>
          </p:cNvPr>
          <p:cNvSpPr/>
          <p:nvPr/>
        </p:nvSpPr>
        <p:spPr>
          <a:xfrm rot="10800000">
            <a:off x="9771526" y="1849399"/>
            <a:ext cx="284675" cy="190906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76E919A2-AE44-4351-8BF9-985AEAB11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02261"/>
              </p:ext>
            </p:extLst>
          </p:nvPr>
        </p:nvGraphicFramePr>
        <p:xfrm>
          <a:off x="1121330" y="2796132"/>
          <a:ext cx="10403920" cy="3378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6251">
                  <a:extLst>
                    <a:ext uri="{9D8B030D-6E8A-4147-A177-3AD203B41FA5}">
                      <a16:colId xmlns:a16="http://schemas.microsoft.com/office/drawing/2014/main" val="2895100019"/>
                    </a:ext>
                  </a:extLst>
                </a:gridCol>
                <a:gridCol w="1084963">
                  <a:extLst>
                    <a:ext uri="{9D8B030D-6E8A-4147-A177-3AD203B41FA5}">
                      <a16:colId xmlns:a16="http://schemas.microsoft.com/office/drawing/2014/main" val="2985879017"/>
                    </a:ext>
                  </a:extLst>
                </a:gridCol>
                <a:gridCol w="1400607">
                  <a:extLst>
                    <a:ext uri="{9D8B030D-6E8A-4147-A177-3AD203B41FA5}">
                      <a16:colId xmlns:a16="http://schemas.microsoft.com/office/drawing/2014/main" val="1319100656"/>
                    </a:ext>
                  </a:extLst>
                </a:gridCol>
                <a:gridCol w="1734874">
                  <a:extLst>
                    <a:ext uri="{9D8B030D-6E8A-4147-A177-3AD203B41FA5}">
                      <a16:colId xmlns:a16="http://schemas.microsoft.com/office/drawing/2014/main" val="21492555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679352846"/>
                    </a:ext>
                  </a:extLst>
                </a:gridCol>
                <a:gridCol w="1661295">
                  <a:extLst>
                    <a:ext uri="{9D8B030D-6E8A-4147-A177-3AD203B41FA5}">
                      <a16:colId xmlns:a16="http://schemas.microsoft.com/office/drawing/2014/main" val="1326399186"/>
                    </a:ext>
                  </a:extLst>
                </a:gridCol>
                <a:gridCol w="1234305">
                  <a:extLst>
                    <a:ext uri="{9D8B030D-6E8A-4147-A177-3AD203B41FA5}">
                      <a16:colId xmlns:a16="http://schemas.microsoft.com/office/drawing/2014/main" val="169674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04703"/>
                  </a:ext>
                </a:extLst>
              </a:tr>
              <a:tr h="524581"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Yishun 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02921"/>
                  </a:ext>
                </a:extLst>
              </a:tr>
              <a:tr h="524581"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0757"/>
                  </a:ext>
                </a:extLst>
              </a:tr>
              <a:tr h="524581"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361"/>
                  </a:ext>
                </a:extLst>
              </a:tr>
              <a:tr h="524581"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30560"/>
                  </a:ext>
                </a:extLst>
              </a:tr>
              <a:tr h="524581"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272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B9077B6-413E-4A02-996B-A8CBDF49E70C}"/>
              </a:ext>
            </a:extLst>
          </p:cNvPr>
          <p:cNvSpPr/>
          <p:nvPr/>
        </p:nvSpPr>
        <p:spPr>
          <a:xfrm>
            <a:off x="10392703" y="3571874"/>
            <a:ext cx="999198" cy="3524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4760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70D66C-A9E4-4C0A-A298-14B9609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73" y="0"/>
            <a:ext cx="5078053" cy="729139"/>
          </a:xfrm>
        </p:spPr>
        <p:txBody>
          <a:bodyPr/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EDAC4-CD01-4B44-A6C2-F931F8C33359}"/>
              </a:ext>
            </a:extLst>
          </p:cNvPr>
          <p:cNvSpPr/>
          <p:nvPr/>
        </p:nvSpPr>
        <p:spPr>
          <a:xfrm>
            <a:off x="1818735" y="729139"/>
            <a:ext cx="1698758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A1375-0CBC-44DC-A907-582584FBF24D}"/>
              </a:ext>
            </a:extLst>
          </p:cNvPr>
          <p:cNvSpPr/>
          <p:nvPr/>
        </p:nvSpPr>
        <p:spPr>
          <a:xfrm>
            <a:off x="3556973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2BB5F-ADF7-4EA6-955F-DA5C0DA563F9}"/>
              </a:ext>
            </a:extLst>
          </p:cNvPr>
          <p:cNvSpPr/>
          <p:nvPr/>
        </p:nvSpPr>
        <p:spPr>
          <a:xfrm>
            <a:off x="5809142" y="729139"/>
            <a:ext cx="2192275" cy="4148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Previous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A057A-F3B8-4E02-870E-61C6DB88F52E}"/>
              </a:ext>
            </a:extLst>
          </p:cNvPr>
          <p:cNvSpPr/>
          <p:nvPr/>
        </p:nvSpPr>
        <p:spPr>
          <a:xfrm>
            <a:off x="8059932" y="729139"/>
            <a:ext cx="2192275" cy="414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4F1FE-4AEC-4DA4-A638-5D7A02796651}"/>
              </a:ext>
            </a:extLst>
          </p:cNvPr>
          <p:cNvSpPr txBox="1"/>
          <p:nvPr/>
        </p:nvSpPr>
        <p:spPr>
          <a:xfrm>
            <a:off x="1733075" y="1314450"/>
            <a:ext cx="21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 Caller by: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695E5-0538-4DE2-89DD-DD737F76383B}"/>
              </a:ext>
            </a:extLst>
          </p:cNvPr>
          <p:cNvSpPr/>
          <p:nvPr/>
        </p:nvSpPr>
        <p:spPr>
          <a:xfrm>
            <a:off x="3744778" y="1850946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8268-D0DB-4284-AF93-83BE25C9D677}"/>
              </a:ext>
            </a:extLst>
          </p:cNvPr>
          <p:cNvSpPr txBox="1"/>
          <p:nvPr/>
        </p:nvSpPr>
        <p:spPr>
          <a:xfrm>
            <a:off x="1818735" y="1876227"/>
            <a:ext cx="182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10298-E533-44D9-B8C1-7E40BA0437D5}"/>
              </a:ext>
            </a:extLst>
          </p:cNvPr>
          <p:cNvSpPr/>
          <p:nvPr/>
        </p:nvSpPr>
        <p:spPr>
          <a:xfrm>
            <a:off x="3744778" y="2333586"/>
            <a:ext cx="27706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E41E7-4B8C-4B66-BE5E-BB703C0A066E}"/>
              </a:ext>
            </a:extLst>
          </p:cNvPr>
          <p:cNvSpPr txBox="1"/>
          <p:nvPr/>
        </p:nvSpPr>
        <p:spPr>
          <a:xfrm>
            <a:off x="683170" y="2333586"/>
            <a:ext cx="30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Phone Number: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E852EA-4051-4085-8ABC-99964E579D2B}"/>
              </a:ext>
            </a:extLst>
          </p:cNvPr>
          <p:cNvSpPr/>
          <p:nvPr/>
        </p:nvSpPr>
        <p:spPr>
          <a:xfrm>
            <a:off x="3721876" y="2839959"/>
            <a:ext cx="279359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60349-67E3-4201-8F32-C06550BF8509}"/>
              </a:ext>
            </a:extLst>
          </p:cNvPr>
          <p:cNvSpPr txBox="1"/>
          <p:nvPr/>
        </p:nvSpPr>
        <p:spPr>
          <a:xfrm>
            <a:off x="683170" y="2865240"/>
            <a:ext cx="293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BC17D0-8E25-47E9-A501-3FABFB6F284E}"/>
              </a:ext>
            </a:extLst>
          </p:cNvPr>
          <p:cNvSpPr/>
          <p:nvPr/>
        </p:nvSpPr>
        <p:spPr>
          <a:xfrm>
            <a:off x="3721876" y="3396894"/>
            <a:ext cx="279359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C5E51-4042-42EE-ADD5-85E8CFD7D88E}"/>
              </a:ext>
            </a:extLst>
          </p:cNvPr>
          <p:cNvSpPr txBox="1"/>
          <p:nvPr/>
        </p:nvSpPr>
        <p:spPr>
          <a:xfrm>
            <a:off x="1795833" y="3422175"/>
            <a:ext cx="182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A8E88B-5D0F-49DF-9B74-DE654B5F61CA}"/>
              </a:ext>
            </a:extLst>
          </p:cNvPr>
          <p:cNvSpPr/>
          <p:nvPr/>
        </p:nvSpPr>
        <p:spPr>
          <a:xfrm>
            <a:off x="7268503" y="3396895"/>
            <a:ext cx="999198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70FEB73E-B09D-48C7-A4F2-07DBF963E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80697"/>
              </p:ext>
            </p:extLst>
          </p:nvPr>
        </p:nvGraphicFramePr>
        <p:xfrm>
          <a:off x="457200" y="4105118"/>
          <a:ext cx="11277599" cy="1863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903">
                  <a:extLst>
                    <a:ext uri="{9D8B030D-6E8A-4147-A177-3AD203B41FA5}">
                      <a16:colId xmlns:a16="http://schemas.microsoft.com/office/drawing/2014/main" val="3752886712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822844816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3650879809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3185212606"/>
                    </a:ext>
                  </a:extLst>
                </a:gridCol>
                <a:gridCol w="2291456">
                  <a:extLst>
                    <a:ext uri="{9D8B030D-6E8A-4147-A177-3AD203B41FA5}">
                      <a16:colId xmlns:a16="http://schemas.microsoft.com/office/drawing/2014/main" val="182749316"/>
                    </a:ext>
                  </a:extLst>
                </a:gridCol>
                <a:gridCol w="1505741">
                  <a:extLst>
                    <a:ext uri="{9D8B030D-6E8A-4147-A177-3AD203B41FA5}">
                      <a16:colId xmlns:a16="http://schemas.microsoft.com/office/drawing/2014/main" val="2390624378"/>
                    </a:ext>
                  </a:extLst>
                </a:gridCol>
                <a:gridCol w="1204790">
                  <a:extLst>
                    <a:ext uri="{9D8B030D-6E8A-4147-A177-3AD203B41FA5}">
                      <a16:colId xmlns:a16="http://schemas.microsoft.com/office/drawing/2014/main" val="3483458962"/>
                    </a:ext>
                  </a:extLst>
                </a:gridCol>
              </a:tblGrid>
              <a:tr h="1020306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42278"/>
                  </a:ext>
                </a:extLst>
              </a:tr>
              <a:tr h="843279"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Yishun 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63947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31AEEAE0-8FA1-4BD5-AA8B-455857603DF2}"/>
              </a:ext>
            </a:extLst>
          </p:cNvPr>
          <p:cNvSpPr/>
          <p:nvPr/>
        </p:nvSpPr>
        <p:spPr>
          <a:xfrm>
            <a:off x="10670708" y="5295900"/>
            <a:ext cx="902167" cy="37532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C31574-2739-4A90-A6A6-D5B4467AE771}"/>
              </a:ext>
            </a:extLst>
          </p:cNvPr>
          <p:cNvSpPr/>
          <p:nvPr/>
        </p:nvSpPr>
        <p:spPr>
          <a:xfrm>
            <a:off x="5259947" y="6172459"/>
            <a:ext cx="1672103" cy="4855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Search Again</a:t>
            </a:r>
          </a:p>
        </p:txBody>
      </p:sp>
    </p:spTree>
    <p:extLst>
      <p:ext uri="{BB962C8B-B14F-4D97-AF65-F5344CB8AC3E}">
        <p14:creationId xmlns:p14="http://schemas.microsoft.com/office/powerpoint/2010/main" val="276110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</TotalTime>
  <Words>407</Words>
  <Application>Microsoft Office PowerPoint</Application>
  <PresentationFormat>Widescreen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PESS Project</vt:lpstr>
      <vt:lpstr>PESS Login Page </vt:lpstr>
      <vt:lpstr>Log Call</vt:lpstr>
      <vt:lpstr>Duplicate Call</vt:lpstr>
      <vt:lpstr>Log Calls</vt:lpstr>
      <vt:lpstr>Update Car Status</vt:lpstr>
      <vt:lpstr>Update Car Status</vt:lpstr>
      <vt:lpstr>View Previous Info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</dc:title>
  <dc:creator>TEY JUN WEI</dc:creator>
  <cp:lastModifiedBy>TEY JUN WEI</cp:lastModifiedBy>
  <cp:revision>28</cp:revision>
  <dcterms:created xsi:type="dcterms:W3CDTF">2020-04-27T06:08:26Z</dcterms:created>
  <dcterms:modified xsi:type="dcterms:W3CDTF">2020-04-28T06:55:08Z</dcterms:modified>
</cp:coreProperties>
</file>