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722e987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f722e987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95d172e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f95d17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6f898f3e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6f898f3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722e987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722e987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722e9877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f722e98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f722e987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f722e987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722e9877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722e987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722e987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f722e987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f722e9877_1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f722e987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Employer Brand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ITP Team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300" y="561975"/>
            <a:ext cx="37242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Scraper for Job Posting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400298" y="1602675"/>
            <a:ext cx="5957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Scraping all job listing for one company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Able to scrape all job listings for a single company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Next Step: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 with main scrapper</a:t>
            </a:r>
            <a:endParaRPr sz="16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50" y="488725"/>
            <a:ext cx="7957402" cy="354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Country List Updates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2400297" y="1602675"/>
            <a:ext cx="613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Scanning countries for Glassdoor data availability and English proficiency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countries suggested are accessible in Glassdoor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No countries are excluded for scrapping in terms of English proficiency</a:t>
            </a:r>
            <a:endParaRPr sz="16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757700"/>
            <a:ext cx="2095500" cy="29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Country List Updates</a:t>
            </a:r>
            <a:endParaRPr/>
          </a:p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2663453" y="1602675"/>
            <a:ext cx="6058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Companies collation across countries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least 538 companies had been listed down as potential with viable amount of scrapable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Next Step: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Revise list of companies according to updated company attributes of client’s requirement if any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89" name="Google Shape;189;p2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91" name="Google Shape;191;p2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92" name="Google Shape;192;p2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2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95" name="Google Shape;195;p2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97" name="Google Shape;197;p2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98" name="Google Shape;198;p2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2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01" name="Google Shape;201;p2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03" name="Google Shape;203;p2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04" name="Google Shape;204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07" name="Google Shape;207;p2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09" name="Google Shape;209;p2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10" name="Google Shape;210;p2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213" name="Google Shape;213;p2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15" name="Google Shape;215;p2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16" name="Google Shape;216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230" name="Google Shape;230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Scraper for Companies Details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Scraper for Job Posting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Country List Updates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</a:t>
            </a:r>
            <a:r>
              <a:rPr lang="en"/>
              <a:t>Scraper</a:t>
            </a:r>
            <a:r>
              <a:rPr lang="en"/>
              <a:t> for Companies Details (Overview)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00" y="1956526"/>
            <a:ext cx="7171150" cy="174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5"/>
          <p:cNvSpPr/>
          <p:nvPr/>
        </p:nvSpPr>
        <p:spPr>
          <a:xfrm>
            <a:off x="1817925" y="2571750"/>
            <a:ext cx="17436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817925" y="2832500"/>
            <a:ext cx="22203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817925" y="3093250"/>
            <a:ext cx="22203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817925" y="3354000"/>
            <a:ext cx="22203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092475" y="2571750"/>
            <a:ext cx="22203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092475" y="2832500"/>
            <a:ext cx="12213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092475" y="3093250"/>
            <a:ext cx="2463900" cy="2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1075"/>
            <a:ext cx="8839199" cy="33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Scraper for Companies Details (Reviews)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3" y="1278650"/>
            <a:ext cx="1988450" cy="356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225" y="1864300"/>
            <a:ext cx="5863601" cy="227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7"/>
          <p:cNvSpPr/>
          <p:nvPr/>
        </p:nvSpPr>
        <p:spPr>
          <a:xfrm>
            <a:off x="2790350" y="1915013"/>
            <a:ext cx="9612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790350" y="2188872"/>
            <a:ext cx="785700" cy="15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790350" y="2404225"/>
            <a:ext cx="13200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790350" y="2619624"/>
            <a:ext cx="6627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501100" y="2619626"/>
            <a:ext cx="9996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790350" y="2893425"/>
            <a:ext cx="28734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614975" y="2619625"/>
            <a:ext cx="5142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90350" y="3198559"/>
            <a:ext cx="3631800" cy="37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790350" y="3665684"/>
            <a:ext cx="5401800" cy="37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54900" y="1762474"/>
            <a:ext cx="1552200" cy="237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575"/>
            <a:ext cx="8839203" cy="245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Scraper for Companies Details (Interviews)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700" y="1697625"/>
            <a:ext cx="6052699" cy="28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2631425" y="1777775"/>
            <a:ext cx="4677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631425" y="1979375"/>
            <a:ext cx="18114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631425" y="2434825"/>
            <a:ext cx="31623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631425" y="2724850"/>
            <a:ext cx="2389200" cy="4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631425" y="3216775"/>
            <a:ext cx="5842500" cy="57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631425" y="3859900"/>
            <a:ext cx="1811400" cy="39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614725"/>
            <a:ext cx="75533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Scraper for Companies Details (Salaries)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63" y="2500576"/>
            <a:ext cx="6636576" cy="992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1"/>
          <p:cNvSpPr/>
          <p:nvPr/>
        </p:nvSpPr>
        <p:spPr>
          <a:xfrm>
            <a:off x="2242775" y="2500575"/>
            <a:ext cx="11163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359075" y="2500575"/>
            <a:ext cx="7080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2287500" y="3014875"/>
            <a:ext cx="12234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4809400" y="3014875"/>
            <a:ext cx="9987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421050" y="3014875"/>
            <a:ext cx="853500" cy="2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