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ccf0045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ccf0045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with no name, then captured an opportunity.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Long-term principle - low cost. (Southwest airline?)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Continuous innovation: Beta Mainframe, Schwab quotes, Telebroker, cloud, mobile… and then Schwab Intelligent Advisory)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cf0045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cf0045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Schwab Intelligent Portfolios uses sophisticated computer algorithms to build, monitor, and rebalance diversified portfolios based on an investor's stated goals. Then Schwab announced launch of Institutional Intelligent Portfolios. </a:t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cf0045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cf0045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cf0045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cf0045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cf0045e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cf0045e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Though small companies have new technology, Schwab has its advantage in customer base and data abundance.</a:t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cf0045e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cf0045e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Schwab Intelligent Portfolios uses sophisticated computer algorithms to build, monitor, and rebalance diversified portfolios based on an investor's stated goals. Then Schwab announced launch of Institutional Intelligent Portfolios. </a:t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Schwab Intelligent Advisory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FinTech Research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976" y="3626725"/>
            <a:ext cx="1601325" cy="11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59525" y="306400"/>
            <a:ext cx="8520600" cy="3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Charles </a:t>
            </a:r>
            <a:r>
              <a:rPr lang="en" sz="2400" u="sng"/>
              <a:t>Schwab: Origin</a:t>
            </a:r>
            <a:endParaRPr sz="2400" u="sng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59525" y="688600"/>
            <a:ext cx="8520600" cy="4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Ranked 13th Bank and one of the largest brokerage firms in US.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Incorporated in 1971 April (renamed to Charles Schwab in 1973)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In 1975, when the SEC mandates negotiated commission rates for all securities transactions, Chuck created a new kind of brokerage - a discount brokerage.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Continuous innovation (on how products and services are delivered).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976" y="3626725"/>
            <a:ext cx="1601325" cy="11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259525" y="306400"/>
            <a:ext cx="8520600" cy="3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Schwab Intelligent Advisory: History</a:t>
            </a:r>
            <a:endParaRPr sz="2400" u="sng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59525" y="688600"/>
            <a:ext cx="8520600" cy="4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2015: Schwab Intelligent Portfolios, through Schwab Wealth Investment Advisory, Inc.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2016: New features and enhancements to Institutional Intelligent Portfolios; Schwab Intelligent Advisory for consumers.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2017: Schwab Intelligent Advisory, broadly available, making it one of the most accessible and lowest-cost advisory solutions available to investors.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2019: A new subscription pricing model for Schwab Intelligent Advisory and renames the service Schwab Intelligent Portfolios Premium™.  Schwab makes an industry-leading move, reducing U.S. stock, ETF and options online trade commissions from $4.95 to $0.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976" y="3626725"/>
            <a:ext cx="1601325" cy="11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259525" y="306400"/>
            <a:ext cx="8520600" cy="3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Charles Schwab on Charles Schwab</a:t>
            </a:r>
            <a:endParaRPr sz="2400" u="sng"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59525" y="688600"/>
            <a:ext cx="8520600" cy="4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Make things easier, better, more successful for the individual investor.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Minimize the friction, the cost of investing.  It is gotta be reduced to near zero.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Help younger people gain financial knowledge and engage in their financial life early.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Changing the way Americans invest.</a:t>
            </a:r>
            <a:endParaRPr b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976" y="3626725"/>
            <a:ext cx="1601325" cy="11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259525" y="306400"/>
            <a:ext cx="8520600" cy="3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Robo-advisors</a:t>
            </a:r>
            <a:endParaRPr sz="2400" u="sng"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259525" y="688600"/>
            <a:ext cx="8520600" cy="4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Implement through Schwab Intelligent Advisory;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Digital platform to provide automated, algorithm-driven financial planning services;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Little or no human supervision;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Collects information from clients through survey;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Offer advice and invest client assets;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Tax-loss harvesting, investment selection, retirement planning, 	account rebalancing.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976" y="3626725"/>
            <a:ext cx="1601325" cy="11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259525" y="306400"/>
            <a:ext cx="8520600" cy="3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Competitors</a:t>
            </a:r>
            <a:endParaRPr sz="2400" u="sng"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259525" y="688600"/>
            <a:ext cx="8520600" cy="4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976" y="3626725"/>
            <a:ext cx="1601325" cy="11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25" y="907700"/>
            <a:ext cx="6694824" cy="312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259525" y="306400"/>
            <a:ext cx="8520600" cy="3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Recommendation</a:t>
            </a:r>
            <a:endParaRPr sz="2400" u="sng"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259525" y="688600"/>
            <a:ext cx="8520600" cy="4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More than focusing on efficiency (replacing human);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Personalization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Financial hub (various financial products, such as payment, loans…)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Network effect (online community?)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976" y="3626725"/>
            <a:ext cx="1601325" cy="11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