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2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6A24-7F93-DC22-CB0B-0DFB3DD8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AD26E-0A49-6AE7-A27A-54B566EDA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5281-11FD-0C77-3F58-D7FB576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0265-049B-4C97-F8C0-77D4C164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9BBF-2788-E3C7-3F40-D40AF1E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A345-4E1A-F8EC-08EE-F1CF9F50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24775-DDD6-FAF9-5A9F-F675009A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AF14-84E0-0E83-4581-4FD77D72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AC3B-A7CA-0E42-48F9-49472556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F28D-01DB-96BC-8299-4807360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C6D90-5468-9DE5-CD65-E0EC182AF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12552-3B42-86C7-B8DA-BC3E8145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CE35-6193-0AE0-7B4A-DC1B9436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F548-69D7-5B6B-DE74-FB380FBB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0561-AE8B-E0C6-F1DD-67B0398B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74CC-28E5-4D62-113F-DB70D8A8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5584-DAFD-5943-95A4-699475C6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F476-3349-5D5C-A709-1A5F6E4B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6F43-5303-1668-FEC0-4EA77AC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9621-5034-BC53-E52C-A680241A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5BE9-CB8D-CE8C-5511-A9C31F52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1A715-2441-7A9E-7482-9366BFC8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2EAE-B191-69CD-94D7-DA988B79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6CC0-BC7E-5AE5-1E6D-84FEF525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A70A-9BD6-FC8D-D7F1-AD42A78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459C-F283-4E99-0BB9-46D30F51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F657-E407-42DC-02C3-C8FFCC8E9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2973-C319-1D6E-D61F-6BFD3F640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07FC0-AF60-0226-6989-31B99791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71A6-A045-6320-CCD1-CC50969F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7CBA7-0C18-089B-C27E-3B0CEAC2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9B3D-BC2C-E847-8F12-8B86C843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A199-BA08-5F73-EEB9-AD26B7C1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14B5F-F891-DF39-2B99-B86AD696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93B9-1A15-EE82-52DC-79091A1A6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2A60B-5BFF-AFCC-6185-5C78ADBC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CB299-3041-DDE5-B14D-7BCBB0B2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8D37B-AC97-BECE-2084-A9227E3C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CB7D-D910-612B-A96C-00C255B9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6767-B3C7-ECC3-AC50-96479D8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83E39-0403-7EE2-9B43-C1F81589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12AFB-95EA-1919-8A68-69A6CC42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5EF84-F039-49A3-D576-07595CF5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C3FF5-4317-4B14-BD7F-2BD717FE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49950-1D0D-2F80-CF2E-652FAF5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0A4B7-A441-DBF7-434A-B515987B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679-CEA6-4610-AA3D-A1C5E9C5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01E2-CF96-1FA3-43C6-A6013A66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14FB-9BE1-8396-21F1-C13BABF7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7220D-6292-06C9-5F3C-45BA1F48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418B9-1A11-27BC-FBAC-4A542D07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251A7-9A56-B9A4-E7FA-533B826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B9-D14B-97F2-C4DC-066412D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BEE8-D7D3-8E3C-E3B8-0472E5F0F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D288-3F10-5E21-DFB1-2CE9B080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441B6-ED24-051C-BC5B-572933F0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B50A-F0D9-9367-CAE7-E2E2F86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B382-9338-A5F1-FAC9-D8DFB66E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99B6B-48F3-09E2-0CC2-4F70061D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1803-B571-9D59-5CB7-DA3492BA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1A71-CDF6-6275-C7CB-079C03699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A509-BB90-7841-ABC8-2BB432300F36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9DFF-2BC6-EC0A-662D-D2380744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9CFD-64DE-C294-EA28-61DA7B7F1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26E52-1FAF-5544-907F-0F0A46DC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B3A1-91B1-D3EA-2FAC-4CDB625E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1969"/>
            <a:ext cx="9144000" cy="2387600"/>
          </a:xfrm>
        </p:spPr>
        <p:txBody>
          <a:bodyPr/>
          <a:lstStyle/>
          <a:p>
            <a:r>
              <a:rPr lang="en-US" dirty="0"/>
              <a:t>Why is reducing data silos important?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106CE-C479-A97A-9301-E9F96CCE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75" y="6427033"/>
            <a:ext cx="9144000" cy="430967"/>
          </a:xfrm>
        </p:spPr>
        <p:txBody>
          <a:bodyPr/>
          <a:lstStyle/>
          <a:p>
            <a:pPr algn="l"/>
            <a:r>
              <a:rPr lang="en-US" dirty="0"/>
              <a:t>Presentation by Teo Jun Wei</a:t>
            </a:r>
          </a:p>
        </p:txBody>
      </p:sp>
    </p:spTree>
    <p:extLst>
      <p:ext uri="{BB962C8B-B14F-4D97-AF65-F5344CB8AC3E}">
        <p14:creationId xmlns:p14="http://schemas.microsoft.com/office/powerpoint/2010/main" val="383723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99E7-188D-D21D-8978-93A6B1EC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Silos?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FE35-1A15-DB7D-5F52-8DE56656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controlled by one asset class department</a:t>
            </a:r>
          </a:p>
          <a:p>
            <a:r>
              <a:rPr lang="en-US" dirty="0"/>
              <a:t>Isolated from the rest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146950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7E1-5108-A2AF-1BA5-090DB17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80B4-7767-5E19-DE6B-5DFB74E7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1 asset class department is not readily available to another department</a:t>
            </a:r>
          </a:p>
          <a:p>
            <a:r>
              <a:rPr lang="en-US" dirty="0"/>
              <a:t>However, data can be useful for different asset class departments</a:t>
            </a:r>
          </a:p>
          <a:p>
            <a:r>
              <a:rPr lang="en-US" dirty="0"/>
              <a:t>Opportunity costs incurred for asset class departments to generate the most meaningful data insights to make the best data-driven decisions for the company and investment</a:t>
            </a:r>
          </a:p>
        </p:txBody>
      </p:sp>
    </p:spTree>
    <p:extLst>
      <p:ext uri="{BB962C8B-B14F-4D97-AF65-F5344CB8AC3E}">
        <p14:creationId xmlns:p14="http://schemas.microsoft.com/office/powerpoint/2010/main" val="89103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BB5A-252F-9DE3-35E8-9F0CB6C7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and Why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7925-E7A0-AF48-58C0-561A3B78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collection of data used to help the company make data-driven decisions</a:t>
            </a:r>
          </a:p>
          <a:p>
            <a:r>
              <a:rPr lang="en-US" dirty="0"/>
              <a:t>Serves as a central repository, accessible to business users</a:t>
            </a:r>
          </a:p>
          <a:p>
            <a:r>
              <a:rPr lang="en-US" dirty="0"/>
              <a:t>Data from various departments are now readily available for all to use and generate increase business value</a:t>
            </a:r>
          </a:p>
          <a:p>
            <a:r>
              <a:rPr lang="en-US" dirty="0"/>
              <a:t>Designed to store and analyze large amounts of structured and 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05993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4EB2-9700-EEFA-E240-E6D7FD9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9EE8-9133-0338-F314-4F4064E5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790" y="1825625"/>
            <a:ext cx="4938010" cy="4351338"/>
          </a:xfrm>
        </p:spPr>
        <p:txBody>
          <a:bodyPr/>
          <a:lstStyle/>
          <a:p>
            <a:r>
              <a:rPr lang="en-US" dirty="0"/>
              <a:t>Data is gathered from various data sources</a:t>
            </a:r>
          </a:p>
          <a:p>
            <a:r>
              <a:rPr lang="en-US" dirty="0"/>
              <a:t>Data is harmonized and cleaned to store meaningful information efficiently in data warehouse</a:t>
            </a:r>
          </a:p>
          <a:p>
            <a:r>
              <a:rPr lang="en-US" dirty="0"/>
              <a:t>Data from the data warehouse can be used for various business purposes</a:t>
            </a:r>
          </a:p>
        </p:txBody>
      </p:sp>
      <p:pic>
        <p:nvPicPr>
          <p:cNvPr id="1026" name="Picture 2" descr="Data Warehousing - Overview, Steps, Pros and Cons">
            <a:extLst>
              <a:ext uri="{FF2B5EF4-FFF2-40B4-BE49-F238E27FC236}">
                <a16:creationId xmlns:a16="http://schemas.microsoft.com/office/drawing/2014/main" id="{7CDEC10C-C402-2FB0-D9FD-9519F2ED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4" y="2154206"/>
            <a:ext cx="5937354" cy="292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72AB-D1BD-DC14-9B8A-9076BEC5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4B6-8B41-00EC-6D04-A2114D9A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investment company, data from various asset classes are stored and maintained by the individual asset class departments</a:t>
            </a:r>
          </a:p>
          <a:p>
            <a:r>
              <a:rPr lang="en-US" dirty="0"/>
              <a:t>Data stored by each asset class is used to help generate insights to make data-driven decisions for asset specific investments</a:t>
            </a:r>
          </a:p>
          <a:p>
            <a:r>
              <a:rPr lang="en-US" dirty="0"/>
              <a:t>I am tasked to help investment company to consolidate data and reduce data silos</a:t>
            </a:r>
          </a:p>
        </p:txBody>
      </p:sp>
    </p:spTree>
    <p:extLst>
      <p:ext uri="{BB962C8B-B14F-4D97-AF65-F5344CB8AC3E}">
        <p14:creationId xmlns:p14="http://schemas.microsoft.com/office/powerpoint/2010/main" val="41090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Why is reducing data silos important?</vt:lpstr>
      <vt:lpstr>What is Data Silos?</vt:lpstr>
      <vt:lpstr>Effects on Company</vt:lpstr>
      <vt:lpstr>Data Warehouse and Why We Need it?</vt:lpstr>
      <vt:lpstr>Workflow</vt:lpstr>
      <vt:lpstr>Use Case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reducing data silos important?</dc:title>
  <dc:creator>Teo Jun Wei</dc:creator>
  <cp:lastModifiedBy>Teo Jun Wei</cp:lastModifiedBy>
  <cp:revision>5</cp:revision>
  <dcterms:created xsi:type="dcterms:W3CDTF">2022-07-10T14:37:49Z</dcterms:created>
  <dcterms:modified xsi:type="dcterms:W3CDTF">2022-07-10T16:13:13Z</dcterms:modified>
</cp:coreProperties>
</file>