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1"/>
  </p:notesMasterIdLst>
  <p:sldIdLst>
    <p:sldId id="257" r:id="rId3"/>
    <p:sldId id="258" r:id="rId4"/>
    <p:sldId id="259" r:id="rId5"/>
    <p:sldId id="260" r:id="rId6"/>
    <p:sldId id="261" r:id="rId7"/>
    <p:sldId id="291" r:id="rId8"/>
    <p:sldId id="292" r:id="rId9"/>
    <p:sldId id="300" r:id="rId10"/>
    <p:sldId id="290" r:id="rId11"/>
    <p:sldId id="298" r:id="rId12"/>
    <p:sldId id="288" r:id="rId13"/>
    <p:sldId id="295" r:id="rId14"/>
    <p:sldId id="297" r:id="rId15"/>
    <p:sldId id="289" r:id="rId16"/>
    <p:sldId id="263" r:id="rId17"/>
    <p:sldId id="264" r:id="rId18"/>
    <p:sldId id="267" r:id="rId19"/>
    <p:sldId id="268" r:id="rId20"/>
    <p:sldId id="271" r:id="rId21"/>
    <p:sldId id="272" r:id="rId22"/>
    <p:sldId id="285" r:id="rId23"/>
    <p:sldId id="278" r:id="rId24"/>
    <p:sldId id="276" r:id="rId25"/>
    <p:sldId id="293" r:id="rId26"/>
    <p:sldId id="286" r:id="rId27"/>
    <p:sldId id="294" r:id="rId28"/>
    <p:sldId id="296" r:id="rId29"/>
    <p:sldId id="299" r:id="rId30"/>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3C00"/>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77"/>
    <p:restoredTop sz="82564" autoAdjust="0"/>
  </p:normalViewPr>
  <p:slideViewPr>
    <p:cSldViewPr snapToGrid="0" snapToObjects="1">
      <p:cViewPr varScale="1">
        <p:scale>
          <a:sx n="64" d="100"/>
          <a:sy n="64" d="100"/>
        </p:scale>
        <p:origin x="75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AL\Desktop\&#23454;&#39564;&#32467;&#26524;.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皮电对应情绪状态探索实验</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被试者1</c:v>
          </c:tx>
          <c:spPr>
            <a:ln w="28575" cap="rnd">
              <a:solidFill>
                <a:schemeClr val="accent1"/>
              </a:solidFill>
              <a:round/>
            </a:ln>
            <a:effectLst/>
          </c:spPr>
          <c:marker>
            <c:symbol val="none"/>
          </c:marker>
          <c:val>
            <c:numRef>
              <c:f>Sheet1!$E$2:$E$480</c:f>
              <c:numCache>
                <c:formatCode>General</c:formatCode>
                <c:ptCount val="479"/>
                <c:pt idx="0">
                  <c:v>513.375</c:v>
                </c:pt>
                <c:pt idx="1">
                  <c:v>513</c:v>
                </c:pt>
                <c:pt idx="2">
                  <c:v>510.66666666666669</c:v>
                </c:pt>
                <c:pt idx="3">
                  <c:v>509.45833333333331</c:v>
                </c:pt>
                <c:pt idx="4">
                  <c:v>507.20833333333331</c:v>
                </c:pt>
                <c:pt idx="5">
                  <c:v>507.41666666666669</c:v>
                </c:pt>
                <c:pt idx="6">
                  <c:v>508.95833333333331</c:v>
                </c:pt>
                <c:pt idx="7">
                  <c:v>510.5</c:v>
                </c:pt>
                <c:pt idx="8">
                  <c:v>512.20833333333337</c:v>
                </c:pt>
                <c:pt idx="9">
                  <c:v>513.79166666666663</c:v>
                </c:pt>
                <c:pt idx="10">
                  <c:v>514.70833333333337</c:v>
                </c:pt>
                <c:pt idx="11">
                  <c:v>516.08333333333337</c:v>
                </c:pt>
                <c:pt idx="12">
                  <c:v>516.83333333333337</c:v>
                </c:pt>
                <c:pt idx="13">
                  <c:v>518.20833333333337</c:v>
                </c:pt>
                <c:pt idx="14">
                  <c:v>518.5</c:v>
                </c:pt>
                <c:pt idx="15">
                  <c:v>511.625</c:v>
                </c:pt>
                <c:pt idx="16">
                  <c:v>507.25</c:v>
                </c:pt>
                <c:pt idx="17">
                  <c:v>509.29166666666669</c:v>
                </c:pt>
                <c:pt idx="18">
                  <c:v>506.625</c:v>
                </c:pt>
                <c:pt idx="19">
                  <c:v>502.58333333333331</c:v>
                </c:pt>
                <c:pt idx="20">
                  <c:v>504.58333333333331</c:v>
                </c:pt>
                <c:pt idx="21">
                  <c:v>506.91666666666669</c:v>
                </c:pt>
                <c:pt idx="22">
                  <c:v>509</c:v>
                </c:pt>
                <c:pt idx="23">
                  <c:v>508.41666666666669</c:v>
                </c:pt>
                <c:pt idx="24">
                  <c:v>509.20833333333331</c:v>
                </c:pt>
                <c:pt idx="25">
                  <c:v>510.95833333333331</c:v>
                </c:pt>
                <c:pt idx="26">
                  <c:v>512.125</c:v>
                </c:pt>
                <c:pt idx="27">
                  <c:v>513.41666666666663</c:v>
                </c:pt>
                <c:pt idx="28">
                  <c:v>514.54166666666663</c:v>
                </c:pt>
                <c:pt idx="29">
                  <c:v>515.45833333333337</c:v>
                </c:pt>
                <c:pt idx="30">
                  <c:v>516.375</c:v>
                </c:pt>
                <c:pt idx="31">
                  <c:v>517.29166666666663</c:v>
                </c:pt>
                <c:pt idx="32">
                  <c:v>518.54166666666663</c:v>
                </c:pt>
                <c:pt idx="33">
                  <c:v>519.25</c:v>
                </c:pt>
                <c:pt idx="34">
                  <c:v>520.08333333333337</c:v>
                </c:pt>
                <c:pt idx="35">
                  <c:v>521.04166666666663</c:v>
                </c:pt>
                <c:pt idx="36">
                  <c:v>521.70833333333337</c:v>
                </c:pt>
                <c:pt idx="37">
                  <c:v>522.41666666666663</c:v>
                </c:pt>
                <c:pt idx="38">
                  <c:v>523.16666666666663</c:v>
                </c:pt>
                <c:pt idx="39">
                  <c:v>523.33333333333337</c:v>
                </c:pt>
                <c:pt idx="40">
                  <c:v>523.95833333333337</c:v>
                </c:pt>
                <c:pt idx="41">
                  <c:v>524.79166666666663</c:v>
                </c:pt>
                <c:pt idx="42">
                  <c:v>525.54166666666663</c:v>
                </c:pt>
                <c:pt idx="43">
                  <c:v>526.33333333333337</c:v>
                </c:pt>
                <c:pt idx="44">
                  <c:v>527.04166666666663</c:v>
                </c:pt>
                <c:pt idx="45">
                  <c:v>527.79166666666663</c:v>
                </c:pt>
                <c:pt idx="46">
                  <c:v>528.16666666666663</c:v>
                </c:pt>
                <c:pt idx="47">
                  <c:v>528.83333333333337</c:v>
                </c:pt>
                <c:pt idx="48">
                  <c:v>529.375</c:v>
                </c:pt>
                <c:pt idx="49">
                  <c:v>530</c:v>
                </c:pt>
                <c:pt idx="50">
                  <c:v>530.5</c:v>
                </c:pt>
                <c:pt idx="51">
                  <c:v>531.41666666666663</c:v>
                </c:pt>
                <c:pt idx="52">
                  <c:v>532.16666666666663</c:v>
                </c:pt>
                <c:pt idx="53">
                  <c:v>532.91666666666663</c:v>
                </c:pt>
                <c:pt idx="54">
                  <c:v>533.83333333333337</c:v>
                </c:pt>
                <c:pt idx="55">
                  <c:v>534.54166666666663</c:v>
                </c:pt>
                <c:pt idx="56">
                  <c:v>535.375</c:v>
                </c:pt>
                <c:pt idx="57">
                  <c:v>536.125</c:v>
                </c:pt>
                <c:pt idx="58">
                  <c:v>537.125</c:v>
                </c:pt>
                <c:pt idx="59">
                  <c:v>537.70833333333337</c:v>
                </c:pt>
                <c:pt idx="60">
                  <c:v>538.66666666666663</c:v>
                </c:pt>
                <c:pt idx="61">
                  <c:v>539.5</c:v>
                </c:pt>
                <c:pt idx="62">
                  <c:v>540.125</c:v>
                </c:pt>
                <c:pt idx="63">
                  <c:v>541.125</c:v>
                </c:pt>
                <c:pt idx="64">
                  <c:v>541.45833333333337</c:v>
                </c:pt>
                <c:pt idx="65">
                  <c:v>542.20833333333337</c:v>
                </c:pt>
                <c:pt idx="66">
                  <c:v>542.95833333333337</c:v>
                </c:pt>
                <c:pt idx="67">
                  <c:v>543.66666666666663</c:v>
                </c:pt>
                <c:pt idx="68">
                  <c:v>544.45833333333337</c:v>
                </c:pt>
                <c:pt idx="69">
                  <c:v>545.16666666666663</c:v>
                </c:pt>
                <c:pt idx="70">
                  <c:v>545.45833333333337</c:v>
                </c:pt>
                <c:pt idx="71">
                  <c:v>546.375</c:v>
                </c:pt>
                <c:pt idx="72">
                  <c:v>547.125</c:v>
                </c:pt>
                <c:pt idx="73">
                  <c:v>547.75</c:v>
                </c:pt>
                <c:pt idx="74">
                  <c:v>548.41666666666663</c:v>
                </c:pt>
                <c:pt idx="75">
                  <c:v>549.04166666666663</c:v>
                </c:pt>
                <c:pt idx="76">
                  <c:v>549.79166666666663</c:v>
                </c:pt>
                <c:pt idx="77">
                  <c:v>550.875</c:v>
                </c:pt>
                <c:pt idx="78">
                  <c:v>551.25</c:v>
                </c:pt>
                <c:pt idx="79">
                  <c:v>552.25</c:v>
                </c:pt>
                <c:pt idx="80">
                  <c:v>552.875</c:v>
                </c:pt>
                <c:pt idx="81">
                  <c:v>553.33333333333337</c:v>
                </c:pt>
                <c:pt idx="82">
                  <c:v>554</c:v>
                </c:pt>
                <c:pt idx="83">
                  <c:v>554.875</c:v>
                </c:pt>
                <c:pt idx="84">
                  <c:v>555.70833333333337</c:v>
                </c:pt>
                <c:pt idx="85">
                  <c:v>556.29166666666663</c:v>
                </c:pt>
                <c:pt idx="86">
                  <c:v>556.875</c:v>
                </c:pt>
                <c:pt idx="87">
                  <c:v>557.16666666666663</c:v>
                </c:pt>
                <c:pt idx="88">
                  <c:v>557.91666666666663</c:v>
                </c:pt>
                <c:pt idx="89">
                  <c:v>558.54166666666663</c:v>
                </c:pt>
                <c:pt idx="90">
                  <c:v>559.08333333333337</c:v>
                </c:pt>
                <c:pt idx="91">
                  <c:v>559.95833333333337</c:v>
                </c:pt>
                <c:pt idx="92">
                  <c:v>560.45833333333337</c:v>
                </c:pt>
                <c:pt idx="93">
                  <c:v>561.08333333333337</c:v>
                </c:pt>
                <c:pt idx="94">
                  <c:v>561.66666666666663</c:v>
                </c:pt>
                <c:pt idx="95">
                  <c:v>562.25</c:v>
                </c:pt>
                <c:pt idx="96">
                  <c:v>562.70833333333337</c:v>
                </c:pt>
                <c:pt idx="97">
                  <c:v>563.25</c:v>
                </c:pt>
                <c:pt idx="98">
                  <c:v>563.70833333333337</c:v>
                </c:pt>
                <c:pt idx="99">
                  <c:v>564.375</c:v>
                </c:pt>
                <c:pt idx="100">
                  <c:v>564.79166666666663</c:v>
                </c:pt>
                <c:pt idx="101">
                  <c:v>565.58333333333337</c:v>
                </c:pt>
                <c:pt idx="102">
                  <c:v>566.04166666666663</c:v>
                </c:pt>
                <c:pt idx="103">
                  <c:v>566.66666666666663</c:v>
                </c:pt>
                <c:pt idx="104">
                  <c:v>567</c:v>
                </c:pt>
                <c:pt idx="105">
                  <c:v>567.625</c:v>
                </c:pt>
                <c:pt idx="106">
                  <c:v>568.04166666666663</c:v>
                </c:pt>
                <c:pt idx="107">
                  <c:v>568.83333333333337</c:v>
                </c:pt>
                <c:pt idx="108">
                  <c:v>569.25</c:v>
                </c:pt>
                <c:pt idx="109">
                  <c:v>569.70833333333337</c:v>
                </c:pt>
                <c:pt idx="110">
                  <c:v>570.33333333333337</c:v>
                </c:pt>
                <c:pt idx="111">
                  <c:v>570.5</c:v>
                </c:pt>
                <c:pt idx="112">
                  <c:v>571.125</c:v>
                </c:pt>
                <c:pt idx="113">
                  <c:v>571.58333333333337</c:v>
                </c:pt>
                <c:pt idx="114">
                  <c:v>572.16666666666663</c:v>
                </c:pt>
                <c:pt idx="115">
                  <c:v>572.66666666666663</c:v>
                </c:pt>
                <c:pt idx="116">
                  <c:v>573.04166666666663</c:v>
                </c:pt>
                <c:pt idx="117">
                  <c:v>573.45833333333337</c:v>
                </c:pt>
                <c:pt idx="118">
                  <c:v>573.875</c:v>
                </c:pt>
                <c:pt idx="119">
                  <c:v>574.04166666666663</c:v>
                </c:pt>
                <c:pt idx="120">
                  <c:v>574.66666666666663</c:v>
                </c:pt>
                <c:pt idx="121">
                  <c:v>575.16666666666663</c:v>
                </c:pt>
                <c:pt idx="122">
                  <c:v>575.54166666666663</c:v>
                </c:pt>
                <c:pt idx="123">
                  <c:v>575.91666666666663</c:v>
                </c:pt>
                <c:pt idx="124">
                  <c:v>576.25</c:v>
                </c:pt>
                <c:pt idx="125">
                  <c:v>576.83333333333337</c:v>
                </c:pt>
                <c:pt idx="126">
                  <c:v>577</c:v>
                </c:pt>
                <c:pt idx="127">
                  <c:v>577.5</c:v>
                </c:pt>
                <c:pt idx="128">
                  <c:v>577.70833333333337</c:v>
                </c:pt>
                <c:pt idx="129">
                  <c:v>578.20833333333337</c:v>
                </c:pt>
                <c:pt idx="130">
                  <c:v>578.33333333333337</c:v>
                </c:pt>
                <c:pt idx="131">
                  <c:v>578.875</c:v>
                </c:pt>
                <c:pt idx="132">
                  <c:v>579.08333333333337</c:v>
                </c:pt>
                <c:pt idx="133">
                  <c:v>579.29166666666663</c:v>
                </c:pt>
                <c:pt idx="134">
                  <c:v>579.58333333333337</c:v>
                </c:pt>
                <c:pt idx="135">
                  <c:v>579.79166666666663</c:v>
                </c:pt>
                <c:pt idx="136">
                  <c:v>580</c:v>
                </c:pt>
                <c:pt idx="137">
                  <c:v>580.29166666666663</c:v>
                </c:pt>
                <c:pt idx="138">
                  <c:v>580.58333333333337</c:v>
                </c:pt>
                <c:pt idx="139">
                  <c:v>580.875</c:v>
                </c:pt>
                <c:pt idx="140">
                  <c:v>581.125</c:v>
                </c:pt>
                <c:pt idx="141">
                  <c:v>581.5</c:v>
                </c:pt>
                <c:pt idx="142">
                  <c:v>581.625</c:v>
                </c:pt>
                <c:pt idx="143">
                  <c:v>581.54166666666663</c:v>
                </c:pt>
                <c:pt idx="144">
                  <c:v>581.70833333333337</c:v>
                </c:pt>
                <c:pt idx="145">
                  <c:v>581.45833333333337</c:v>
                </c:pt>
                <c:pt idx="146">
                  <c:v>581.83333333333337</c:v>
                </c:pt>
                <c:pt idx="147">
                  <c:v>581.95833333333337</c:v>
                </c:pt>
                <c:pt idx="148">
                  <c:v>581.91666666666663</c:v>
                </c:pt>
                <c:pt idx="149">
                  <c:v>581.83333333333337</c:v>
                </c:pt>
                <c:pt idx="150">
                  <c:v>581.875</c:v>
                </c:pt>
                <c:pt idx="151">
                  <c:v>582.08333333333337</c:v>
                </c:pt>
                <c:pt idx="152">
                  <c:v>582.33333333333337</c:v>
                </c:pt>
                <c:pt idx="153">
                  <c:v>582.33333333333337</c:v>
                </c:pt>
                <c:pt idx="154">
                  <c:v>582.625</c:v>
                </c:pt>
                <c:pt idx="155">
                  <c:v>583.04166666666663</c:v>
                </c:pt>
                <c:pt idx="156">
                  <c:v>583.33333333333337</c:v>
                </c:pt>
                <c:pt idx="157">
                  <c:v>583.75</c:v>
                </c:pt>
                <c:pt idx="158">
                  <c:v>584</c:v>
                </c:pt>
                <c:pt idx="159">
                  <c:v>584.25</c:v>
                </c:pt>
                <c:pt idx="160">
                  <c:v>584.5</c:v>
                </c:pt>
                <c:pt idx="161">
                  <c:v>584.66666666666663</c:v>
                </c:pt>
                <c:pt idx="162">
                  <c:v>584.83333333333337</c:v>
                </c:pt>
                <c:pt idx="163">
                  <c:v>585.08333333333337</c:v>
                </c:pt>
                <c:pt idx="164">
                  <c:v>585.29166666666663</c:v>
                </c:pt>
                <c:pt idx="165">
                  <c:v>585.54166666666663</c:v>
                </c:pt>
                <c:pt idx="166">
                  <c:v>585.66666666666663</c:v>
                </c:pt>
                <c:pt idx="167">
                  <c:v>586.08333333333337</c:v>
                </c:pt>
                <c:pt idx="168">
                  <c:v>586.125</c:v>
                </c:pt>
                <c:pt idx="169">
                  <c:v>586.33333333333337</c:v>
                </c:pt>
                <c:pt idx="170">
                  <c:v>586.75</c:v>
                </c:pt>
                <c:pt idx="171">
                  <c:v>586.91666666666663</c:v>
                </c:pt>
                <c:pt idx="172">
                  <c:v>587.29166666666663</c:v>
                </c:pt>
                <c:pt idx="173">
                  <c:v>587.45833333333337</c:v>
                </c:pt>
                <c:pt idx="174">
                  <c:v>587.70833333333337</c:v>
                </c:pt>
                <c:pt idx="175">
                  <c:v>588.04166666666663</c:v>
                </c:pt>
                <c:pt idx="176">
                  <c:v>587.91666666666663</c:v>
                </c:pt>
                <c:pt idx="177">
                  <c:v>588.04166666666663</c:v>
                </c:pt>
                <c:pt idx="178">
                  <c:v>588.16666666666663</c:v>
                </c:pt>
                <c:pt idx="179">
                  <c:v>588.125</c:v>
                </c:pt>
                <c:pt idx="180">
                  <c:v>588.16666666666663</c:v>
                </c:pt>
                <c:pt idx="181">
                  <c:v>588.25</c:v>
                </c:pt>
                <c:pt idx="182">
                  <c:v>588.5</c:v>
                </c:pt>
                <c:pt idx="183">
                  <c:v>588.75</c:v>
                </c:pt>
                <c:pt idx="184">
                  <c:v>588.875</c:v>
                </c:pt>
                <c:pt idx="185">
                  <c:v>589.125</c:v>
                </c:pt>
                <c:pt idx="186">
                  <c:v>589.33333333333337</c:v>
                </c:pt>
                <c:pt idx="187">
                  <c:v>589.29166666666663</c:v>
                </c:pt>
                <c:pt idx="188">
                  <c:v>589.58333333333337</c:v>
                </c:pt>
                <c:pt idx="189">
                  <c:v>589.75</c:v>
                </c:pt>
                <c:pt idx="190">
                  <c:v>590.04166666666663</c:v>
                </c:pt>
                <c:pt idx="191">
                  <c:v>590.20833333333337</c:v>
                </c:pt>
                <c:pt idx="192">
                  <c:v>590.25</c:v>
                </c:pt>
                <c:pt idx="193">
                  <c:v>590.45833333333337</c:v>
                </c:pt>
                <c:pt idx="194">
                  <c:v>590.75</c:v>
                </c:pt>
                <c:pt idx="195">
                  <c:v>590.91666666666663</c:v>
                </c:pt>
                <c:pt idx="196">
                  <c:v>591.04166666666663</c:v>
                </c:pt>
                <c:pt idx="197">
                  <c:v>591.125</c:v>
                </c:pt>
                <c:pt idx="198">
                  <c:v>591.45833333333337</c:v>
                </c:pt>
                <c:pt idx="199">
                  <c:v>591.79166666666663</c:v>
                </c:pt>
                <c:pt idx="200">
                  <c:v>591.91666666666663</c:v>
                </c:pt>
                <c:pt idx="201">
                  <c:v>592.04166666666663</c:v>
                </c:pt>
                <c:pt idx="202">
                  <c:v>592.375</c:v>
                </c:pt>
                <c:pt idx="203">
                  <c:v>592.5</c:v>
                </c:pt>
                <c:pt idx="204">
                  <c:v>592.625</c:v>
                </c:pt>
                <c:pt idx="205">
                  <c:v>592.875</c:v>
                </c:pt>
                <c:pt idx="206">
                  <c:v>593.08333333333337</c:v>
                </c:pt>
                <c:pt idx="207">
                  <c:v>593.375</c:v>
                </c:pt>
                <c:pt idx="208">
                  <c:v>593.41666666666663</c:v>
                </c:pt>
                <c:pt idx="209">
                  <c:v>593.45833333333337</c:v>
                </c:pt>
                <c:pt idx="210">
                  <c:v>593.66666666666663</c:v>
                </c:pt>
                <c:pt idx="211">
                  <c:v>593.66666666666663</c:v>
                </c:pt>
                <c:pt idx="212">
                  <c:v>593.875</c:v>
                </c:pt>
                <c:pt idx="213">
                  <c:v>593.83333333333337</c:v>
                </c:pt>
                <c:pt idx="214">
                  <c:v>593.875</c:v>
                </c:pt>
                <c:pt idx="215">
                  <c:v>594.08333333333337</c:v>
                </c:pt>
                <c:pt idx="216">
                  <c:v>594.33333333333337</c:v>
                </c:pt>
                <c:pt idx="217">
                  <c:v>594.54166666666663</c:v>
                </c:pt>
                <c:pt idx="218">
                  <c:v>594.20833333333337</c:v>
                </c:pt>
                <c:pt idx="219">
                  <c:v>593.54166666666663</c:v>
                </c:pt>
                <c:pt idx="220">
                  <c:v>592.5</c:v>
                </c:pt>
                <c:pt idx="221">
                  <c:v>591.25</c:v>
                </c:pt>
                <c:pt idx="222">
                  <c:v>591.08333333333337</c:v>
                </c:pt>
                <c:pt idx="223">
                  <c:v>591.25</c:v>
                </c:pt>
                <c:pt idx="224">
                  <c:v>591.29166666666663</c:v>
                </c:pt>
                <c:pt idx="225">
                  <c:v>591.66666666666663</c:v>
                </c:pt>
                <c:pt idx="226">
                  <c:v>591.58333333333337</c:v>
                </c:pt>
                <c:pt idx="227">
                  <c:v>591.33333333333337</c:v>
                </c:pt>
                <c:pt idx="228">
                  <c:v>591.54166666666663</c:v>
                </c:pt>
                <c:pt idx="229">
                  <c:v>591.41666666666663</c:v>
                </c:pt>
                <c:pt idx="230">
                  <c:v>591.08333333333337</c:v>
                </c:pt>
                <c:pt idx="231">
                  <c:v>591.33333333333337</c:v>
                </c:pt>
                <c:pt idx="232">
                  <c:v>591.45833333333337</c:v>
                </c:pt>
                <c:pt idx="233">
                  <c:v>591.58333333333337</c:v>
                </c:pt>
                <c:pt idx="234">
                  <c:v>591.83333333333337</c:v>
                </c:pt>
                <c:pt idx="235">
                  <c:v>591.625</c:v>
                </c:pt>
                <c:pt idx="236">
                  <c:v>591.70833333333337</c:v>
                </c:pt>
                <c:pt idx="237">
                  <c:v>591.70833333333337</c:v>
                </c:pt>
                <c:pt idx="238">
                  <c:v>591.66666666666663</c:v>
                </c:pt>
                <c:pt idx="239">
                  <c:v>591.75</c:v>
                </c:pt>
                <c:pt idx="240">
                  <c:v>591.66666666666663</c:v>
                </c:pt>
                <c:pt idx="241">
                  <c:v>591.875</c:v>
                </c:pt>
                <c:pt idx="242">
                  <c:v>592.04166666666663</c:v>
                </c:pt>
                <c:pt idx="243">
                  <c:v>592.29166666666663</c:v>
                </c:pt>
                <c:pt idx="244">
                  <c:v>592.125</c:v>
                </c:pt>
                <c:pt idx="245">
                  <c:v>592.16666666666663</c:v>
                </c:pt>
                <c:pt idx="246">
                  <c:v>592.45833333333337</c:v>
                </c:pt>
                <c:pt idx="247">
                  <c:v>592.66666666666663</c:v>
                </c:pt>
                <c:pt idx="248">
                  <c:v>592.66666666666663</c:v>
                </c:pt>
                <c:pt idx="249">
                  <c:v>592.58333333333337</c:v>
                </c:pt>
                <c:pt idx="250">
                  <c:v>592.70833333333337</c:v>
                </c:pt>
                <c:pt idx="251">
                  <c:v>592.95833333333337</c:v>
                </c:pt>
                <c:pt idx="252">
                  <c:v>592.625</c:v>
                </c:pt>
                <c:pt idx="253">
                  <c:v>592.25</c:v>
                </c:pt>
                <c:pt idx="254">
                  <c:v>591.875</c:v>
                </c:pt>
                <c:pt idx="255">
                  <c:v>592.08333333333337</c:v>
                </c:pt>
                <c:pt idx="256">
                  <c:v>592.16666666666663</c:v>
                </c:pt>
                <c:pt idx="257">
                  <c:v>592.08333333333337</c:v>
                </c:pt>
                <c:pt idx="258">
                  <c:v>592.5</c:v>
                </c:pt>
                <c:pt idx="259">
                  <c:v>592.29166666666663</c:v>
                </c:pt>
                <c:pt idx="260">
                  <c:v>592.83333333333337</c:v>
                </c:pt>
                <c:pt idx="261">
                  <c:v>592.91666666666663</c:v>
                </c:pt>
                <c:pt idx="262">
                  <c:v>593.125</c:v>
                </c:pt>
                <c:pt idx="263">
                  <c:v>593.04166666666663</c:v>
                </c:pt>
                <c:pt idx="264">
                  <c:v>592.91666666666663</c:v>
                </c:pt>
                <c:pt idx="265">
                  <c:v>592.875</c:v>
                </c:pt>
                <c:pt idx="266">
                  <c:v>592.91666666666663</c:v>
                </c:pt>
                <c:pt idx="267">
                  <c:v>592.95833333333337</c:v>
                </c:pt>
                <c:pt idx="268">
                  <c:v>592.54166666666663</c:v>
                </c:pt>
                <c:pt idx="269">
                  <c:v>592.58333333333337</c:v>
                </c:pt>
                <c:pt idx="270">
                  <c:v>592.45833333333337</c:v>
                </c:pt>
                <c:pt idx="271">
                  <c:v>592.54166666666663</c:v>
                </c:pt>
                <c:pt idx="272">
                  <c:v>592.29166666666663</c:v>
                </c:pt>
                <c:pt idx="273">
                  <c:v>591.95833333333337</c:v>
                </c:pt>
                <c:pt idx="274">
                  <c:v>591.95833333333337</c:v>
                </c:pt>
                <c:pt idx="275">
                  <c:v>592.16666666666663</c:v>
                </c:pt>
                <c:pt idx="276">
                  <c:v>592.125</c:v>
                </c:pt>
                <c:pt idx="277">
                  <c:v>592.04166666666663</c:v>
                </c:pt>
                <c:pt idx="278">
                  <c:v>591.54166666666663</c:v>
                </c:pt>
                <c:pt idx="279">
                  <c:v>591.16666666666663</c:v>
                </c:pt>
                <c:pt idx="280">
                  <c:v>591.29166666666663</c:v>
                </c:pt>
                <c:pt idx="281">
                  <c:v>591.45833333333337</c:v>
                </c:pt>
                <c:pt idx="282">
                  <c:v>591.41666666666663</c:v>
                </c:pt>
                <c:pt idx="283">
                  <c:v>591.20833333333337</c:v>
                </c:pt>
                <c:pt idx="284">
                  <c:v>591.25</c:v>
                </c:pt>
                <c:pt idx="285">
                  <c:v>591.375</c:v>
                </c:pt>
                <c:pt idx="286">
                  <c:v>591.70833333333337</c:v>
                </c:pt>
                <c:pt idx="287">
                  <c:v>591.70833333333337</c:v>
                </c:pt>
                <c:pt idx="288">
                  <c:v>591.66666666666663</c:v>
                </c:pt>
                <c:pt idx="289">
                  <c:v>591.83333333333337</c:v>
                </c:pt>
                <c:pt idx="290">
                  <c:v>591.875</c:v>
                </c:pt>
                <c:pt idx="291">
                  <c:v>591.95833333333337</c:v>
                </c:pt>
                <c:pt idx="292">
                  <c:v>592.04166666666663</c:v>
                </c:pt>
                <c:pt idx="293">
                  <c:v>591.95833333333337</c:v>
                </c:pt>
                <c:pt idx="294">
                  <c:v>592.125</c:v>
                </c:pt>
                <c:pt idx="295">
                  <c:v>592.125</c:v>
                </c:pt>
                <c:pt idx="296">
                  <c:v>591.29166666666663</c:v>
                </c:pt>
                <c:pt idx="297">
                  <c:v>590.625</c:v>
                </c:pt>
                <c:pt idx="298">
                  <c:v>590</c:v>
                </c:pt>
                <c:pt idx="299">
                  <c:v>590.375</c:v>
                </c:pt>
                <c:pt idx="300">
                  <c:v>590.375</c:v>
                </c:pt>
                <c:pt idx="301">
                  <c:v>590.66666666666663</c:v>
                </c:pt>
                <c:pt idx="302">
                  <c:v>590.79166666666663</c:v>
                </c:pt>
                <c:pt idx="303">
                  <c:v>591.125</c:v>
                </c:pt>
                <c:pt idx="304">
                  <c:v>590.83333333333337</c:v>
                </c:pt>
                <c:pt idx="305">
                  <c:v>590.75</c:v>
                </c:pt>
                <c:pt idx="306">
                  <c:v>591</c:v>
                </c:pt>
                <c:pt idx="307">
                  <c:v>591.33333333333337</c:v>
                </c:pt>
                <c:pt idx="308">
                  <c:v>591.33333333333337</c:v>
                </c:pt>
                <c:pt idx="309">
                  <c:v>591.5</c:v>
                </c:pt>
                <c:pt idx="310">
                  <c:v>591.75</c:v>
                </c:pt>
                <c:pt idx="311">
                  <c:v>591.83333333333337</c:v>
                </c:pt>
                <c:pt idx="312">
                  <c:v>591.95833333333337</c:v>
                </c:pt>
                <c:pt idx="313">
                  <c:v>592.08333333333337</c:v>
                </c:pt>
                <c:pt idx="314">
                  <c:v>592.33333333333337</c:v>
                </c:pt>
                <c:pt idx="315">
                  <c:v>592.41666666666663</c:v>
                </c:pt>
                <c:pt idx="316">
                  <c:v>592.25</c:v>
                </c:pt>
                <c:pt idx="317">
                  <c:v>592.33333333333337</c:v>
                </c:pt>
                <c:pt idx="318">
                  <c:v>592.33333333333337</c:v>
                </c:pt>
                <c:pt idx="319">
                  <c:v>592.16666666666663</c:v>
                </c:pt>
                <c:pt idx="320">
                  <c:v>592.375</c:v>
                </c:pt>
                <c:pt idx="321">
                  <c:v>592.04166666666663</c:v>
                </c:pt>
                <c:pt idx="322">
                  <c:v>591.5</c:v>
                </c:pt>
                <c:pt idx="323">
                  <c:v>591.125</c:v>
                </c:pt>
                <c:pt idx="324">
                  <c:v>591.08333333333337</c:v>
                </c:pt>
                <c:pt idx="325">
                  <c:v>591.29166666666663</c:v>
                </c:pt>
                <c:pt idx="326">
                  <c:v>591.25</c:v>
                </c:pt>
                <c:pt idx="327">
                  <c:v>591.375</c:v>
                </c:pt>
                <c:pt idx="328">
                  <c:v>591.625</c:v>
                </c:pt>
                <c:pt idx="329">
                  <c:v>591.41666666666663</c:v>
                </c:pt>
                <c:pt idx="330">
                  <c:v>591.41666666666663</c:v>
                </c:pt>
                <c:pt idx="331">
                  <c:v>590.20833333333337</c:v>
                </c:pt>
                <c:pt idx="332">
                  <c:v>588.375</c:v>
                </c:pt>
                <c:pt idx="333">
                  <c:v>586.70833333333337</c:v>
                </c:pt>
                <c:pt idx="334">
                  <c:v>586.41666666666663</c:v>
                </c:pt>
                <c:pt idx="335">
                  <c:v>587.125</c:v>
                </c:pt>
                <c:pt idx="336">
                  <c:v>587.70833333333337</c:v>
                </c:pt>
                <c:pt idx="337">
                  <c:v>588.125</c:v>
                </c:pt>
                <c:pt idx="338">
                  <c:v>588.25</c:v>
                </c:pt>
                <c:pt idx="339">
                  <c:v>588.20833333333337</c:v>
                </c:pt>
                <c:pt idx="340">
                  <c:v>588.25</c:v>
                </c:pt>
                <c:pt idx="341">
                  <c:v>588.45833333333337</c:v>
                </c:pt>
                <c:pt idx="342">
                  <c:v>588.75</c:v>
                </c:pt>
                <c:pt idx="343">
                  <c:v>589</c:v>
                </c:pt>
                <c:pt idx="344">
                  <c:v>589</c:v>
                </c:pt>
                <c:pt idx="345">
                  <c:v>589.04166666666663</c:v>
                </c:pt>
                <c:pt idx="346">
                  <c:v>589.04166666666663</c:v>
                </c:pt>
                <c:pt idx="347">
                  <c:v>589.33333333333337</c:v>
                </c:pt>
                <c:pt idx="348">
                  <c:v>589.375</c:v>
                </c:pt>
                <c:pt idx="349">
                  <c:v>589.54166666666663</c:v>
                </c:pt>
                <c:pt idx="350">
                  <c:v>589.5</c:v>
                </c:pt>
                <c:pt idx="351">
                  <c:v>589.75</c:v>
                </c:pt>
                <c:pt idx="352">
                  <c:v>589.58333333333337</c:v>
                </c:pt>
                <c:pt idx="353">
                  <c:v>589.70833333333337</c:v>
                </c:pt>
                <c:pt idx="354">
                  <c:v>589.91666666666663</c:v>
                </c:pt>
                <c:pt idx="355">
                  <c:v>590.16666666666663</c:v>
                </c:pt>
                <c:pt idx="356">
                  <c:v>590.33333333333337</c:v>
                </c:pt>
                <c:pt idx="357">
                  <c:v>590.5</c:v>
                </c:pt>
                <c:pt idx="358">
                  <c:v>590.75</c:v>
                </c:pt>
                <c:pt idx="359">
                  <c:v>590.79166666666663</c:v>
                </c:pt>
                <c:pt idx="360">
                  <c:v>590.95833333333337</c:v>
                </c:pt>
                <c:pt idx="361">
                  <c:v>591.08333333333337</c:v>
                </c:pt>
                <c:pt idx="362">
                  <c:v>591.20833333333337</c:v>
                </c:pt>
                <c:pt idx="363">
                  <c:v>591.25</c:v>
                </c:pt>
                <c:pt idx="364">
                  <c:v>590.66666666666663</c:v>
                </c:pt>
                <c:pt idx="365">
                  <c:v>589.16666666666663</c:v>
                </c:pt>
                <c:pt idx="366">
                  <c:v>586.79166666666663</c:v>
                </c:pt>
                <c:pt idx="367">
                  <c:v>583.91666666666663</c:v>
                </c:pt>
                <c:pt idx="368">
                  <c:v>584.125</c:v>
                </c:pt>
                <c:pt idx="369">
                  <c:v>584.66666666666663</c:v>
                </c:pt>
                <c:pt idx="370">
                  <c:v>584.875</c:v>
                </c:pt>
                <c:pt idx="371">
                  <c:v>585</c:v>
                </c:pt>
                <c:pt idx="372">
                  <c:v>585.16666666666663</c:v>
                </c:pt>
                <c:pt idx="373">
                  <c:v>585.08333333333337</c:v>
                </c:pt>
                <c:pt idx="374">
                  <c:v>583.625</c:v>
                </c:pt>
                <c:pt idx="375">
                  <c:v>579.16666666666663</c:v>
                </c:pt>
                <c:pt idx="376">
                  <c:v>575.5</c:v>
                </c:pt>
                <c:pt idx="377">
                  <c:v>575.125</c:v>
                </c:pt>
                <c:pt idx="378">
                  <c:v>576.45833333333337</c:v>
                </c:pt>
                <c:pt idx="379">
                  <c:v>577.66666666666663</c:v>
                </c:pt>
                <c:pt idx="380">
                  <c:v>578.5</c:v>
                </c:pt>
                <c:pt idx="381">
                  <c:v>579.04166666666663</c:v>
                </c:pt>
                <c:pt idx="382">
                  <c:v>579.29166666666663</c:v>
                </c:pt>
                <c:pt idx="383">
                  <c:v>579.70833333333337</c:v>
                </c:pt>
                <c:pt idx="384">
                  <c:v>579.70833333333337</c:v>
                </c:pt>
                <c:pt idx="385">
                  <c:v>579</c:v>
                </c:pt>
                <c:pt idx="386">
                  <c:v>578.79166666666663</c:v>
                </c:pt>
                <c:pt idx="387">
                  <c:v>578.75</c:v>
                </c:pt>
                <c:pt idx="388">
                  <c:v>578.45833333333337</c:v>
                </c:pt>
                <c:pt idx="389">
                  <c:v>578.16666666666663</c:v>
                </c:pt>
                <c:pt idx="390">
                  <c:v>577.75</c:v>
                </c:pt>
                <c:pt idx="391">
                  <c:v>577.41666666666663</c:v>
                </c:pt>
                <c:pt idx="392">
                  <c:v>577.5</c:v>
                </c:pt>
                <c:pt idx="393">
                  <c:v>578.125</c:v>
                </c:pt>
                <c:pt idx="394">
                  <c:v>578.5</c:v>
                </c:pt>
                <c:pt idx="395">
                  <c:v>578.75</c:v>
                </c:pt>
                <c:pt idx="396">
                  <c:v>578.83333333333337</c:v>
                </c:pt>
                <c:pt idx="397">
                  <c:v>579.375</c:v>
                </c:pt>
                <c:pt idx="398">
                  <c:v>579.45833333333337</c:v>
                </c:pt>
                <c:pt idx="399">
                  <c:v>579.5</c:v>
                </c:pt>
                <c:pt idx="400">
                  <c:v>579.54166666666663</c:v>
                </c:pt>
                <c:pt idx="401">
                  <c:v>579.875</c:v>
                </c:pt>
                <c:pt idx="402">
                  <c:v>580.16666666666663</c:v>
                </c:pt>
                <c:pt idx="403">
                  <c:v>580.625</c:v>
                </c:pt>
                <c:pt idx="404">
                  <c:v>580.58333333333337</c:v>
                </c:pt>
                <c:pt idx="405">
                  <c:v>580.875</c:v>
                </c:pt>
                <c:pt idx="406">
                  <c:v>581.08333333333337</c:v>
                </c:pt>
                <c:pt idx="407">
                  <c:v>581.20833333333337</c:v>
                </c:pt>
                <c:pt idx="408">
                  <c:v>581.45833333333337</c:v>
                </c:pt>
                <c:pt idx="409">
                  <c:v>581.75</c:v>
                </c:pt>
                <c:pt idx="410">
                  <c:v>581.79166666666663</c:v>
                </c:pt>
                <c:pt idx="411">
                  <c:v>582.25</c:v>
                </c:pt>
                <c:pt idx="412">
                  <c:v>582.375</c:v>
                </c:pt>
                <c:pt idx="413">
                  <c:v>582.58333333333337</c:v>
                </c:pt>
                <c:pt idx="414">
                  <c:v>582.70833333333337</c:v>
                </c:pt>
                <c:pt idx="415">
                  <c:v>583.04166666666663</c:v>
                </c:pt>
                <c:pt idx="416">
                  <c:v>583.16666666666663</c:v>
                </c:pt>
                <c:pt idx="417">
                  <c:v>583.33333333333337</c:v>
                </c:pt>
                <c:pt idx="418">
                  <c:v>583.75</c:v>
                </c:pt>
                <c:pt idx="419">
                  <c:v>584.16666666666663</c:v>
                </c:pt>
                <c:pt idx="420">
                  <c:v>584.29166666666663</c:v>
                </c:pt>
                <c:pt idx="421">
                  <c:v>584.54166666666663</c:v>
                </c:pt>
                <c:pt idx="422">
                  <c:v>584.83333333333337</c:v>
                </c:pt>
                <c:pt idx="423">
                  <c:v>585.29166666666663</c:v>
                </c:pt>
                <c:pt idx="424">
                  <c:v>585.41666666666663</c:v>
                </c:pt>
                <c:pt idx="425">
                  <c:v>585.75</c:v>
                </c:pt>
                <c:pt idx="426">
                  <c:v>586.04166666666663</c:v>
                </c:pt>
                <c:pt idx="427">
                  <c:v>586.16666666666663</c:v>
                </c:pt>
                <c:pt idx="428">
                  <c:v>586.33333333333337</c:v>
                </c:pt>
                <c:pt idx="429">
                  <c:v>586.25</c:v>
                </c:pt>
                <c:pt idx="430">
                  <c:v>585.875</c:v>
                </c:pt>
                <c:pt idx="431">
                  <c:v>585.91666666666663</c:v>
                </c:pt>
                <c:pt idx="432">
                  <c:v>585.83333333333337</c:v>
                </c:pt>
                <c:pt idx="433">
                  <c:v>585.875</c:v>
                </c:pt>
                <c:pt idx="434">
                  <c:v>586.08333333333337</c:v>
                </c:pt>
                <c:pt idx="435">
                  <c:v>586.16666666666663</c:v>
                </c:pt>
                <c:pt idx="436">
                  <c:v>586.5</c:v>
                </c:pt>
                <c:pt idx="437">
                  <c:v>586.41666666666663</c:v>
                </c:pt>
                <c:pt idx="438">
                  <c:v>586</c:v>
                </c:pt>
                <c:pt idx="439">
                  <c:v>585.875</c:v>
                </c:pt>
                <c:pt idx="440">
                  <c:v>586</c:v>
                </c:pt>
                <c:pt idx="441">
                  <c:v>586.20833333333337</c:v>
                </c:pt>
                <c:pt idx="442">
                  <c:v>586.41666666666663</c:v>
                </c:pt>
                <c:pt idx="443">
                  <c:v>586.54166666666663</c:v>
                </c:pt>
                <c:pt idx="444">
                  <c:v>585.625</c:v>
                </c:pt>
                <c:pt idx="445">
                  <c:v>584.25</c:v>
                </c:pt>
                <c:pt idx="446">
                  <c:v>582.16666666666663</c:v>
                </c:pt>
                <c:pt idx="447">
                  <c:v>581.54166666666663</c:v>
                </c:pt>
                <c:pt idx="448">
                  <c:v>581.79166666666663</c:v>
                </c:pt>
                <c:pt idx="449">
                  <c:v>582.375</c:v>
                </c:pt>
                <c:pt idx="450">
                  <c:v>582.625</c:v>
                </c:pt>
                <c:pt idx="451">
                  <c:v>583.04166666666663</c:v>
                </c:pt>
                <c:pt idx="452">
                  <c:v>583.25</c:v>
                </c:pt>
                <c:pt idx="453">
                  <c:v>583.75</c:v>
                </c:pt>
                <c:pt idx="454">
                  <c:v>583.875</c:v>
                </c:pt>
                <c:pt idx="455">
                  <c:v>584.29166666666663</c:v>
                </c:pt>
                <c:pt idx="456">
                  <c:v>584.45833333333337</c:v>
                </c:pt>
                <c:pt idx="457">
                  <c:v>584.70833333333337</c:v>
                </c:pt>
                <c:pt idx="458">
                  <c:v>585.125</c:v>
                </c:pt>
                <c:pt idx="459">
                  <c:v>585.29166666666663</c:v>
                </c:pt>
                <c:pt idx="460">
                  <c:v>585.41666666666663</c:v>
                </c:pt>
                <c:pt idx="461">
                  <c:v>585.08333333333337</c:v>
                </c:pt>
                <c:pt idx="462">
                  <c:v>585.16666666666663</c:v>
                </c:pt>
                <c:pt idx="463">
                  <c:v>584</c:v>
                </c:pt>
                <c:pt idx="464">
                  <c:v>580.45833333333337</c:v>
                </c:pt>
                <c:pt idx="465">
                  <c:v>578.125</c:v>
                </c:pt>
                <c:pt idx="466">
                  <c:v>578.33333333333337</c:v>
                </c:pt>
                <c:pt idx="467">
                  <c:v>579.20833333333337</c:v>
                </c:pt>
                <c:pt idx="468">
                  <c:v>580.16666666666663</c:v>
                </c:pt>
                <c:pt idx="469">
                  <c:v>580.70833333333337</c:v>
                </c:pt>
                <c:pt idx="470">
                  <c:v>581.125</c:v>
                </c:pt>
                <c:pt idx="471">
                  <c:v>580.95833333333337</c:v>
                </c:pt>
                <c:pt idx="472">
                  <c:v>580.08333333333337</c:v>
                </c:pt>
                <c:pt idx="473">
                  <c:v>580.29166666666663</c:v>
                </c:pt>
                <c:pt idx="474">
                  <c:v>580.66666666666663</c:v>
                </c:pt>
                <c:pt idx="475">
                  <c:v>581.20833333333337</c:v>
                </c:pt>
                <c:pt idx="476">
                  <c:v>581.29166666666663</c:v>
                </c:pt>
                <c:pt idx="477">
                  <c:v>581.54166666666663</c:v>
                </c:pt>
                <c:pt idx="478">
                  <c:v>582.88888888888891</c:v>
                </c:pt>
              </c:numCache>
            </c:numRef>
          </c:val>
          <c:smooth val="0"/>
          <c:extLst>
            <c:ext xmlns:c16="http://schemas.microsoft.com/office/drawing/2014/chart" uri="{C3380CC4-5D6E-409C-BE32-E72D297353CC}">
              <c16:uniqueId val="{00000000-A173-4ACE-BE68-0BBA1738EB55}"/>
            </c:ext>
          </c:extLst>
        </c:ser>
        <c:ser>
          <c:idx val="1"/>
          <c:order val="1"/>
          <c:tx>
            <c:v>被试者2</c:v>
          </c:tx>
          <c:spPr>
            <a:ln w="28575" cap="rnd">
              <a:solidFill>
                <a:schemeClr val="accent2"/>
              </a:solidFill>
              <a:round/>
            </a:ln>
            <a:effectLst/>
          </c:spPr>
          <c:marker>
            <c:symbol val="none"/>
          </c:marker>
          <c:val>
            <c:numRef>
              <c:f>Sheet1!$F$2:$F$480</c:f>
              <c:numCache>
                <c:formatCode>General</c:formatCode>
                <c:ptCount val="479"/>
                <c:pt idx="0">
                  <c:v>536.33333333333337</c:v>
                </c:pt>
                <c:pt idx="1">
                  <c:v>535.58333333333337</c:v>
                </c:pt>
                <c:pt idx="2">
                  <c:v>535.25</c:v>
                </c:pt>
                <c:pt idx="3">
                  <c:v>533.91666666666663</c:v>
                </c:pt>
                <c:pt idx="4">
                  <c:v>534.29166666666663</c:v>
                </c:pt>
                <c:pt idx="5">
                  <c:v>534.45833333333337</c:v>
                </c:pt>
                <c:pt idx="6">
                  <c:v>534.58333333333337</c:v>
                </c:pt>
                <c:pt idx="7">
                  <c:v>534.33333333333337</c:v>
                </c:pt>
                <c:pt idx="8">
                  <c:v>533.70833333333337</c:v>
                </c:pt>
                <c:pt idx="9">
                  <c:v>534.29166666666663</c:v>
                </c:pt>
                <c:pt idx="10">
                  <c:v>534.83333333333337</c:v>
                </c:pt>
                <c:pt idx="11">
                  <c:v>533.20833333333337</c:v>
                </c:pt>
                <c:pt idx="12">
                  <c:v>529.08333333333337</c:v>
                </c:pt>
                <c:pt idx="13">
                  <c:v>528.79166666666663</c:v>
                </c:pt>
                <c:pt idx="14">
                  <c:v>529.125</c:v>
                </c:pt>
                <c:pt idx="15">
                  <c:v>529.875</c:v>
                </c:pt>
                <c:pt idx="16">
                  <c:v>530.625</c:v>
                </c:pt>
                <c:pt idx="17">
                  <c:v>530.41666666666663</c:v>
                </c:pt>
                <c:pt idx="18">
                  <c:v>528.70833333333337</c:v>
                </c:pt>
                <c:pt idx="19">
                  <c:v>527.33333333333337</c:v>
                </c:pt>
                <c:pt idx="20">
                  <c:v>526.5</c:v>
                </c:pt>
                <c:pt idx="21">
                  <c:v>526.91666666666663</c:v>
                </c:pt>
                <c:pt idx="22">
                  <c:v>524.875</c:v>
                </c:pt>
                <c:pt idx="23">
                  <c:v>524.125</c:v>
                </c:pt>
                <c:pt idx="24">
                  <c:v>525.125</c:v>
                </c:pt>
                <c:pt idx="25">
                  <c:v>524.20833333333337</c:v>
                </c:pt>
                <c:pt idx="26">
                  <c:v>522.08333333333337</c:v>
                </c:pt>
                <c:pt idx="27">
                  <c:v>520.58333333333337</c:v>
                </c:pt>
                <c:pt idx="28">
                  <c:v>521.625</c:v>
                </c:pt>
                <c:pt idx="29">
                  <c:v>522.45833333333337</c:v>
                </c:pt>
                <c:pt idx="30">
                  <c:v>523.04166666666663</c:v>
                </c:pt>
                <c:pt idx="31">
                  <c:v>523.41666666666663</c:v>
                </c:pt>
                <c:pt idx="32">
                  <c:v>523.625</c:v>
                </c:pt>
                <c:pt idx="33">
                  <c:v>522.875</c:v>
                </c:pt>
                <c:pt idx="34">
                  <c:v>520.95833333333337</c:v>
                </c:pt>
                <c:pt idx="35">
                  <c:v>521</c:v>
                </c:pt>
                <c:pt idx="36">
                  <c:v>519.79166666666663</c:v>
                </c:pt>
                <c:pt idx="37">
                  <c:v>520.20833333333337</c:v>
                </c:pt>
                <c:pt idx="38">
                  <c:v>521.79166666666663</c:v>
                </c:pt>
                <c:pt idx="39">
                  <c:v>522.5</c:v>
                </c:pt>
                <c:pt idx="40">
                  <c:v>522.70833333333337</c:v>
                </c:pt>
                <c:pt idx="41">
                  <c:v>522.95833333333337</c:v>
                </c:pt>
                <c:pt idx="42">
                  <c:v>522.375</c:v>
                </c:pt>
                <c:pt idx="43">
                  <c:v>522.58333333333337</c:v>
                </c:pt>
                <c:pt idx="44">
                  <c:v>523.375</c:v>
                </c:pt>
                <c:pt idx="45">
                  <c:v>524.25</c:v>
                </c:pt>
                <c:pt idx="46">
                  <c:v>523.41666666666663</c:v>
                </c:pt>
                <c:pt idx="47">
                  <c:v>521.95833333333337</c:v>
                </c:pt>
                <c:pt idx="48">
                  <c:v>523.54166666666663</c:v>
                </c:pt>
                <c:pt idx="49">
                  <c:v>524.125</c:v>
                </c:pt>
                <c:pt idx="50">
                  <c:v>524.70833333333337</c:v>
                </c:pt>
                <c:pt idx="51">
                  <c:v>525.04166666666663</c:v>
                </c:pt>
                <c:pt idx="52">
                  <c:v>524.70833333333337</c:v>
                </c:pt>
                <c:pt idx="53">
                  <c:v>523.625</c:v>
                </c:pt>
                <c:pt idx="54">
                  <c:v>522.75</c:v>
                </c:pt>
                <c:pt idx="55">
                  <c:v>522.54166666666663</c:v>
                </c:pt>
                <c:pt idx="56">
                  <c:v>523.5</c:v>
                </c:pt>
                <c:pt idx="57">
                  <c:v>523.83333333333337</c:v>
                </c:pt>
                <c:pt idx="58">
                  <c:v>523.875</c:v>
                </c:pt>
                <c:pt idx="59">
                  <c:v>523.08333333333337</c:v>
                </c:pt>
                <c:pt idx="60">
                  <c:v>523.375</c:v>
                </c:pt>
                <c:pt idx="61">
                  <c:v>525</c:v>
                </c:pt>
                <c:pt idx="62">
                  <c:v>525.54166666666663</c:v>
                </c:pt>
                <c:pt idx="63">
                  <c:v>525.66666666666663</c:v>
                </c:pt>
                <c:pt idx="64">
                  <c:v>525.20833333333337</c:v>
                </c:pt>
                <c:pt idx="65">
                  <c:v>525.125</c:v>
                </c:pt>
                <c:pt idx="66">
                  <c:v>525.58333333333337</c:v>
                </c:pt>
                <c:pt idx="67">
                  <c:v>526.33333333333337</c:v>
                </c:pt>
                <c:pt idx="68">
                  <c:v>526.83333333333337</c:v>
                </c:pt>
                <c:pt idx="69">
                  <c:v>527.41666666666663</c:v>
                </c:pt>
                <c:pt idx="70">
                  <c:v>526.91666666666663</c:v>
                </c:pt>
                <c:pt idx="71">
                  <c:v>527.25</c:v>
                </c:pt>
                <c:pt idx="72">
                  <c:v>528.375</c:v>
                </c:pt>
                <c:pt idx="73">
                  <c:v>529.125</c:v>
                </c:pt>
                <c:pt idx="74">
                  <c:v>529.75</c:v>
                </c:pt>
                <c:pt idx="75">
                  <c:v>530.16666666666663</c:v>
                </c:pt>
                <c:pt idx="76">
                  <c:v>530.66666666666663</c:v>
                </c:pt>
                <c:pt idx="77">
                  <c:v>530.29166666666663</c:v>
                </c:pt>
                <c:pt idx="78">
                  <c:v>530.75</c:v>
                </c:pt>
                <c:pt idx="79">
                  <c:v>531.5</c:v>
                </c:pt>
                <c:pt idx="80">
                  <c:v>532.125</c:v>
                </c:pt>
                <c:pt idx="81">
                  <c:v>532</c:v>
                </c:pt>
                <c:pt idx="82">
                  <c:v>531.25</c:v>
                </c:pt>
                <c:pt idx="83">
                  <c:v>529.91666666666663</c:v>
                </c:pt>
                <c:pt idx="84">
                  <c:v>529.66666666666663</c:v>
                </c:pt>
                <c:pt idx="85">
                  <c:v>530.5</c:v>
                </c:pt>
                <c:pt idx="86">
                  <c:v>530.91666666666663</c:v>
                </c:pt>
                <c:pt idx="87">
                  <c:v>531.625</c:v>
                </c:pt>
                <c:pt idx="88">
                  <c:v>532.875</c:v>
                </c:pt>
                <c:pt idx="89">
                  <c:v>533.25</c:v>
                </c:pt>
                <c:pt idx="90">
                  <c:v>534.41666666666663</c:v>
                </c:pt>
                <c:pt idx="91">
                  <c:v>535.33333333333337</c:v>
                </c:pt>
                <c:pt idx="92">
                  <c:v>536.25</c:v>
                </c:pt>
                <c:pt idx="93">
                  <c:v>537.25</c:v>
                </c:pt>
                <c:pt idx="94">
                  <c:v>538.16666666666663</c:v>
                </c:pt>
                <c:pt idx="95">
                  <c:v>538.75</c:v>
                </c:pt>
                <c:pt idx="96">
                  <c:v>539.33333333333337</c:v>
                </c:pt>
                <c:pt idx="97">
                  <c:v>539.70833333333337</c:v>
                </c:pt>
                <c:pt idx="98">
                  <c:v>541.16666666666663</c:v>
                </c:pt>
                <c:pt idx="99">
                  <c:v>542.16666666666663</c:v>
                </c:pt>
                <c:pt idx="100">
                  <c:v>542.125</c:v>
                </c:pt>
                <c:pt idx="101">
                  <c:v>542.5</c:v>
                </c:pt>
                <c:pt idx="102">
                  <c:v>542.58333333333337</c:v>
                </c:pt>
                <c:pt idx="103">
                  <c:v>542.70833333333337</c:v>
                </c:pt>
                <c:pt idx="104">
                  <c:v>543.125</c:v>
                </c:pt>
                <c:pt idx="105">
                  <c:v>543.75</c:v>
                </c:pt>
                <c:pt idx="106">
                  <c:v>544.70833333333337</c:v>
                </c:pt>
                <c:pt idx="107">
                  <c:v>544.91666666666663</c:v>
                </c:pt>
                <c:pt idx="108">
                  <c:v>545.41666666666663</c:v>
                </c:pt>
                <c:pt idx="109">
                  <c:v>545.91666666666663</c:v>
                </c:pt>
                <c:pt idx="110">
                  <c:v>546.29166666666663</c:v>
                </c:pt>
                <c:pt idx="111">
                  <c:v>546.83333333333337</c:v>
                </c:pt>
                <c:pt idx="112">
                  <c:v>547.125</c:v>
                </c:pt>
                <c:pt idx="113">
                  <c:v>547.54166666666663</c:v>
                </c:pt>
                <c:pt idx="114">
                  <c:v>547.66666666666663</c:v>
                </c:pt>
                <c:pt idx="115">
                  <c:v>547.83333333333337</c:v>
                </c:pt>
                <c:pt idx="116">
                  <c:v>548.125</c:v>
                </c:pt>
                <c:pt idx="117">
                  <c:v>548.625</c:v>
                </c:pt>
                <c:pt idx="118">
                  <c:v>549.125</c:v>
                </c:pt>
                <c:pt idx="119">
                  <c:v>549.16666666666663</c:v>
                </c:pt>
                <c:pt idx="120">
                  <c:v>548.75</c:v>
                </c:pt>
                <c:pt idx="121">
                  <c:v>549.5</c:v>
                </c:pt>
                <c:pt idx="122">
                  <c:v>549.70833333333337</c:v>
                </c:pt>
                <c:pt idx="123">
                  <c:v>549.95833333333337</c:v>
                </c:pt>
                <c:pt idx="124">
                  <c:v>550.20833333333337</c:v>
                </c:pt>
                <c:pt idx="125">
                  <c:v>549.91666666666663</c:v>
                </c:pt>
                <c:pt idx="126">
                  <c:v>550.29166666666663</c:v>
                </c:pt>
                <c:pt idx="127">
                  <c:v>551.04166666666663</c:v>
                </c:pt>
                <c:pt idx="128">
                  <c:v>551.66666666666663</c:v>
                </c:pt>
                <c:pt idx="129">
                  <c:v>552.29166666666663</c:v>
                </c:pt>
                <c:pt idx="130">
                  <c:v>552.54166666666663</c:v>
                </c:pt>
                <c:pt idx="131">
                  <c:v>552.95833333333337</c:v>
                </c:pt>
                <c:pt idx="132">
                  <c:v>553.16666666666663</c:v>
                </c:pt>
                <c:pt idx="133">
                  <c:v>553.41666666666663</c:v>
                </c:pt>
                <c:pt idx="134">
                  <c:v>553.95833333333337</c:v>
                </c:pt>
                <c:pt idx="135">
                  <c:v>554.45833333333337</c:v>
                </c:pt>
                <c:pt idx="136">
                  <c:v>555.04166666666663</c:v>
                </c:pt>
                <c:pt idx="137">
                  <c:v>555.45833333333337</c:v>
                </c:pt>
                <c:pt idx="138">
                  <c:v>556.5</c:v>
                </c:pt>
                <c:pt idx="139">
                  <c:v>556.91666666666663</c:v>
                </c:pt>
                <c:pt idx="140">
                  <c:v>557.625</c:v>
                </c:pt>
                <c:pt idx="141">
                  <c:v>558.5</c:v>
                </c:pt>
                <c:pt idx="142">
                  <c:v>558.83333333333337</c:v>
                </c:pt>
                <c:pt idx="143">
                  <c:v>559.41666666666663</c:v>
                </c:pt>
                <c:pt idx="144">
                  <c:v>560.08333333333337</c:v>
                </c:pt>
                <c:pt idx="145">
                  <c:v>560.58333333333337</c:v>
                </c:pt>
                <c:pt idx="146">
                  <c:v>561.16666666666663</c:v>
                </c:pt>
                <c:pt idx="147">
                  <c:v>561.5</c:v>
                </c:pt>
                <c:pt idx="148">
                  <c:v>562.16666666666663</c:v>
                </c:pt>
                <c:pt idx="149">
                  <c:v>561.79166666666663</c:v>
                </c:pt>
                <c:pt idx="150">
                  <c:v>561.66666666666663</c:v>
                </c:pt>
                <c:pt idx="151">
                  <c:v>561.45833333333337</c:v>
                </c:pt>
                <c:pt idx="152">
                  <c:v>561.875</c:v>
                </c:pt>
                <c:pt idx="153">
                  <c:v>561.875</c:v>
                </c:pt>
                <c:pt idx="154">
                  <c:v>562.25</c:v>
                </c:pt>
                <c:pt idx="155">
                  <c:v>562.70833333333337</c:v>
                </c:pt>
                <c:pt idx="156">
                  <c:v>562.25</c:v>
                </c:pt>
                <c:pt idx="157">
                  <c:v>561.75</c:v>
                </c:pt>
                <c:pt idx="158">
                  <c:v>560.41666666666663</c:v>
                </c:pt>
                <c:pt idx="159">
                  <c:v>559.95833333333337</c:v>
                </c:pt>
                <c:pt idx="160">
                  <c:v>560.625</c:v>
                </c:pt>
                <c:pt idx="161">
                  <c:v>561.20833333333337</c:v>
                </c:pt>
                <c:pt idx="162">
                  <c:v>561.58333333333337</c:v>
                </c:pt>
                <c:pt idx="163">
                  <c:v>562.04166666666663</c:v>
                </c:pt>
                <c:pt idx="164">
                  <c:v>562.5</c:v>
                </c:pt>
                <c:pt idx="165">
                  <c:v>562.95833333333337</c:v>
                </c:pt>
                <c:pt idx="166">
                  <c:v>562.875</c:v>
                </c:pt>
                <c:pt idx="167">
                  <c:v>562.875</c:v>
                </c:pt>
                <c:pt idx="168">
                  <c:v>563.41666666666663</c:v>
                </c:pt>
                <c:pt idx="169">
                  <c:v>564.04166666666663</c:v>
                </c:pt>
                <c:pt idx="170">
                  <c:v>564.25</c:v>
                </c:pt>
                <c:pt idx="171">
                  <c:v>564.66666666666663</c:v>
                </c:pt>
                <c:pt idx="172">
                  <c:v>564.83333333333337</c:v>
                </c:pt>
                <c:pt idx="173">
                  <c:v>565.25</c:v>
                </c:pt>
                <c:pt idx="174">
                  <c:v>565.66666666666663</c:v>
                </c:pt>
                <c:pt idx="175">
                  <c:v>565.875</c:v>
                </c:pt>
                <c:pt idx="176">
                  <c:v>565.91666666666663</c:v>
                </c:pt>
                <c:pt idx="177">
                  <c:v>566.375</c:v>
                </c:pt>
                <c:pt idx="178">
                  <c:v>566.41666666666663</c:v>
                </c:pt>
                <c:pt idx="179">
                  <c:v>567.04166666666663</c:v>
                </c:pt>
                <c:pt idx="180">
                  <c:v>567.04166666666663</c:v>
                </c:pt>
                <c:pt idx="181">
                  <c:v>567.79166666666663</c:v>
                </c:pt>
                <c:pt idx="182">
                  <c:v>567.79166666666663</c:v>
                </c:pt>
                <c:pt idx="183">
                  <c:v>567.75</c:v>
                </c:pt>
                <c:pt idx="184">
                  <c:v>568.125</c:v>
                </c:pt>
                <c:pt idx="185">
                  <c:v>568.20833333333337</c:v>
                </c:pt>
                <c:pt idx="186">
                  <c:v>568.75</c:v>
                </c:pt>
                <c:pt idx="187">
                  <c:v>569.04166666666663</c:v>
                </c:pt>
                <c:pt idx="188">
                  <c:v>569.08333333333337</c:v>
                </c:pt>
                <c:pt idx="189">
                  <c:v>569.41666666666663</c:v>
                </c:pt>
                <c:pt idx="190">
                  <c:v>569.625</c:v>
                </c:pt>
                <c:pt idx="191">
                  <c:v>569.875</c:v>
                </c:pt>
                <c:pt idx="192">
                  <c:v>570.33333333333337</c:v>
                </c:pt>
                <c:pt idx="193">
                  <c:v>570.75</c:v>
                </c:pt>
                <c:pt idx="194">
                  <c:v>571.04166666666663</c:v>
                </c:pt>
                <c:pt idx="195">
                  <c:v>571</c:v>
                </c:pt>
                <c:pt idx="196">
                  <c:v>571.20833333333337</c:v>
                </c:pt>
                <c:pt idx="197">
                  <c:v>571.75</c:v>
                </c:pt>
                <c:pt idx="198">
                  <c:v>571.70833333333337</c:v>
                </c:pt>
                <c:pt idx="199">
                  <c:v>571.83333333333337</c:v>
                </c:pt>
                <c:pt idx="200">
                  <c:v>572.20833333333337</c:v>
                </c:pt>
                <c:pt idx="201">
                  <c:v>572.70833333333337</c:v>
                </c:pt>
                <c:pt idx="202">
                  <c:v>571.45833333333337</c:v>
                </c:pt>
                <c:pt idx="203">
                  <c:v>571.08333333333337</c:v>
                </c:pt>
                <c:pt idx="204">
                  <c:v>571.125</c:v>
                </c:pt>
                <c:pt idx="205">
                  <c:v>571.58333333333337</c:v>
                </c:pt>
                <c:pt idx="206">
                  <c:v>571.95833333333337</c:v>
                </c:pt>
                <c:pt idx="207">
                  <c:v>571.95833333333337</c:v>
                </c:pt>
                <c:pt idx="208">
                  <c:v>572.04166666666663</c:v>
                </c:pt>
                <c:pt idx="209">
                  <c:v>572.54166666666663</c:v>
                </c:pt>
                <c:pt idx="210">
                  <c:v>572.5</c:v>
                </c:pt>
                <c:pt idx="211">
                  <c:v>572.625</c:v>
                </c:pt>
                <c:pt idx="212">
                  <c:v>572.95833333333337</c:v>
                </c:pt>
                <c:pt idx="213">
                  <c:v>572.45833333333337</c:v>
                </c:pt>
                <c:pt idx="214">
                  <c:v>572.5</c:v>
                </c:pt>
                <c:pt idx="215">
                  <c:v>572.20833333333337</c:v>
                </c:pt>
                <c:pt idx="216">
                  <c:v>572.5</c:v>
                </c:pt>
                <c:pt idx="217">
                  <c:v>572.45833333333337</c:v>
                </c:pt>
                <c:pt idx="218">
                  <c:v>572.41666666666663</c:v>
                </c:pt>
                <c:pt idx="219">
                  <c:v>573</c:v>
                </c:pt>
                <c:pt idx="220">
                  <c:v>573.29166666666663</c:v>
                </c:pt>
                <c:pt idx="221">
                  <c:v>573.33333333333337</c:v>
                </c:pt>
                <c:pt idx="222">
                  <c:v>573.83333333333337</c:v>
                </c:pt>
                <c:pt idx="223">
                  <c:v>574.04166666666663</c:v>
                </c:pt>
                <c:pt idx="224">
                  <c:v>574.25</c:v>
                </c:pt>
                <c:pt idx="225">
                  <c:v>574.58333333333337</c:v>
                </c:pt>
                <c:pt idx="226">
                  <c:v>574.66666666666663</c:v>
                </c:pt>
                <c:pt idx="227">
                  <c:v>574.83333333333337</c:v>
                </c:pt>
                <c:pt idx="228">
                  <c:v>574.875</c:v>
                </c:pt>
                <c:pt idx="229">
                  <c:v>574.625</c:v>
                </c:pt>
                <c:pt idx="230">
                  <c:v>575.125</c:v>
                </c:pt>
                <c:pt idx="231">
                  <c:v>575.29166666666663</c:v>
                </c:pt>
                <c:pt idx="232">
                  <c:v>575.58333333333337</c:v>
                </c:pt>
                <c:pt idx="233">
                  <c:v>575.45833333333337</c:v>
                </c:pt>
                <c:pt idx="234">
                  <c:v>575.29166666666663</c:v>
                </c:pt>
                <c:pt idx="235">
                  <c:v>575.75</c:v>
                </c:pt>
                <c:pt idx="236">
                  <c:v>575.29166666666663</c:v>
                </c:pt>
                <c:pt idx="237">
                  <c:v>575.58333333333337</c:v>
                </c:pt>
                <c:pt idx="238">
                  <c:v>575.79166666666663</c:v>
                </c:pt>
                <c:pt idx="239">
                  <c:v>575.875</c:v>
                </c:pt>
                <c:pt idx="240">
                  <c:v>576.33333333333337</c:v>
                </c:pt>
                <c:pt idx="241">
                  <c:v>576.79166666666663</c:v>
                </c:pt>
                <c:pt idx="242">
                  <c:v>576.83333333333337</c:v>
                </c:pt>
                <c:pt idx="243">
                  <c:v>577.125</c:v>
                </c:pt>
                <c:pt idx="244">
                  <c:v>577.20833333333337</c:v>
                </c:pt>
                <c:pt idx="245">
                  <c:v>577.5</c:v>
                </c:pt>
                <c:pt idx="246">
                  <c:v>577.54166666666663</c:v>
                </c:pt>
                <c:pt idx="247">
                  <c:v>578</c:v>
                </c:pt>
                <c:pt idx="248">
                  <c:v>578.16666666666663</c:v>
                </c:pt>
                <c:pt idx="249">
                  <c:v>578.04166666666663</c:v>
                </c:pt>
                <c:pt idx="250">
                  <c:v>577.83333333333337</c:v>
                </c:pt>
                <c:pt idx="251">
                  <c:v>578.58333333333337</c:v>
                </c:pt>
                <c:pt idx="252">
                  <c:v>578.79166666666663</c:v>
                </c:pt>
                <c:pt idx="253">
                  <c:v>578.5</c:v>
                </c:pt>
                <c:pt idx="254">
                  <c:v>578.83333333333337</c:v>
                </c:pt>
                <c:pt idx="255">
                  <c:v>578.625</c:v>
                </c:pt>
                <c:pt idx="256">
                  <c:v>579.08333333333337</c:v>
                </c:pt>
                <c:pt idx="257">
                  <c:v>579.125</c:v>
                </c:pt>
                <c:pt idx="258">
                  <c:v>579.125</c:v>
                </c:pt>
                <c:pt idx="259">
                  <c:v>579.375</c:v>
                </c:pt>
                <c:pt idx="260">
                  <c:v>579.5</c:v>
                </c:pt>
                <c:pt idx="261">
                  <c:v>579.58333333333337</c:v>
                </c:pt>
                <c:pt idx="262">
                  <c:v>579.79166666666663</c:v>
                </c:pt>
                <c:pt idx="263">
                  <c:v>579.91666666666663</c:v>
                </c:pt>
                <c:pt idx="264">
                  <c:v>580.20833333333337</c:v>
                </c:pt>
                <c:pt idx="265">
                  <c:v>580.16666666666663</c:v>
                </c:pt>
                <c:pt idx="266">
                  <c:v>580.5</c:v>
                </c:pt>
                <c:pt idx="267">
                  <c:v>580.58333333333337</c:v>
                </c:pt>
                <c:pt idx="268">
                  <c:v>580.70833333333337</c:v>
                </c:pt>
                <c:pt idx="269">
                  <c:v>580.79166666666663</c:v>
                </c:pt>
                <c:pt idx="270">
                  <c:v>580.83333333333337</c:v>
                </c:pt>
                <c:pt idx="271">
                  <c:v>580.95833333333337</c:v>
                </c:pt>
                <c:pt idx="272">
                  <c:v>581.04166666666663</c:v>
                </c:pt>
                <c:pt idx="273">
                  <c:v>581.20833333333337</c:v>
                </c:pt>
                <c:pt idx="274">
                  <c:v>581.16666666666663</c:v>
                </c:pt>
                <c:pt idx="275">
                  <c:v>581.25</c:v>
                </c:pt>
                <c:pt idx="276">
                  <c:v>581.25</c:v>
                </c:pt>
                <c:pt idx="277">
                  <c:v>580.79166666666663</c:v>
                </c:pt>
                <c:pt idx="278">
                  <c:v>580.08333333333337</c:v>
                </c:pt>
                <c:pt idx="279">
                  <c:v>579.5</c:v>
                </c:pt>
                <c:pt idx="280">
                  <c:v>579.66666666666663</c:v>
                </c:pt>
                <c:pt idx="281">
                  <c:v>579.70833333333337</c:v>
                </c:pt>
                <c:pt idx="282">
                  <c:v>580.33333333333337</c:v>
                </c:pt>
                <c:pt idx="283">
                  <c:v>580.875</c:v>
                </c:pt>
                <c:pt idx="284">
                  <c:v>581.125</c:v>
                </c:pt>
                <c:pt idx="285">
                  <c:v>581.33333333333337</c:v>
                </c:pt>
                <c:pt idx="286">
                  <c:v>581.25</c:v>
                </c:pt>
                <c:pt idx="287">
                  <c:v>581.375</c:v>
                </c:pt>
                <c:pt idx="288">
                  <c:v>581.08333333333337</c:v>
                </c:pt>
                <c:pt idx="289">
                  <c:v>581.33333333333337</c:v>
                </c:pt>
                <c:pt idx="290">
                  <c:v>581.20833333333337</c:v>
                </c:pt>
                <c:pt idx="291">
                  <c:v>580.95833333333337</c:v>
                </c:pt>
                <c:pt idx="292">
                  <c:v>581.29166666666663</c:v>
                </c:pt>
                <c:pt idx="293">
                  <c:v>581.45833333333337</c:v>
                </c:pt>
                <c:pt idx="294">
                  <c:v>581.54166666666663</c:v>
                </c:pt>
                <c:pt idx="295">
                  <c:v>581.625</c:v>
                </c:pt>
                <c:pt idx="296">
                  <c:v>581.75</c:v>
                </c:pt>
                <c:pt idx="297">
                  <c:v>581.66666666666663</c:v>
                </c:pt>
                <c:pt idx="298">
                  <c:v>582.04166666666663</c:v>
                </c:pt>
                <c:pt idx="299">
                  <c:v>582.29166666666663</c:v>
                </c:pt>
                <c:pt idx="300">
                  <c:v>582.45833333333337</c:v>
                </c:pt>
                <c:pt idx="301">
                  <c:v>582.375</c:v>
                </c:pt>
                <c:pt idx="302">
                  <c:v>582.58333333333337</c:v>
                </c:pt>
                <c:pt idx="303">
                  <c:v>582.625</c:v>
                </c:pt>
                <c:pt idx="304">
                  <c:v>582.83333333333337</c:v>
                </c:pt>
                <c:pt idx="305">
                  <c:v>583.04166666666663</c:v>
                </c:pt>
                <c:pt idx="306">
                  <c:v>583.125</c:v>
                </c:pt>
                <c:pt idx="307">
                  <c:v>583.5</c:v>
                </c:pt>
                <c:pt idx="308">
                  <c:v>583.70833333333337</c:v>
                </c:pt>
                <c:pt idx="309">
                  <c:v>583.54166666666663</c:v>
                </c:pt>
                <c:pt idx="310">
                  <c:v>583.20833333333337</c:v>
                </c:pt>
                <c:pt idx="311">
                  <c:v>583.66666666666663</c:v>
                </c:pt>
                <c:pt idx="312">
                  <c:v>583.625</c:v>
                </c:pt>
                <c:pt idx="313">
                  <c:v>583.75</c:v>
                </c:pt>
                <c:pt idx="314">
                  <c:v>584.125</c:v>
                </c:pt>
                <c:pt idx="315">
                  <c:v>584.08333333333337</c:v>
                </c:pt>
                <c:pt idx="316">
                  <c:v>584.125</c:v>
                </c:pt>
                <c:pt idx="317">
                  <c:v>584.16666666666663</c:v>
                </c:pt>
                <c:pt idx="318">
                  <c:v>584.33333333333337</c:v>
                </c:pt>
                <c:pt idx="319">
                  <c:v>584.70833333333337</c:v>
                </c:pt>
                <c:pt idx="320">
                  <c:v>584.58333333333337</c:v>
                </c:pt>
                <c:pt idx="321">
                  <c:v>585.16666666666663</c:v>
                </c:pt>
                <c:pt idx="322">
                  <c:v>585.25</c:v>
                </c:pt>
                <c:pt idx="323">
                  <c:v>585.20833333333337</c:v>
                </c:pt>
                <c:pt idx="324">
                  <c:v>585.29166666666663</c:v>
                </c:pt>
                <c:pt idx="325">
                  <c:v>585.20833333333337</c:v>
                </c:pt>
                <c:pt idx="326">
                  <c:v>585</c:v>
                </c:pt>
                <c:pt idx="327">
                  <c:v>585.16666666666663</c:v>
                </c:pt>
                <c:pt idx="328">
                  <c:v>584.83333333333337</c:v>
                </c:pt>
                <c:pt idx="329">
                  <c:v>585.125</c:v>
                </c:pt>
                <c:pt idx="330">
                  <c:v>585.33333333333337</c:v>
                </c:pt>
                <c:pt idx="331">
                  <c:v>585.16666666666663</c:v>
                </c:pt>
                <c:pt idx="332">
                  <c:v>585.83333333333337</c:v>
                </c:pt>
                <c:pt idx="333">
                  <c:v>585.95833333333337</c:v>
                </c:pt>
                <c:pt idx="334">
                  <c:v>585.66666666666663</c:v>
                </c:pt>
                <c:pt idx="335">
                  <c:v>585.83333333333337</c:v>
                </c:pt>
                <c:pt idx="336">
                  <c:v>585.625</c:v>
                </c:pt>
                <c:pt idx="337">
                  <c:v>586.08333333333337</c:v>
                </c:pt>
                <c:pt idx="338">
                  <c:v>586.375</c:v>
                </c:pt>
                <c:pt idx="339">
                  <c:v>586.375</c:v>
                </c:pt>
                <c:pt idx="340">
                  <c:v>586.04166666666663</c:v>
                </c:pt>
                <c:pt idx="341">
                  <c:v>586.20833333333337</c:v>
                </c:pt>
                <c:pt idx="342">
                  <c:v>586.58333333333337</c:v>
                </c:pt>
                <c:pt idx="343">
                  <c:v>586.125</c:v>
                </c:pt>
                <c:pt idx="344">
                  <c:v>586.58333333333337</c:v>
                </c:pt>
                <c:pt idx="345">
                  <c:v>586.41666666666663</c:v>
                </c:pt>
                <c:pt idx="346">
                  <c:v>586.5</c:v>
                </c:pt>
                <c:pt idx="347">
                  <c:v>586.45833333333337</c:v>
                </c:pt>
                <c:pt idx="348">
                  <c:v>586.875</c:v>
                </c:pt>
                <c:pt idx="349">
                  <c:v>586.75</c:v>
                </c:pt>
                <c:pt idx="350">
                  <c:v>586.83333333333337</c:v>
                </c:pt>
                <c:pt idx="351">
                  <c:v>587.04166666666663</c:v>
                </c:pt>
                <c:pt idx="352">
                  <c:v>587.04166666666663</c:v>
                </c:pt>
                <c:pt idx="353">
                  <c:v>587.29166666666663</c:v>
                </c:pt>
                <c:pt idx="354">
                  <c:v>587.16666666666663</c:v>
                </c:pt>
                <c:pt idx="355">
                  <c:v>587.29166666666663</c:v>
                </c:pt>
                <c:pt idx="356">
                  <c:v>587.45833333333337</c:v>
                </c:pt>
                <c:pt idx="357">
                  <c:v>587.29166666666663</c:v>
                </c:pt>
                <c:pt idx="358">
                  <c:v>587.29166666666663</c:v>
                </c:pt>
                <c:pt idx="359">
                  <c:v>587.70833333333337</c:v>
                </c:pt>
                <c:pt idx="360">
                  <c:v>587.20833333333337</c:v>
                </c:pt>
                <c:pt idx="361">
                  <c:v>586.95833333333337</c:v>
                </c:pt>
                <c:pt idx="362">
                  <c:v>587.41666666666663</c:v>
                </c:pt>
                <c:pt idx="363">
                  <c:v>587.04166666666663</c:v>
                </c:pt>
                <c:pt idx="364">
                  <c:v>587.54166666666663</c:v>
                </c:pt>
                <c:pt idx="365">
                  <c:v>587.5</c:v>
                </c:pt>
                <c:pt idx="366">
                  <c:v>587.70833333333337</c:v>
                </c:pt>
                <c:pt idx="367">
                  <c:v>587.95833333333337</c:v>
                </c:pt>
                <c:pt idx="368">
                  <c:v>587.79166666666663</c:v>
                </c:pt>
                <c:pt idx="369">
                  <c:v>587.83333333333337</c:v>
                </c:pt>
                <c:pt idx="370">
                  <c:v>588</c:v>
                </c:pt>
                <c:pt idx="371">
                  <c:v>588.25</c:v>
                </c:pt>
                <c:pt idx="372">
                  <c:v>588.29166666666663</c:v>
                </c:pt>
                <c:pt idx="373">
                  <c:v>588.66666666666663</c:v>
                </c:pt>
                <c:pt idx="374">
                  <c:v>588.54166666666663</c:v>
                </c:pt>
                <c:pt idx="375">
                  <c:v>588.875</c:v>
                </c:pt>
                <c:pt idx="376">
                  <c:v>588.66666666666663</c:v>
                </c:pt>
                <c:pt idx="377">
                  <c:v>589.04166666666663</c:v>
                </c:pt>
                <c:pt idx="378">
                  <c:v>589.20833333333337</c:v>
                </c:pt>
                <c:pt idx="379">
                  <c:v>588.91666666666663</c:v>
                </c:pt>
                <c:pt idx="380">
                  <c:v>589.25</c:v>
                </c:pt>
                <c:pt idx="381">
                  <c:v>588.70833333333337</c:v>
                </c:pt>
                <c:pt idx="382">
                  <c:v>586.95833333333337</c:v>
                </c:pt>
                <c:pt idx="383">
                  <c:v>585.375</c:v>
                </c:pt>
                <c:pt idx="384">
                  <c:v>586.125</c:v>
                </c:pt>
                <c:pt idx="385">
                  <c:v>586.29166666666663</c:v>
                </c:pt>
                <c:pt idx="386">
                  <c:v>586.16666666666663</c:v>
                </c:pt>
                <c:pt idx="387">
                  <c:v>586.70833333333337</c:v>
                </c:pt>
                <c:pt idx="388">
                  <c:v>586.375</c:v>
                </c:pt>
                <c:pt idx="389">
                  <c:v>586.75</c:v>
                </c:pt>
                <c:pt idx="390">
                  <c:v>586.58333333333337</c:v>
                </c:pt>
                <c:pt idx="391">
                  <c:v>587.25</c:v>
                </c:pt>
                <c:pt idx="392">
                  <c:v>587.25</c:v>
                </c:pt>
                <c:pt idx="393">
                  <c:v>587.41666666666663</c:v>
                </c:pt>
                <c:pt idx="394">
                  <c:v>587.25</c:v>
                </c:pt>
                <c:pt idx="395">
                  <c:v>587.79166666666663</c:v>
                </c:pt>
                <c:pt idx="396">
                  <c:v>587.875</c:v>
                </c:pt>
                <c:pt idx="397">
                  <c:v>587.83333333333337</c:v>
                </c:pt>
                <c:pt idx="398">
                  <c:v>587.91666666666663</c:v>
                </c:pt>
                <c:pt idx="399">
                  <c:v>587.91666666666663</c:v>
                </c:pt>
                <c:pt idx="400">
                  <c:v>588</c:v>
                </c:pt>
                <c:pt idx="401">
                  <c:v>588.08333333333337</c:v>
                </c:pt>
                <c:pt idx="402">
                  <c:v>588.20833333333337</c:v>
                </c:pt>
                <c:pt idx="403">
                  <c:v>588.54166666666663</c:v>
                </c:pt>
                <c:pt idx="404">
                  <c:v>588.33333333333337</c:v>
                </c:pt>
                <c:pt idx="405">
                  <c:v>588.66666666666663</c:v>
                </c:pt>
                <c:pt idx="406">
                  <c:v>589.04166666666663</c:v>
                </c:pt>
                <c:pt idx="407">
                  <c:v>588.79166666666663</c:v>
                </c:pt>
                <c:pt idx="408">
                  <c:v>589</c:v>
                </c:pt>
                <c:pt idx="409">
                  <c:v>589.375</c:v>
                </c:pt>
                <c:pt idx="410">
                  <c:v>589.33333333333337</c:v>
                </c:pt>
                <c:pt idx="411">
                  <c:v>589.08333333333337</c:v>
                </c:pt>
                <c:pt idx="412">
                  <c:v>589.33333333333337</c:v>
                </c:pt>
                <c:pt idx="413">
                  <c:v>589.41666666666663</c:v>
                </c:pt>
                <c:pt idx="414">
                  <c:v>589.83333333333337</c:v>
                </c:pt>
                <c:pt idx="415">
                  <c:v>589.66666666666663</c:v>
                </c:pt>
                <c:pt idx="416">
                  <c:v>589.83333333333337</c:v>
                </c:pt>
                <c:pt idx="417">
                  <c:v>589.95833333333337</c:v>
                </c:pt>
                <c:pt idx="418">
                  <c:v>589.91666666666663</c:v>
                </c:pt>
                <c:pt idx="419">
                  <c:v>590.16666666666663</c:v>
                </c:pt>
                <c:pt idx="420">
                  <c:v>590.33333333333337</c:v>
                </c:pt>
                <c:pt idx="421">
                  <c:v>590.375</c:v>
                </c:pt>
                <c:pt idx="422">
                  <c:v>590.54166666666663</c:v>
                </c:pt>
                <c:pt idx="423">
                  <c:v>590.75</c:v>
                </c:pt>
                <c:pt idx="424">
                  <c:v>590.95833333333337</c:v>
                </c:pt>
                <c:pt idx="425">
                  <c:v>590.79166666666663</c:v>
                </c:pt>
                <c:pt idx="426">
                  <c:v>590.58333333333337</c:v>
                </c:pt>
                <c:pt idx="427">
                  <c:v>591.125</c:v>
                </c:pt>
                <c:pt idx="428">
                  <c:v>590.91666666666663</c:v>
                </c:pt>
                <c:pt idx="429">
                  <c:v>590.79166666666663</c:v>
                </c:pt>
                <c:pt idx="430">
                  <c:v>590.41666666666663</c:v>
                </c:pt>
                <c:pt idx="431">
                  <c:v>590.08333333333337</c:v>
                </c:pt>
                <c:pt idx="432">
                  <c:v>590.41666666666663</c:v>
                </c:pt>
                <c:pt idx="433">
                  <c:v>590.58333333333337</c:v>
                </c:pt>
                <c:pt idx="434">
                  <c:v>590.91666666666663</c:v>
                </c:pt>
                <c:pt idx="435">
                  <c:v>591</c:v>
                </c:pt>
                <c:pt idx="436">
                  <c:v>591.45833333333337</c:v>
                </c:pt>
                <c:pt idx="437">
                  <c:v>591.33333333333337</c:v>
                </c:pt>
                <c:pt idx="438">
                  <c:v>591.625</c:v>
                </c:pt>
                <c:pt idx="439">
                  <c:v>591.95833333333337</c:v>
                </c:pt>
                <c:pt idx="440">
                  <c:v>591.79166666666663</c:v>
                </c:pt>
                <c:pt idx="441">
                  <c:v>591.91666666666663</c:v>
                </c:pt>
                <c:pt idx="442">
                  <c:v>592.375</c:v>
                </c:pt>
                <c:pt idx="443">
                  <c:v>592.125</c:v>
                </c:pt>
                <c:pt idx="444">
                  <c:v>592.16666666666663</c:v>
                </c:pt>
                <c:pt idx="445">
                  <c:v>592.5</c:v>
                </c:pt>
                <c:pt idx="446">
                  <c:v>592.33333333333337</c:v>
                </c:pt>
                <c:pt idx="447">
                  <c:v>592.25</c:v>
                </c:pt>
                <c:pt idx="448">
                  <c:v>592.25</c:v>
                </c:pt>
                <c:pt idx="449">
                  <c:v>592.70833333333337</c:v>
                </c:pt>
                <c:pt idx="450">
                  <c:v>592.91666666666663</c:v>
                </c:pt>
                <c:pt idx="451">
                  <c:v>592.79166666666663</c:v>
                </c:pt>
                <c:pt idx="452">
                  <c:v>593.08333333333337</c:v>
                </c:pt>
                <c:pt idx="453">
                  <c:v>592.875</c:v>
                </c:pt>
                <c:pt idx="454">
                  <c:v>592.91666666666663</c:v>
                </c:pt>
                <c:pt idx="455">
                  <c:v>593.20833333333337</c:v>
                </c:pt>
                <c:pt idx="456">
                  <c:v>593.125</c:v>
                </c:pt>
                <c:pt idx="457">
                  <c:v>593.16666666666663</c:v>
                </c:pt>
                <c:pt idx="458">
                  <c:v>592.95833333333337</c:v>
                </c:pt>
                <c:pt idx="459">
                  <c:v>592.95833333333337</c:v>
                </c:pt>
                <c:pt idx="460">
                  <c:v>592.54166666666663</c:v>
                </c:pt>
                <c:pt idx="461">
                  <c:v>591.875</c:v>
                </c:pt>
                <c:pt idx="462">
                  <c:v>591.875</c:v>
                </c:pt>
                <c:pt idx="463">
                  <c:v>591.75</c:v>
                </c:pt>
                <c:pt idx="464">
                  <c:v>592.125</c:v>
                </c:pt>
                <c:pt idx="465">
                  <c:v>591.83333333333337</c:v>
                </c:pt>
                <c:pt idx="466">
                  <c:v>592.04166666666663</c:v>
                </c:pt>
                <c:pt idx="467">
                  <c:v>592.29166666666663</c:v>
                </c:pt>
                <c:pt idx="468">
                  <c:v>592.5</c:v>
                </c:pt>
                <c:pt idx="469">
                  <c:v>592.54166666666663</c:v>
                </c:pt>
                <c:pt idx="470">
                  <c:v>592.5</c:v>
                </c:pt>
                <c:pt idx="471">
                  <c:v>592.25</c:v>
                </c:pt>
                <c:pt idx="472">
                  <c:v>592.54166666666663</c:v>
                </c:pt>
                <c:pt idx="473">
                  <c:v>591.75</c:v>
                </c:pt>
                <c:pt idx="474">
                  <c:v>591.70833333333337</c:v>
                </c:pt>
                <c:pt idx="475">
                  <c:v>591.20833333333337</c:v>
                </c:pt>
                <c:pt idx="476">
                  <c:v>590.75</c:v>
                </c:pt>
                <c:pt idx="477">
                  <c:v>590.41666666666663</c:v>
                </c:pt>
                <c:pt idx="478">
                  <c:v>588.66666666666663</c:v>
                </c:pt>
              </c:numCache>
            </c:numRef>
          </c:val>
          <c:smooth val="0"/>
          <c:extLst>
            <c:ext xmlns:c16="http://schemas.microsoft.com/office/drawing/2014/chart" uri="{C3380CC4-5D6E-409C-BE32-E72D297353CC}">
              <c16:uniqueId val="{00000001-A173-4ACE-BE68-0BBA1738EB55}"/>
            </c:ext>
          </c:extLst>
        </c:ser>
        <c:ser>
          <c:idx val="2"/>
          <c:order val="2"/>
          <c:tx>
            <c:v>被试者3</c:v>
          </c:tx>
          <c:spPr>
            <a:ln w="28575" cap="rnd">
              <a:solidFill>
                <a:schemeClr val="accent3"/>
              </a:solidFill>
              <a:round/>
            </a:ln>
            <a:effectLst/>
          </c:spPr>
          <c:marker>
            <c:symbol val="none"/>
          </c:marker>
          <c:val>
            <c:numRef>
              <c:f>Sheet1!$G$2:$G$480</c:f>
              <c:numCache>
                <c:formatCode>General</c:formatCode>
                <c:ptCount val="479"/>
                <c:pt idx="0">
                  <c:v>481.5</c:v>
                </c:pt>
                <c:pt idx="1">
                  <c:v>469.375</c:v>
                </c:pt>
                <c:pt idx="2">
                  <c:v>475.70833333333331</c:v>
                </c:pt>
                <c:pt idx="3">
                  <c:v>483.91666666666669</c:v>
                </c:pt>
                <c:pt idx="4">
                  <c:v>487.25</c:v>
                </c:pt>
                <c:pt idx="5">
                  <c:v>490.66666666666669</c:v>
                </c:pt>
                <c:pt idx="6">
                  <c:v>494.875</c:v>
                </c:pt>
                <c:pt idx="7">
                  <c:v>497.91666666666669</c:v>
                </c:pt>
                <c:pt idx="8">
                  <c:v>500.375</c:v>
                </c:pt>
                <c:pt idx="9">
                  <c:v>503.25</c:v>
                </c:pt>
                <c:pt idx="10">
                  <c:v>505.875</c:v>
                </c:pt>
                <c:pt idx="11">
                  <c:v>508.70833333333331</c:v>
                </c:pt>
                <c:pt idx="12">
                  <c:v>510.45833333333331</c:v>
                </c:pt>
                <c:pt idx="13">
                  <c:v>511.625</c:v>
                </c:pt>
                <c:pt idx="14">
                  <c:v>510</c:v>
                </c:pt>
                <c:pt idx="15">
                  <c:v>506.20833333333331</c:v>
                </c:pt>
                <c:pt idx="16">
                  <c:v>507.83333333333331</c:v>
                </c:pt>
                <c:pt idx="17">
                  <c:v>511.29166666666669</c:v>
                </c:pt>
                <c:pt idx="18">
                  <c:v>508.54166666666669</c:v>
                </c:pt>
                <c:pt idx="19">
                  <c:v>503.79166666666669</c:v>
                </c:pt>
                <c:pt idx="20">
                  <c:v>498.875</c:v>
                </c:pt>
                <c:pt idx="21">
                  <c:v>498.625</c:v>
                </c:pt>
                <c:pt idx="22">
                  <c:v>503.58333333333331</c:v>
                </c:pt>
                <c:pt idx="23">
                  <c:v>506.125</c:v>
                </c:pt>
                <c:pt idx="24">
                  <c:v>508.54166666666669</c:v>
                </c:pt>
                <c:pt idx="25">
                  <c:v>512</c:v>
                </c:pt>
                <c:pt idx="26">
                  <c:v>514.625</c:v>
                </c:pt>
                <c:pt idx="27">
                  <c:v>516.70833333333337</c:v>
                </c:pt>
                <c:pt idx="28">
                  <c:v>518.95833333333337</c:v>
                </c:pt>
                <c:pt idx="29">
                  <c:v>520.625</c:v>
                </c:pt>
                <c:pt idx="30">
                  <c:v>522.58333333333337</c:v>
                </c:pt>
                <c:pt idx="31">
                  <c:v>521.91666666666663</c:v>
                </c:pt>
                <c:pt idx="32">
                  <c:v>522.79166666666663</c:v>
                </c:pt>
                <c:pt idx="33">
                  <c:v>525.33333333333337</c:v>
                </c:pt>
                <c:pt idx="34">
                  <c:v>527.125</c:v>
                </c:pt>
                <c:pt idx="35">
                  <c:v>526.875</c:v>
                </c:pt>
                <c:pt idx="36">
                  <c:v>527.54166666666663</c:v>
                </c:pt>
                <c:pt idx="37">
                  <c:v>529.66666666666663</c:v>
                </c:pt>
                <c:pt idx="38">
                  <c:v>532.25</c:v>
                </c:pt>
                <c:pt idx="39">
                  <c:v>534.58333333333337</c:v>
                </c:pt>
                <c:pt idx="40">
                  <c:v>534.875</c:v>
                </c:pt>
                <c:pt idx="41">
                  <c:v>535.125</c:v>
                </c:pt>
                <c:pt idx="42">
                  <c:v>536.91666666666663</c:v>
                </c:pt>
                <c:pt idx="43">
                  <c:v>539.58333333333337</c:v>
                </c:pt>
                <c:pt idx="44">
                  <c:v>541.79166666666663</c:v>
                </c:pt>
                <c:pt idx="45">
                  <c:v>542.58333333333337</c:v>
                </c:pt>
                <c:pt idx="46">
                  <c:v>543.83333333333337</c:v>
                </c:pt>
                <c:pt idx="47">
                  <c:v>545.45833333333337</c:v>
                </c:pt>
                <c:pt idx="48">
                  <c:v>547.75</c:v>
                </c:pt>
                <c:pt idx="49">
                  <c:v>549.5</c:v>
                </c:pt>
                <c:pt idx="50">
                  <c:v>551</c:v>
                </c:pt>
                <c:pt idx="51">
                  <c:v>552.95833333333337</c:v>
                </c:pt>
                <c:pt idx="52">
                  <c:v>554.125</c:v>
                </c:pt>
                <c:pt idx="53">
                  <c:v>555.5</c:v>
                </c:pt>
                <c:pt idx="54">
                  <c:v>555.41666666666663</c:v>
                </c:pt>
                <c:pt idx="55">
                  <c:v>555.83333333333337</c:v>
                </c:pt>
                <c:pt idx="56">
                  <c:v>557.95833333333337</c:v>
                </c:pt>
                <c:pt idx="57">
                  <c:v>558.25</c:v>
                </c:pt>
                <c:pt idx="58">
                  <c:v>559.41666666666663</c:v>
                </c:pt>
                <c:pt idx="59">
                  <c:v>560</c:v>
                </c:pt>
                <c:pt idx="60">
                  <c:v>560.5</c:v>
                </c:pt>
                <c:pt idx="61">
                  <c:v>562.41666666666663</c:v>
                </c:pt>
                <c:pt idx="62">
                  <c:v>563.91666666666663</c:v>
                </c:pt>
                <c:pt idx="63">
                  <c:v>564.5</c:v>
                </c:pt>
                <c:pt idx="64">
                  <c:v>562.5</c:v>
                </c:pt>
                <c:pt idx="65">
                  <c:v>559.54166666666663</c:v>
                </c:pt>
                <c:pt idx="66">
                  <c:v>559.75</c:v>
                </c:pt>
                <c:pt idx="67">
                  <c:v>560.5</c:v>
                </c:pt>
                <c:pt idx="68">
                  <c:v>562.70833333333337</c:v>
                </c:pt>
                <c:pt idx="69">
                  <c:v>564.79166666666663</c:v>
                </c:pt>
                <c:pt idx="70">
                  <c:v>566.29166666666663</c:v>
                </c:pt>
                <c:pt idx="71">
                  <c:v>567.54166666666663</c:v>
                </c:pt>
                <c:pt idx="72">
                  <c:v>569.125</c:v>
                </c:pt>
                <c:pt idx="73">
                  <c:v>570.66666666666663</c:v>
                </c:pt>
                <c:pt idx="74">
                  <c:v>572.16666666666663</c:v>
                </c:pt>
                <c:pt idx="75">
                  <c:v>573.04166666666663</c:v>
                </c:pt>
                <c:pt idx="76">
                  <c:v>574.20833333333337</c:v>
                </c:pt>
                <c:pt idx="77">
                  <c:v>575.08333333333337</c:v>
                </c:pt>
                <c:pt idx="78">
                  <c:v>576.45833333333337</c:v>
                </c:pt>
                <c:pt idx="79">
                  <c:v>577.66666666666663</c:v>
                </c:pt>
                <c:pt idx="80">
                  <c:v>578.20833333333337</c:v>
                </c:pt>
                <c:pt idx="81">
                  <c:v>579.125</c:v>
                </c:pt>
                <c:pt idx="82">
                  <c:v>579.54166666666663</c:v>
                </c:pt>
                <c:pt idx="83">
                  <c:v>576.45833333333337</c:v>
                </c:pt>
                <c:pt idx="84">
                  <c:v>574.5</c:v>
                </c:pt>
                <c:pt idx="85">
                  <c:v>576.41666666666663</c:v>
                </c:pt>
                <c:pt idx="86">
                  <c:v>578.29166666666663</c:v>
                </c:pt>
                <c:pt idx="87">
                  <c:v>580.08333333333337</c:v>
                </c:pt>
                <c:pt idx="88">
                  <c:v>581.04166666666663</c:v>
                </c:pt>
                <c:pt idx="89">
                  <c:v>581.70833333333337</c:v>
                </c:pt>
                <c:pt idx="90">
                  <c:v>582.91666666666663</c:v>
                </c:pt>
                <c:pt idx="91">
                  <c:v>584.375</c:v>
                </c:pt>
                <c:pt idx="92">
                  <c:v>585.25</c:v>
                </c:pt>
                <c:pt idx="93">
                  <c:v>586.16666666666663</c:v>
                </c:pt>
                <c:pt idx="94">
                  <c:v>587.04166666666663</c:v>
                </c:pt>
                <c:pt idx="95">
                  <c:v>586.875</c:v>
                </c:pt>
                <c:pt idx="96">
                  <c:v>586.20833333333337</c:v>
                </c:pt>
                <c:pt idx="97">
                  <c:v>586.95833333333337</c:v>
                </c:pt>
                <c:pt idx="98">
                  <c:v>587.79166666666663</c:v>
                </c:pt>
                <c:pt idx="99">
                  <c:v>587.33333333333337</c:v>
                </c:pt>
                <c:pt idx="100">
                  <c:v>586.08333333333337</c:v>
                </c:pt>
                <c:pt idx="101">
                  <c:v>586.79166666666663</c:v>
                </c:pt>
                <c:pt idx="102">
                  <c:v>588</c:v>
                </c:pt>
                <c:pt idx="103">
                  <c:v>589.20833333333337</c:v>
                </c:pt>
                <c:pt idx="104">
                  <c:v>589.83333333333337</c:v>
                </c:pt>
                <c:pt idx="105">
                  <c:v>589.29166666666663</c:v>
                </c:pt>
                <c:pt idx="106">
                  <c:v>589.70833333333337</c:v>
                </c:pt>
                <c:pt idx="107">
                  <c:v>590.04166666666663</c:v>
                </c:pt>
                <c:pt idx="108">
                  <c:v>591.125</c:v>
                </c:pt>
                <c:pt idx="109">
                  <c:v>592.41666666666663</c:v>
                </c:pt>
                <c:pt idx="110">
                  <c:v>593.45833333333337</c:v>
                </c:pt>
                <c:pt idx="111">
                  <c:v>594.25</c:v>
                </c:pt>
                <c:pt idx="112">
                  <c:v>595.125</c:v>
                </c:pt>
                <c:pt idx="113">
                  <c:v>595.75</c:v>
                </c:pt>
                <c:pt idx="114">
                  <c:v>596.95833333333337</c:v>
                </c:pt>
                <c:pt idx="115">
                  <c:v>597.20833333333337</c:v>
                </c:pt>
                <c:pt idx="116">
                  <c:v>598</c:v>
                </c:pt>
                <c:pt idx="117">
                  <c:v>598.5</c:v>
                </c:pt>
                <c:pt idx="118">
                  <c:v>599.41666666666663</c:v>
                </c:pt>
                <c:pt idx="119">
                  <c:v>600.04166666666663</c:v>
                </c:pt>
                <c:pt idx="120">
                  <c:v>600.58333333333337</c:v>
                </c:pt>
                <c:pt idx="121">
                  <c:v>600.95833333333337</c:v>
                </c:pt>
                <c:pt idx="122">
                  <c:v>601.58333333333337</c:v>
                </c:pt>
                <c:pt idx="123">
                  <c:v>602.25</c:v>
                </c:pt>
                <c:pt idx="124">
                  <c:v>602.75</c:v>
                </c:pt>
                <c:pt idx="125">
                  <c:v>602.95833333333337</c:v>
                </c:pt>
                <c:pt idx="126">
                  <c:v>603.625</c:v>
                </c:pt>
                <c:pt idx="127">
                  <c:v>604.125</c:v>
                </c:pt>
                <c:pt idx="128">
                  <c:v>604.79166666666663</c:v>
                </c:pt>
                <c:pt idx="129">
                  <c:v>605.625</c:v>
                </c:pt>
                <c:pt idx="130">
                  <c:v>606.16666666666663</c:v>
                </c:pt>
                <c:pt idx="131">
                  <c:v>606.375</c:v>
                </c:pt>
                <c:pt idx="132">
                  <c:v>606.41666666666663</c:v>
                </c:pt>
                <c:pt idx="133">
                  <c:v>606.875</c:v>
                </c:pt>
                <c:pt idx="134">
                  <c:v>607.70833333333337</c:v>
                </c:pt>
                <c:pt idx="135">
                  <c:v>608.04166666666663</c:v>
                </c:pt>
                <c:pt idx="136">
                  <c:v>608.5</c:v>
                </c:pt>
                <c:pt idx="137">
                  <c:v>608</c:v>
                </c:pt>
                <c:pt idx="138">
                  <c:v>607.91666666666663</c:v>
                </c:pt>
                <c:pt idx="139">
                  <c:v>607.45833333333337</c:v>
                </c:pt>
                <c:pt idx="140">
                  <c:v>607.25</c:v>
                </c:pt>
                <c:pt idx="141">
                  <c:v>607</c:v>
                </c:pt>
                <c:pt idx="142">
                  <c:v>605.125</c:v>
                </c:pt>
                <c:pt idx="143">
                  <c:v>604.45833333333337</c:v>
                </c:pt>
                <c:pt idx="144">
                  <c:v>604.54166666666663</c:v>
                </c:pt>
                <c:pt idx="145">
                  <c:v>605</c:v>
                </c:pt>
                <c:pt idx="146">
                  <c:v>605.91666666666663</c:v>
                </c:pt>
                <c:pt idx="147">
                  <c:v>606.16666666666663</c:v>
                </c:pt>
                <c:pt idx="148">
                  <c:v>606.75</c:v>
                </c:pt>
                <c:pt idx="149">
                  <c:v>607.25</c:v>
                </c:pt>
                <c:pt idx="150">
                  <c:v>607.70833333333337</c:v>
                </c:pt>
                <c:pt idx="151">
                  <c:v>608.04166666666663</c:v>
                </c:pt>
                <c:pt idx="152">
                  <c:v>608.16666666666663</c:v>
                </c:pt>
                <c:pt idx="153">
                  <c:v>608.54166666666663</c:v>
                </c:pt>
                <c:pt idx="154">
                  <c:v>609</c:v>
                </c:pt>
                <c:pt idx="155">
                  <c:v>609.29166666666663</c:v>
                </c:pt>
                <c:pt idx="156">
                  <c:v>609.5</c:v>
                </c:pt>
                <c:pt idx="157">
                  <c:v>609.625</c:v>
                </c:pt>
                <c:pt idx="158">
                  <c:v>609.125</c:v>
                </c:pt>
                <c:pt idx="159">
                  <c:v>610.20833333333337</c:v>
                </c:pt>
                <c:pt idx="160">
                  <c:v>609.91666666666663</c:v>
                </c:pt>
                <c:pt idx="161">
                  <c:v>610.625</c:v>
                </c:pt>
                <c:pt idx="162">
                  <c:v>608.91666666666663</c:v>
                </c:pt>
                <c:pt idx="163">
                  <c:v>607.125</c:v>
                </c:pt>
                <c:pt idx="164">
                  <c:v>607.58333333333337</c:v>
                </c:pt>
                <c:pt idx="165">
                  <c:v>607.625</c:v>
                </c:pt>
                <c:pt idx="166">
                  <c:v>607.58333333333337</c:v>
                </c:pt>
                <c:pt idx="167">
                  <c:v>607.83333333333337</c:v>
                </c:pt>
                <c:pt idx="168">
                  <c:v>606.41666666666663</c:v>
                </c:pt>
                <c:pt idx="169">
                  <c:v>605.91666666666663</c:v>
                </c:pt>
                <c:pt idx="170">
                  <c:v>606.79166666666663</c:v>
                </c:pt>
                <c:pt idx="171">
                  <c:v>604.41666666666663</c:v>
                </c:pt>
                <c:pt idx="172">
                  <c:v>602.79166666666663</c:v>
                </c:pt>
                <c:pt idx="173">
                  <c:v>601.66666666666663</c:v>
                </c:pt>
                <c:pt idx="174">
                  <c:v>601.58333333333337</c:v>
                </c:pt>
                <c:pt idx="175">
                  <c:v>603</c:v>
                </c:pt>
                <c:pt idx="176">
                  <c:v>603.25</c:v>
                </c:pt>
                <c:pt idx="177">
                  <c:v>603.45833333333337</c:v>
                </c:pt>
                <c:pt idx="178">
                  <c:v>603.70833333333337</c:v>
                </c:pt>
                <c:pt idx="179">
                  <c:v>604.25</c:v>
                </c:pt>
                <c:pt idx="180">
                  <c:v>604.41666666666663</c:v>
                </c:pt>
                <c:pt idx="181">
                  <c:v>604.29166666666663</c:v>
                </c:pt>
                <c:pt idx="182">
                  <c:v>604.375</c:v>
                </c:pt>
                <c:pt idx="183">
                  <c:v>605.25</c:v>
                </c:pt>
                <c:pt idx="184">
                  <c:v>604.66666666666663</c:v>
                </c:pt>
                <c:pt idx="185">
                  <c:v>604.91666666666663</c:v>
                </c:pt>
                <c:pt idx="186">
                  <c:v>605.25</c:v>
                </c:pt>
                <c:pt idx="187">
                  <c:v>605.375</c:v>
                </c:pt>
                <c:pt idx="188">
                  <c:v>603.54166666666663</c:v>
                </c:pt>
                <c:pt idx="189">
                  <c:v>601.875</c:v>
                </c:pt>
                <c:pt idx="190">
                  <c:v>602</c:v>
                </c:pt>
                <c:pt idx="191">
                  <c:v>602.95833333333337</c:v>
                </c:pt>
                <c:pt idx="192">
                  <c:v>603.20833333333337</c:v>
                </c:pt>
                <c:pt idx="193">
                  <c:v>603.20833333333337</c:v>
                </c:pt>
                <c:pt idx="194">
                  <c:v>603.95833333333337</c:v>
                </c:pt>
                <c:pt idx="195">
                  <c:v>604.29166666666663</c:v>
                </c:pt>
                <c:pt idx="196">
                  <c:v>603.83333333333337</c:v>
                </c:pt>
                <c:pt idx="197">
                  <c:v>601.25</c:v>
                </c:pt>
                <c:pt idx="198">
                  <c:v>599.95833333333337</c:v>
                </c:pt>
                <c:pt idx="199">
                  <c:v>600.5</c:v>
                </c:pt>
                <c:pt idx="200">
                  <c:v>601.25</c:v>
                </c:pt>
                <c:pt idx="201">
                  <c:v>601.91666666666663</c:v>
                </c:pt>
                <c:pt idx="202">
                  <c:v>602.5</c:v>
                </c:pt>
                <c:pt idx="203">
                  <c:v>602.83333333333337</c:v>
                </c:pt>
                <c:pt idx="204">
                  <c:v>603.375</c:v>
                </c:pt>
                <c:pt idx="205">
                  <c:v>603.125</c:v>
                </c:pt>
                <c:pt idx="206">
                  <c:v>601.45833333333337</c:v>
                </c:pt>
                <c:pt idx="207">
                  <c:v>601.125</c:v>
                </c:pt>
                <c:pt idx="208">
                  <c:v>601.625</c:v>
                </c:pt>
                <c:pt idx="209">
                  <c:v>602.04166666666663</c:v>
                </c:pt>
                <c:pt idx="210">
                  <c:v>602.45833333333337</c:v>
                </c:pt>
                <c:pt idx="211">
                  <c:v>603.25</c:v>
                </c:pt>
                <c:pt idx="212">
                  <c:v>603.79166666666663</c:v>
                </c:pt>
                <c:pt idx="213">
                  <c:v>604.5</c:v>
                </c:pt>
                <c:pt idx="214">
                  <c:v>605.04166666666663</c:v>
                </c:pt>
                <c:pt idx="215">
                  <c:v>605.29166666666663</c:v>
                </c:pt>
                <c:pt idx="216">
                  <c:v>605.75</c:v>
                </c:pt>
                <c:pt idx="217">
                  <c:v>606.04166666666663</c:v>
                </c:pt>
                <c:pt idx="218">
                  <c:v>606.625</c:v>
                </c:pt>
                <c:pt idx="219">
                  <c:v>607.25</c:v>
                </c:pt>
                <c:pt idx="220">
                  <c:v>607.625</c:v>
                </c:pt>
                <c:pt idx="221">
                  <c:v>607.95833333333337</c:v>
                </c:pt>
                <c:pt idx="222">
                  <c:v>608.70833333333337</c:v>
                </c:pt>
                <c:pt idx="223">
                  <c:v>609.16666666666663</c:v>
                </c:pt>
                <c:pt idx="224">
                  <c:v>609.45833333333337</c:v>
                </c:pt>
                <c:pt idx="225">
                  <c:v>610.04166666666663</c:v>
                </c:pt>
                <c:pt idx="226">
                  <c:v>610.45833333333337</c:v>
                </c:pt>
                <c:pt idx="227">
                  <c:v>610.79166666666663</c:v>
                </c:pt>
                <c:pt idx="228">
                  <c:v>611.08333333333337</c:v>
                </c:pt>
                <c:pt idx="229">
                  <c:v>611.29166666666663</c:v>
                </c:pt>
                <c:pt idx="230">
                  <c:v>611.95833333333337</c:v>
                </c:pt>
                <c:pt idx="231">
                  <c:v>612.29166666666663</c:v>
                </c:pt>
                <c:pt idx="232">
                  <c:v>612.91666666666663</c:v>
                </c:pt>
                <c:pt idx="233">
                  <c:v>613</c:v>
                </c:pt>
                <c:pt idx="234">
                  <c:v>610.875</c:v>
                </c:pt>
                <c:pt idx="235">
                  <c:v>605.33333333333337</c:v>
                </c:pt>
                <c:pt idx="236">
                  <c:v>605.625</c:v>
                </c:pt>
                <c:pt idx="237">
                  <c:v>606.95833333333337</c:v>
                </c:pt>
                <c:pt idx="238">
                  <c:v>607.875</c:v>
                </c:pt>
                <c:pt idx="239">
                  <c:v>608.79166666666663</c:v>
                </c:pt>
                <c:pt idx="240">
                  <c:v>608.91666666666663</c:v>
                </c:pt>
                <c:pt idx="241">
                  <c:v>609.125</c:v>
                </c:pt>
                <c:pt idx="242">
                  <c:v>609.79166666666663</c:v>
                </c:pt>
                <c:pt idx="243">
                  <c:v>610.29166666666663</c:v>
                </c:pt>
                <c:pt idx="244">
                  <c:v>610.70833333333337</c:v>
                </c:pt>
                <c:pt idx="245">
                  <c:v>611.04166666666663</c:v>
                </c:pt>
                <c:pt idx="246">
                  <c:v>611.20833333333337</c:v>
                </c:pt>
                <c:pt idx="247">
                  <c:v>610.45833333333337</c:v>
                </c:pt>
                <c:pt idx="248">
                  <c:v>609.70833333333337</c:v>
                </c:pt>
                <c:pt idx="249">
                  <c:v>609.83333333333337</c:v>
                </c:pt>
                <c:pt idx="250">
                  <c:v>610.375</c:v>
                </c:pt>
                <c:pt idx="251">
                  <c:v>610.79166666666663</c:v>
                </c:pt>
                <c:pt idx="252">
                  <c:v>611.20833333333337</c:v>
                </c:pt>
                <c:pt idx="253">
                  <c:v>611.70833333333337</c:v>
                </c:pt>
                <c:pt idx="254">
                  <c:v>611.95833333333337</c:v>
                </c:pt>
                <c:pt idx="255">
                  <c:v>612.16666666666663</c:v>
                </c:pt>
                <c:pt idx="256">
                  <c:v>610.41666666666663</c:v>
                </c:pt>
                <c:pt idx="257">
                  <c:v>607.25</c:v>
                </c:pt>
                <c:pt idx="258">
                  <c:v>604.625</c:v>
                </c:pt>
                <c:pt idx="259">
                  <c:v>603.625</c:v>
                </c:pt>
                <c:pt idx="260">
                  <c:v>605.29166666666663</c:v>
                </c:pt>
                <c:pt idx="261">
                  <c:v>606.33333333333337</c:v>
                </c:pt>
                <c:pt idx="262">
                  <c:v>601.04166666666663</c:v>
                </c:pt>
                <c:pt idx="263">
                  <c:v>596.66666666666663</c:v>
                </c:pt>
                <c:pt idx="264">
                  <c:v>598.54166666666663</c:v>
                </c:pt>
                <c:pt idx="265">
                  <c:v>601.04166666666663</c:v>
                </c:pt>
                <c:pt idx="266">
                  <c:v>602.20833333333337</c:v>
                </c:pt>
                <c:pt idx="267">
                  <c:v>602.83333333333337</c:v>
                </c:pt>
                <c:pt idx="268">
                  <c:v>603</c:v>
                </c:pt>
                <c:pt idx="269">
                  <c:v>603.58333333333337</c:v>
                </c:pt>
                <c:pt idx="270">
                  <c:v>604.08333333333337</c:v>
                </c:pt>
                <c:pt idx="271">
                  <c:v>604.58333333333337</c:v>
                </c:pt>
                <c:pt idx="272">
                  <c:v>604.79166666666663</c:v>
                </c:pt>
                <c:pt idx="273">
                  <c:v>605.16666666666663</c:v>
                </c:pt>
                <c:pt idx="274">
                  <c:v>605</c:v>
                </c:pt>
                <c:pt idx="275">
                  <c:v>604.75</c:v>
                </c:pt>
                <c:pt idx="276">
                  <c:v>604.83333333333337</c:v>
                </c:pt>
                <c:pt idx="277">
                  <c:v>605.41666666666663</c:v>
                </c:pt>
                <c:pt idx="278">
                  <c:v>605.95833333333337</c:v>
                </c:pt>
                <c:pt idx="279">
                  <c:v>606.25</c:v>
                </c:pt>
                <c:pt idx="280">
                  <c:v>606.41666666666663</c:v>
                </c:pt>
                <c:pt idx="281">
                  <c:v>606.75</c:v>
                </c:pt>
                <c:pt idx="282">
                  <c:v>606.91666666666663</c:v>
                </c:pt>
                <c:pt idx="283">
                  <c:v>606.375</c:v>
                </c:pt>
                <c:pt idx="284">
                  <c:v>603.875</c:v>
                </c:pt>
                <c:pt idx="285">
                  <c:v>603.33333333333337</c:v>
                </c:pt>
                <c:pt idx="286">
                  <c:v>604.125</c:v>
                </c:pt>
                <c:pt idx="287">
                  <c:v>604.58333333333337</c:v>
                </c:pt>
                <c:pt idx="288">
                  <c:v>605.16666666666663</c:v>
                </c:pt>
                <c:pt idx="289">
                  <c:v>605.45833333333337</c:v>
                </c:pt>
                <c:pt idx="290">
                  <c:v>605.83333333333337</c:v>
                </c:pt>
                <c:pt idx="291">
                  <c:v>606.33333333333337</c:v>
                </c:pt>
                <c:pt idx="292">
                  <c:v>606.29166666666663</c:v>
                </c:pt>
                <c:pt idx="293">
                  <c:v>606.29166666666663</c:v>
                </c:pt>
                <c:pt idx="294">
                  <c:v>605.95833333333337</c:v>
                </c:pt>
                <c:pt idx="295">
                  <c:v>605.91666666666663</c:v>
                </c:pt>
                <c:pt idx="296">
                  <c:v>606.58333333333337</c:v>
                </c:pt>
                <c:pt idx="297">
                  <c:v>607.125</c:v>
                </c:pt>
                <c:pt idx="298">
                  <c:v>607.41666666666663</c:v>
                </c:pt>
                <c:pt idx="299">
                  <c:v>607.875</c:v>
                </c:pt>
                <c:pt idx="300">
                  <c:v>608.29166666666663</c:v>
                </c:pt>
                <c:pt idx="301">
                  <c:v>608.5</c:v>
                </c:pt>
                <c:pt idx="302">
                  <c:v>608.83333333333337</c:v>
                </c:pt>
                <c:pt idx="303">
                  <c:v>609.33333333333337</c:v>
                </c:pt>
                <c:pt idx="304">
                  <c:v>609.20833333333337</c:v>
                </c:pt>
                <c:pt idx="305">
                  <c:v>609.66666666666663</c:v>
                </c:pt>
                <c:pt idx="306">
                  <c:v>610.08333333333337</c:v>
                </c:pt>
                <c:pt idx="307">
                  <c:v>610.58333333333337</c:v>
                </c:pt>
                <c:pt idx="308">
                  <c:v>611</c:v>
                </c:pt>
                <c:pt idx="309">
                  <c:v>611.45833333333337</c:v>
                </c:pt>
                <c:pt idx="310">
                  <c:v>611.66666666666663</c:v>
                </c:pt>
                <c:pt idx="311">
                  <c:v>612.16666666666663</c:v>
                </c:pt>
                <c:pt idx="312">
                  <c:v>612.25</c:v>
                </c:pt>
                <c:pt idx="313">
                  <c:v>612.54166666666663</c:v>
                </c:pt>
                <c:pt idx="314">
                  <c:v>612.83333333333337</c:v>
                </c:pt>
                <c:pt idx="315">
                  <c:v>613.20833333333337</c:v>
                </c:pt>
                <c:pt idx="316">
                  <c:v>613.54166666666663</c:v>
                </c:pt>
                <c:pt idx="317">
                  <c:v>614.04166666666663</c:v>
                </c:pt>
                <c:pt idx="318">
                  <c:v>614.25</c:v>
                </c:pt>
                <c:pt idx="319">
                  <c:v>614.58333333333337</c:v>
                </c:pt>
                <c:pt idx="320">
                  <c:v>614.625</c:v>
                </c:pt>
                <c:pt idx="321">
                  <c:v>614.79166666666663</c:v>
                </c:pt>
                <c:pt idx="322">
                  <c:v>614.58333333333337</c:v>
                </c:pt>
                <c:pt idx="323">
                  <c:v>614</c:v>
                </c:pt>
                <c:pt idx="324">
                  <c:v>614.33333333333337</c:v>
                </c:pt>
                <c:pt idx="325">
                  <c:v>614.70833333333337</c:v>
                </c:pt>
                <c:pt idx="326">
                  <c:v>614.66666666666663</c:v>
                </c:pt>
                <c:pt idx="327">
                  <c:v>614.29166666666663</c:v>
                </c:pt>
                <c:pt idx="328">
                  <c:v>614.70833333333337</c:v>
                </c:pt>
                <c:pt idx="329">
                  <c:v>615.16666666666663</c:v>
                </c:pt>
                <c:pt idx="330">
                  <c:v>614.70833333333337</c:v>
                </c:pt>
                <c:pt idx="331">
                  <c:v>614.79166666666663</c:v>
                </c:pt>
                <c:pt idx="332">
                  <c:v>615.45833333333337</c:v>
                </c:pt>
                <c:pt idx="333">
                  <c:v>616.20833333333337</c:v>
                </c:pt>
                <c:pt idx="334">
                  <c:v>616.75</c:v>
                </c:pt>
                <c:pt idx="335">
                  <c:v>617.08333333333337</c:v>
                </c:pt>
                <c:pt idx="336">
                  <c:v>617.5</c:v>
                </c:pt>
                <c:pt idx="337">
                  <c:v>617.70833333333337</c:v>
                </c:pt>
                <c:pt idx="338">
                  <c:v>618.04166666666663</c:v>
                </c:pt>
                <c:pt idx="339">
                  <c:v>618.20833333333337</c:v>
                </c:pt>
                <c:pt idx="340">
                  <c:v>618.375</c:v>
                </c:pt>
                <c:pt idx="341">
                  <c:v>618.625</c:v>
                </c:pt>
                <c:pt idx="342">
                  <c:v>618.5</c:v>
                </c:pt>
                <c:pt idx="343">
                  <c:v>618.75</c:v>
                </c:pt>
                <c:pt idx="344">
                  <c:v>618.83333333333337</c:v>
                </c:pt>
                <c:pt idx="345">
                  <c:v>618.5</c:v>
                </c:pt>
                <c:pt idx="346">
                  <c:v>618.33333333333337</c:v>
                </c:pt>
                <c:pt idx="347">
                  <c:v>618.95833333333337</c:v>
                </c:pt>
                <c:pt idx="348">
                  <c:v>619.08333333333337</c:v>
                </c:pt>
                <c:pt idx="349">
                  <c:v>618.58333333333337</c:v>
                </c:pt>
                <c:pt idx="350">
                  <c:v>617.70833333333337</c:v>
                </c:pt>
                <c:pt idx="351">
                  <c:v>617.95833333333337</c:v>
                </c:pt>
                <c:pt idx="352">
                  <c:v>618.70833333333337</c:v>
                </c:pt>
                <c:pt idx="353">
                  <c:v>619.25</c:v>
                </c:pt>
                <c:pt idx="354">
                  <c:v>619.41666666666663</c:v>
                </c:pt>
                <c:pt idx="355">
                  <c:v>619.91666666666663</c:v>
                </c:pt>
                <c:pt idx="356">
                  <c:v>620.08333333333337</c:v>
                </c:pt>
                <c:pt idx="357">
                  <c:v>620.375</c:v>
                </c:pt>
                <c:pt idx="358">
                  <c:v>620.54166666666663</c:v>
                </c:pt>
                <c:pt idx="359">
                  <c:v>620.70833333333337</c:v>
                </c:pt>
                <c:pt idx="360">
                  <c:v>620.54166666666663</c:v>
                </c:pt>
                <c:pt idx="361">
                  <c:v>621.04166666666663</c:v>
                </c:pt>
                <c:pt idx="362">
                  <c:v>621.25</c:v>
                </c:pt>
                <c:pt idx="363">
                  <c:v>621.33333333333337</c:v>
                </c:pt>
                <c:pt idx="364">
                  <c:v>621.41666666666663</c:v>
                </c:pt>
                <c:pt idx="365">
                  <c:v>621.79166666666663</c:v>
                </c:pt>
                <c:pt idx="366">
                  <c:v>621.875</c:v>
                </c:pt>
                <c:pt idx="367">
                  <c:v>622.33333333333337</c:v>
                </c:pt>
                <c:pt idx="368">
                  <c:v>622.70833333333337</c:v>
                </c:pt>
                <c:pt idx="369">
                  <c:v>622.75</c:v>
                </c:pt>
                <c:pt idx="370">
                  <c:v>622.91666666666663</c:v>
                </c:pt>
                <c:pt idx="371">
                  <c:v>623.125</c:v>
                </c:pt>
                <c:pt idx="372">
                  <c:v>622.79166666666663</c:v>
                </c:pt>
                <c:pt idx="373">
                  <c:v>623.16666666666663</c:v>
                </c:pt>
                <c:pt idx="374">
                  <c:v>623.33333333333337</c:v>
                </c:pt>
                <c:pt idx="375">
                  <c:v>623.33333333333337</c:v>
                </c:pt>
                <c:pt idx="376">
                  <c:v>623.5</c:v>
                </c:pt>
                <c:pt idx="377">
                  <c:v>623.54166666666663</c:v>
                </c:pt>
                <c:pt idx="378">
                  <c:v>623.08333333333337</c:v>
                </c:pt>
                <c:pt idx="379">
                  <c:v>623.25</c:v>
                </c:pt>
                <c:pt idx="380">
                  <c:v>623.08333333333337</c:v>
                </c:pt>
                <c:pt idx="381">
                  <c:v>623.20833333333337</c:v>
                </c:pt>
                <c:pt idx="382">
                  <c:v>623.79166666666663</c:v>
                </c:pt>
                <c:pt idx="383">
                  <c:v>623.625</c:v>
                </c:pt>
                <c:pt idx="384">
                  <c:v>623.45833333333337</c:v>
                </c:pt>
                <c:pt idx="385">
                  <c:v>623.625</c:v>
                </c:pt>
                <c:pt idx="386">
                  <c:v>623.95833333333337</c:v>
                </c:pt>
                <c:pt idx="387">
                  <c:v>624</c:v>
                </c:pt>
                <c:pt idx="388">
                  <c:v>624.08333333333337</c:v>
                </c:pt>
                <c:pt idx="389">
                  <c:v>624.16666666666663</c:v>
                </c:pt>
                <c:pt idx="390">
                  <c:v>624.20833333333337</c:v>
                </c:pt>
                <c:pt idx="391">
                  <c:v>624.25</c:v>
                </c:pt>
                <c:pt idx="392">
                  <c:v>624.04166666666663</c:v>
                </c:pt>
                <c:pt idx="393">
                  <c:v>623.95833333333337</c:v>
                </c:pt>
                <c:pt idx="394">
                  <c:v>624.125</c:v>
                </c:pt>
                <c:pt idx="395">
                  <c:v>624.33333333333337</c:v>
                </c:pt>
                <c:pt idx="396">
                  <c:v>624.45833333333337</c:v>
                </c:pt>
                <c:pt idx="397">
                  <c:v>624.41666666666663</c:v>
                </c:pt>
                <c:pt idx="398">
                  <c:v>624.58333333333337</c:v>
                </c:pt>
                <c:pt idx="399">
                  <c:v>624.45833333333337</c:v>
                </c:pt>
                <c:pt idx="400">
                  <c:v>624.70833333333337</c:v>
                </c:pt>
                <c:pt idx="401">
                  <c:v>624.58333333333337</c:v>
                </c:pt>
                <c:pt idx="402">
                  <c:v>624.66666666666663</c:v>
                </c:pt>
                <c:pt idx="403">
                  <c:v>624.625</c:v>
                </c:pt>
                <c:pt idx="404">
                  <c:v>624.375</c:v>
                </c:pt>
                <c:pt idx="405">
                  <c:v>623.5</c:v>
                </c:pt>
                <c:pt idx="406">
                  <c:v>623.41666666666663</c:v>
                </c:pt>
                <c:pt idx="407">
                  <c:v>623.54166666666663</c:v>
                </c:pt>
                <c:pt idx="408">
                  <c:v>623.70833333333337</c:v>
                </c:pt>
                <c:pt idx="409">
                  <c:v>624.125</c:v>
                </c:pt>
                <c:pt idx="410">
                  <c:v>624</c:v>
                </c:pt>
                <c:pt idx="411">
                  <c:v>623.95833333333337</c:v>
                </c:pt>
                <c:pt idx="412">
                  <c:v>624.08333333333337</c:v>
                </c:pt>
                <c:pt idx="413">
                  <c:v>624.375</c:v>
                </c:pt>
                <c:pt idx="414">
                  <c:v>624.625</c:v>
                </c:pt>
                <c:pt idx="415">
                  <c:v>624.54166666666663</c:v>
                </c:pt>
                <c:pt idx="416">
                  <c:v>624.75</c:v>
                </c:pt>
                <c:pt idx="417">
                  <c:v>624.79166666666663</c:v>
                </c:pt>
                <c:pt idx="418">
                  <c:v>624.83333333333337</c:v>
                </c:pt>
                <c:pt idx="419">
                  <c:v>624.83333333333337</c:v>
                </c:pt>
                <c:pt idx="420">
                  <c:v>624.875</c:v>
                </c:pt>
                <c:pt idx="421">
                  <c:v>624.875</c:v>
                </c:pt>
                <c:pt idx="422">
                  <c:v>625.08333333333337</c:v>
                </c:pt>
                <c:pt idx="423">
                  <c:v>625.04166666666663</c:v>
                </c:pt>
                <c:pt idx="424">
                  <c:v>625.08333333333337</c:v>
                </c:pt>
                <c:pt idx="425">
                  <c:v>625.08333333333337</c:v>
                </c:pt>
                <c:pt idx="426">
                  <c:v>625.125</c:v>
                </c:pt>
                <c:pt idx="427">
                  <c:v>625.41666666666663</c:v>
                </c:pt>
                <c:pt idx="428">
                  <c:v>625.5</c:v>
                </c:pt>
                <c:pt idx="429">
                  <c:v>625.625</c:v>
                </c:pt>
                <c:pt idx="430">
                  <c:v>625.625</c:v>
                </c:pt>
                <c:pt idx="431">
                  <c:v>625.79166666666663</c:v>
                </c:pt>
                <c:pt idx="432">
                  <c:v>625.83333333333337</c:v>
                </c:pt>
                <c:pt idx="433">
                  <c:v>626.04166666666663</c:v>
                </c:pt>
                <c:pt idx="434">
                  <c:v>626.125</c:v>
                </c:pt>
                <c:pt idx="435">
                  <c:v>626.08333333333337</c:v>
                </c:pt>
                <c:pt idx="436">
                  <c:v>626.04166666666663</c:v>
                </c:pt>
                <c:pt idx="437">
                  <c:v>626.08333333333337</c:v>
                </c:pt>
                <c:pt idx="438">
                  <c:v>626.33333333333337</c:v>
                </c:pt>
                <c:pt idx="439">
                  <c:v>626.29166666666663</c:v>
                </c:pt>
                <c:pt idx="440">
                  <c:v>626.375</c:v>
                </c:pt>
                <c:pt idx="441">
                  <c:v>626.33333333333337</c:v>
                </c:pt>
                <c:pt idx="442">
                  <c:v>626.625</c:v>
                </c:pt>
                <c:pt idx="443">
                  <c:v>626.45833333333337</c:v>
                </c:pt>
                <c:pt idx="444">
                  <c:v>626.54166666666663</c:v>
                </c:pt>
                <c:pt idx="445">
                  <c:v>626.70833333333337</c:v>
                </c:pt>
                <c:pt idx="446">
                  <c:v>626.83333333333337</c:v>
                </c:pt>
                <c:pt idx="447">
                  <c:v>626.70833333333337</c:v>
                </c:pt>
                <c:pt idx="448">
                  <c:v>626.75</c:v>
                </c:pt>
                <c:pt idx="449">
                  <c:v>626.79166666666663</c:v>
                </c:pt>
                <c:pt idx="450">
                  <c:v>626.75</c:v>
                </c:pt>
                <c:pt idx="451">
                  <c:v>626.875</c:v>
                </c:pt>
                <c:pt idx="452">
                  <c:v>626.79166666666663</c:v>
                </c:pt>
                <c:pt idx="453">
                  <c:v>626.83333333333337</c:v>
                </c:pt>
                <c:pt idx="454">
                  <c:v>626.875</c:v>
                </c:pt>
                <c:pt idx="455">
                  <c:v>626.91666666666663</c:v>
                </c:pt>
                <c:pt idx="456">
                  <c:v>626.83333333333337</c:v>
                </c:pt>
                <c:pt idx="457">
                  <c:v>627</c:v>
                </c:pt>
                <c:pt idx="458">
                  <c:v>627.04166666666663</c:v>
                </c:pt>
                <c:pt idx="459">
                  <c:v>627.04166666666663</c:v>
                </c:pt>
                <c:pt idx="460">
                  <c:v>626.875</c:v>
                </c:pt>
                <c:pt idx="461">
                  <c:v>626.91666666666663</c:v>
                </c:pt>
                <c:pt idx="462">
                  <c:v>626.95833333333337</c:v>
                </c:pt>
                <c:pt idx="463">
                  <c:v>626.91666666666663</c:v>
                </c:pt>
                <c:pt idx="464">
                  <c:v>627.08333333333337</c:v>
                </c:pt>
                <c:pt idx="465">
                  <c:v>626.91666666666663</c:v>
                </c:pt>
                <c:pt idx="466">
                  <c:v>626.16666666666663</c:v>
                </c:pt>
                <c:pt idx="467">
                  <c:v>625.75</c:v>
                </c:pt>
                <c:pt idx="468">
                  <c:v>625.91666666666663</c:v>
                </c:pt>
                <c:pt idx="469">
                  <c:v>626.08333333333337</c:v>
                </c:pt>
                <c:pt idx="470">
                  <c:v>625.875</c:v>
                </c:pt>
                <c:pt idx="471">
                  <c:v>626.04166666666663</c:v>
                </c:pt>
                <c:pt idx="472">
                  <c:v>626.25</c:v>
                </c:pt>
                <c:pt idx="473">
                  <c:v>626.16666666666663</c:v>
                </c:pt>
                <c:pt idx="474">
                  <c:v>625.41666666666663</c:v>
                </c:pt>
                <c:pt idx="475">
                  <c:v>625.375</c:v>
                </c:pt>
                <c:pt idx="476">
                  <c:v>624.625</c:v>
                </c:pt>
                <c:pt idx="477">
                  <c:v>624.5</c:v>
                </c:pt>
                <c:pt idx="478">
                  <c:v>623.22222222222217</c:v>
                </c:pt>
              </c:numCache>
            </c:numRef>
          </c:val>
          <c:smooth val="0"/>
          <c:extLst>
            <c:ext xmlns:c16="http://schemas.microsoft.com/office/drawing/2014/chart" uri="{C3380CC4-5D6E-409C-BE32-E72D297353CC}">
              <c16:uniqueId val="{00000002-A173-4ACE-BE68-0BBA1738EB55}"/>
            </c:ext>
          </c:extLst>
        </c:ser>
        <c:dLbls>
          <c:showLegendKey val="0"/>
          <c:showVal val="0"/>
          <c:showCatName val="0"/>
          <c:showSerName val="0"/>
          <c:showPercent val="0"/>
          <c:showBubbleSize val="0"/>
        </c:dLbls>
        <c:smooth val="0"/>
        <c:axId val="489013656"/>
        <c:axId val="489013984"/>
      </c:lineChart>
      <c:catAx>
        <c:axId val="489013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时间</a:t>
                </a:r>
                <a:r>
                  <a:rPr lang="en-US" altLang="zh-CN"/>
                  <a:t>/s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9013984"/>
        <c:crosses val="autoZero"/>
        <c:auto val="1"/>
        <c:lblAlgn val="ctr"/>
        <c:lblOffset val="100"/>
        <c:noMultiLvlLbl val="0"/>
      </c:catAx>
      <c:valAx>
        <c:axId val="489013984"/>
        <c:scaling>
          <c:orientation val="minMax"/>
          <c:min val="4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90136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0.07447</cdr:x>
      <cdr:y>0.26892</cdr:y>
    </cdr:from>
    <cdr:to>
      <cdr:x>0.17731</cdr:x>
      <cdr:y>0.36876</cdr:y>
    </cdr:to>
    <cdr:sp macro="" textlink="">
      <cdr:nvSpPr>
        <cdr:cNvPr id="2" name="标注: 弯曲线形 1">
          <a:extLst xmlns:a="http://schemas.openxmlformats.org/drawingml/2006/main">
            <a:ext uri="{FF2B5EF4-FFF2-40B4-BE49-F238E27FC236}">
              <a16:creationId xmlns:a16="http://schemas.microsoft.com/office/drawing/2014/main" id="{D5428003-5339-4BA2-AEB1-D95F7772EE87}"/>
            </a:ext>
          </a:extLst>
        </cdr:cNvPr>
        <cdr:cNvSpPr/>
      </cdr:nvSpPr>
      <cdr:spPr>
        <a:xfrm xmlns:a="http://schemas.openxmlformats.org/drawingml/2006/main">
          <a:off x="645460" y="1283233"/>
          <a:ext cx="891348" cy="476410"/>
        </a:xfrm>
        <a:prstGeom xmlns:a="http://schemas.openxmlformats.org/drawingml/2006/main" prst="borderCallout2">
          <a:avLst>
            <a:gd name="adj1" fmla="val 108036"/>
            <a:gd name="adj2" fmla="val 26150"/>
            <a:gd name="adj3" fmla="val 143749"/>
            <a:gd name="adj4" fmla="val 27011"/>
            <a:gd name="adj5" fmla="val 167262"/>
            <a:gd name="adj6" fmla="val 67126"/>
          </a:avLst>
        </a:prstGeom>
        <a:solidFill xmlns:a="http://schemas.openxmlformats.org/drawingml/2006/main">
          <a:schemeClr val="accent1">
            <a:alpha val="50000"/>
          </a:schemeClr>
        </a:solidFill>
        <a:ln xmlns:a="http://schemas.openxmlformats.org/drawingml/2006/main">
          <a:solidFill>
            <a:schemeClr val="accent1"/>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zh-CN" altLang="en-US">
              <a:solidFill>
                <a:schemeClr val="tx1"/>
              </a:solidFill>
            </a:rPr>
            <a:t>悲伤音乐诱导悲伤情绪</a:t>
          </a:r>
          <a:endParaRPr lang="zh-CN">
            <a:solidFill>
              <a:schemeClr val="tx1"/>
            </a:solidFill>
          </a:endParaRPr>
        </a:p>
      </cdr:txBody>
    </cdr:sp>
  </cdr:relSizeAnchor>
  <cdr:relSizeAnchor xmlns:cdr="http://schemas.openxmlformats.org/drawingml/2006/chartDrawing">
    <cdr:from>
      <cdr:x>0.40036</cdr:x>
      <cdr:y>0.49857</cdr:y>
    </cdr:from>
    <cdr:to>
      <cdr:x>0.5032</cdr:x>
      <cdr:y>0.59841</cdr:y>
    </cdr:to>
    <cdr:sp macro="" textlink="">
      <cdr:nvSpPr>
        <cdr:cNvPr id="3" name="标注: 弯曲线形 2">
          <a:extLst xmlns:a="http://schemas.openxmlformats.org/drawingml/2006/main">
            <a:ext uri="{FF2B5EF4-FFF2-40B4-BE49-F238E27FC236}">
              <a16:creationId xmlns:a16="http://schemas.microsoft.com/office/drawing/2014/main" id="{EAE9C0A4-5628-4FDE-BD1E-8244EC261E3D}"/>
            </a:ext>
          </a:extLst>
        </cdr:cNvPr>
        <cdr:cNvSpPr/>
      </cdr:nvSpPr>
      <cdr:spPr>
        <a:xfrm xmlns:a="http://schemas.openxmlformats.org/drawingml/2006/main">
          <a:off x="3470196" y="2379062"/>
          <a:ext cx="891348" cy="476410"/>
        </a:xfrm>
        <a:prstGeom xmlns:a="http://schemas.openxmlformats.org/drawingml/2006/main" prst="borderCallout2">
          <a:avLst>
            <a:gd name="adj1" fmla="val -8093"/>
            <a:gd name="adj2" fmla="val 67529"/>
            <a:gd name="adj3" fmla="val -41735"/>
            <a:gd name="adj4" fmla="val 66666"/>
            <a:gd name="adj5" fmla="val -73061"/>
            <a:gd name="adj6" fmla="val 24885"/>
          </a:avLst>
        </a:prstGeom>
        <a:solidFill xmlns:a="http://schemas.openxmlformats.org/drawingml/2006/main">
          <a:schemeClr val="accent1">
            <a:alpha val="50000"/>
          </a:schemeClr>
        </a:solidFill>
        <a:ln xmlns:a="http://schemas.openxmlformats.org/drawingml/2006/main">
          <a:solidFill>
            <a:schemeClr val="accent1"/>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zh-CN" altLang="en-US">
              <a:solidFill>
                <a:schemeClr val="tx1"/>
              </a:solidFill>
            </a:rPr>
            <a:t>平静音乐平复悲伤情绪</a:t>
          </a:r>
          <a:endParaRPr lang="zh-CN">
            <a:solidFill>
              <a:schemeClr val="tx1"/>
            </a:solidFill>
          </a:endParaRPr>
        </a:p>
      </cdr:txBody>
    </cdr:sp>
  </cdr:relSizeAnchor>
  <cdr:relSizeAnchor xmlns:cdr="http://schemas.openxmlformats.org/drawingml/2006/chartDrawing">
    <cdr:from>
      <cdr:x>0.80905</cdr:x>
      <cdr:y>0.47924</cdr:y>
    </cdr:from>
    <cdr:to>
      <cdr:x>0.91223</cdr:x>
      <cdr:y>0.69243</cdr:y>
    </cdr:to>
    <cdr:sp macro="" textlink="">
      <cdr:nvSpPr>
        <cdr:cNvPr id="5" name="标注: 弯曲线形 4">
          <a:extLst xmlns:a="http://schemas.openxmlformats.org/drawingml/2006/main">
            <a:ext uri="{FF2B5EF4-FFF2-40B4-BE49-F238E27FC236}">
              <a16:creationId xmlns:a16="http://schemas.microsoft.com/office/drawing/2014/main" id="{230E05AD-B6F2-41F5-BC4B-0F1175055881}"/>
            </a:ext>
          </a:extLst>
        </cdr:cNvPr>
        <cdr:cNvSpPr/>
      </cdr:nvSpPr>
      <cdr:spPr>
        <a:xfrm xmlns:a="http://schemas.openxmlformats.org/drawingml/2006/main">
          <a:off x="8053865" y="2566885"/>
          <a:ext cx="1027128" cy="1141879"/>
        </a:xfrm>
        <a:prstGeom xmlns:a="http://schemas.openxmlformats.org/drawingml/2006/main" prst="borderCallout2">
          <a:avLst>
            <a:gd name="adj1" fmla="val -3561"/>
            <a:gd name="adj2" fmla="val 48563"/>
            <a:gd name="adj3" fmla="val -18012"/>
            <a:gd name="adj4" fmla="val 48563"/>
            <a:gd name="adj5" fmla="val -48504"/>
            <a:gd name="adj6" fmla="val 49020"/>
          </a:avLst>
        </a:prstGeom>
        <a:solidFill xmlns:a="http://schemas.openxmlformats.org/drawingml/2006/main">
          <a:schemeClr val="accent1">
            <a:alpha val="50000"/>
          </a:schemeClr>
        </a:solidFill>
        <a:ln xmlns:a="http://schemas.openxmlformats.org/drawingml/2006/main">
          <a:solidFill>
            <a:schemeClr val="accent1"/>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zh-CN" altLang="en-US">
              <a:solidFill>
                <a:schemeClr val="tx1"/>
              </a:solidFill>
            </a:rPr>
            <a:t>欢快音乐诱导欢快情绪</a:t>
          </a:r>
          <a:endParaRPr lang="en-US" altLang="zh-CN">
            <a:solidFill>
              <a:schemeClr val="tx1"/>
            </a:solidFill>
          </a:endParaRPr>
        </a:p>
        <a:p xmlns:a="http://schemas.openxmlformats.org/drawingml/2006/main">
          <a:r>
            <a:rPr lang="zh-CN" altLang="en-US">
              <a:solidFill>
                <a:schemeClr val="tx1"/>
              </a:solidFill>
            </a:rPr>
            <a:t>但每个人对音乐反应不同</a:t>
          </a:r>
          <a:endParaRPr lang="zh-CN">
            <a:solidFill>
              <a:schemeClr val="tx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9D140-62D5-4E07-B6E7-188FF6FA3BC9}" type="datetimeFigureOut">
              <a:rPr lang="zh-CN" altLang="en-US" smtClean="0"/>
              <a:t>2017/5/12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972FF-09FD-4358-8A14-481A60A48E7F}" type="slidenum">
              <a:rPr lang="zh-CN" altLang="en-US" smtClean="0"/>
              <a:t>‹#›</a:t>
            </a:fld>
            <a:endParaRPr lang="zh-CN" altLang="en-US"/>
          </a:p>
        </p:txBody>
      </p:sp>
    </p:spTree>
    <p:extLst>
      <p:ext uri="{BB962C8B-B14F-4D97-AF65-F5344CB8AC3E}">
        <p14:creationId xmlns:p14="http://schemas.microsoft.com/office/powerpoint/2010/main" val="307145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各位评委老师大家好，我们展示的题目是生理信号驱动的音乐情感识别与生成系统，我是今天的答辩人：尹健文</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1</a:t>
            </a:fld>
            <a:endParaRPr lang="zh-CN" altLang="en-US"/>
          </a:p>
        </p:txBody>
      </p:sp>
    </p:spTree>
    <p:extLst>
      <p:ext uri="{BB962C8B-B14F-4D97-AF65-F5344CB8AC3E}">
        <p14:creationId xmlns:p14="http://schemas.microsoft.com/office/powerpoint/2010/main" val="1528596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得到情绪标号后，我们需要根据标号实用音乐进行情绪调节，调节策略如下：</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10</a:t>
            </a:fld>
            <a:endParaRPr lang="zh-CN" altLang="en-US"/>
          </a:p>
        </p:txBody>
      </p:sp>
    </p:spTree>
    <p:extLst>
      <p:ext uri="{BB962C8B-B14F-4D97-AF65-F5344CB8AC3E}">
        <p14:creationId xmlns:p14="http://schemas.microsoft.com/office/powerpoint/2010/main" val="3845208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这是我们的概念产品模型，也就是卖家秀</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11</a:t>
            </a:fld>
            <a:endParaRPr lang="zh-CN" altLang="en-US"/>
          </a:p>
        </p:txBody>
      </p:sp>
    </p:spTree>
    <p:extLst>
      <p:ext uri="{BB962C8B-B14F-4D97-AF65-F5344CB8AC3E}">
        <p14:creationId xmlns:p14="http://schemas.microsoft.com/office/powerpoint/2010/main" val="3053482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心电测量手环内涵</a:t>
            </a:r>
            <a:r>
              <a:rPr lang="en-US" altLang="zh-CN" dirty="0" smtClean="0"/>
              <a:t>ECG</a:t>
            </a:r>
            <a:r>
              <a:rPr lang="zh-CN" altLang="en-US" dirty="0" smtClean="0"/>
              <a:t>传感器和无线传输模块，实时测量信号并传输到终端进行处理</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12</a:t>
            </a:fld>
            <a:endParaRPr lang="zh-CN" altLang="en-US"/>
          </a:p>
        </p:txBody>
      </p:sp>
    </p:spTree>
    <p:extLst>
      <p:ext uri="{BB962C8B-B14F-4D97-AF65-F5344CB8AC3E}">
        <p14:creationId xmlns:p14="http://schemas.microsoft.com/office/powerpoint/2010/main" val="404128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皮电测量产品的外型为戒指，工作原理与心电测量手环类似</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13</a:t>
            </a:fld>
            <a:endParaRPr lang="zh-CN" altLang="en-US"/>
          </a:p>
        </p:txBody>
      </p:sp>
    </p:spTree>
    <p:extLst>
      <p:ext uri="{BB962C8B-B14F-4D97-AF65-F5344CB8AC3E}">
        <p14:creationId xmlns:p14="http://schemas.microsoft.com/office/powerpoint/2010/main" val="4101227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极简设计，接受手环和戒指的信号传输并进行处理和音乐播放</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14</a:t>
            </a:fld>
            <a:endParaRPr lang="zh-CN" altLang="en-US"/>
          </a:p>
        </p:txBody>
      </p:sp>
    </p:spTree>
    <p:extLst>
      <p:ext uri="{BB962C8B-B14F-4D97-AF65-F5344CB8AC3E}">
        <p14:creationId xmlns:p14="http://schemas.microsoft.com/office/powerpoint/2010/main" val="1772513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个项目的执行过程如下：从前期的调研开始，包括技术调研、竞品分析等，制定实验计划招募被试进行数据采集、同时设计情绪识别算法和调节算法。建立音乐数据库和情绪索引。前期工作完成，进入播放器功能实现和产品设计，最后设计</a:t>
            </a:r>
            <a:r>
              <a:rPr lang="en-US" altLang="zh-CN" dirty="0" smtClean="0"/>
              <a:t>APP</a:t>
            </a:r>
            <a:r>
              <a:rPr lang="zh-CN" altLang="en-US" dirty="0" smtClean="0"/>
              <a:t>界面与交互，并进行</a:t>
            </a:r>
            <a:r>
              <a:rPr lang="en-US" altLang="zh-CN" dirty="0" smtClean="0"/>
              <a:t>demo</a:t>
            </a:r>
            <a:r>
              <a:rPr lang="zh-CN" altLang="en-US" dirty="0" smtClean="0"/>
              <a:t>实验</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16</a:t>
            </a:fld>
            <a:endParaRPr lang="zh-CN" altLang="en-US"/>
          </a:p>
        </p:txBody>
      </p:sp>
    </p:spTree>
    <p:extLst>
      <p:ext uri="{BB962C8B-B14F-4D97-AF65-F5344CB8AC3E}">
        <p14:creationId xmlns:p14="http://schemas.microsoft.com/office/powerpoint/2010/main" val="3985181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创新点主要有三个：</a:t>
            </a:r>
            <a:endParaRPr lang="en-US" altLang="zh-CN" dirty="0" smtClean="0"/>
          </a:p>
          <a:p>
            <a:r>
              <a:rPr lang="zh-CN" altLang="en-US" dirty="0" smtClean="0"/>
              <a:t>第一点跨越传统的情绪捕捉，通过生理信号进行识别，从而捕捉到最真实的情感，排除干扰。</a:t>
            </a:r>
            <a:endParaRPr lang="en-US" altLang="zh-CN" dirty="0" smtClean="0"/>
          </a:p>
          <a:p>
            <a:r>
              <a:rPr lang="zh-CN" altLang="en-US" dirty="0" smtClean="0"/>
              <a:t>第二点是将音乐作为情绪调节的工作，以较小的资源实现调节功能，而且不会影响到用户的生活，最好的产品就是让用户感觉不到它的存在</a:t>
            </a:r>
            <a:endParaRPr lang="en-US" altLang="zh-CN" dirty="0" smtClean="0"/>
          </a:p>
          <a:p>
            <a:r>
              <a:rPr lang="zh-CN" altLang="en-US" dirty="0" smtClean="0"/>
              <a:t>第三点将产品形态设计为装饰品：戒指和手环，美观实用。</a:t>
            </a:r>
            <a:endParaRPr lang="en-US" altLang="zh-CN" dirty="0" smtClean="0"/>
          </a:p>
        </p:txBody>
      </p:sp>
      <p:sp>
        <p:nvSpPr>
          <p:cNvPr id="4" name="灯片编号占位符 3"/>
          <p:cNvSpPr>
            <a:spLocks noGrp="1"/>
          </p:cNvSpPr>
          <p:nvPr>
            <p:ph type="sldNum" sz="quarter" idx="10"/>
          </p:nvPr>
        </p:nvSpPr>
        <p:spPr/>
        <p:txBody>
          <a:bodyPr/>
          <a:lstStyle/>
          <a:p>
            <a:fld id="{946972FF-09FD-4358-8A14-481A60A48E7F}" type="slidenum">
              <a:rPr lang="zh-CN" altLang="en-US" smtClean="0"/>
              <a:t>18</a:t>
            </a:fld>
            <a:endParaRPr lang="zh-CN" altLang="en-US"/>
          </a:p>
        </p:txBody>
      </p:sp>
    </p:spTree>
    <p:extLst>
      <p:ext uri="{BB962C8B-B14F-4D97-AF65-F5344CB8AC3E}">
        <p14:creationId xmlns:p14="http://schemas.microsoft.com/office/powerpoint/2010/main" val="3549904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我们的产品仍然存在着不足：首先是训练数据不足，由于实验过程中激发情绪比较难，数剧的有效性低，导致训练数据偏少，从而导致模型的识别率不够高</a:t>
            </a:r>
            <a:endParaRPr lang="en-US" altLang="zh-CN" dirty="0" smtClean="0"/>
          </a:p>
          <a:p>
            <a:r>
              <a:rPr lang="zh-CN" altLang="en-US" dirty="0" smtClean="0"/>
              <a:t>其次是皮电和心电整合问题，采集装置只能采集单一信号，且不同信号频率不同，整合较难。最后是情绪调节的理论不够成熟，没有经过大量实验进行优化</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20</a:t>
            </a:fld>
            <a:endParaRPr lang="zh-CN" altLang="en-US"/>
          </a:p>
        </p:txBody>
      </p:sp>
    </p:spTree>
    <p:extLst>
      <p:ext uri="{BB962C8B-B14F-4D97-AF65-F5344CB8AC3E}">
        <p14:creationId xmlns:p14="http://schemas.microsoft.com/office/powerpoint/2010/main" val="3875984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因此需要对症下药：进行更多的实验，采集足够数据，同时改进机器学习的算法，提高识别准确度</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21</a:t>
            </a:fld>
            <a:endParaRPr lang="zh-CN" altLang="en-US"/>
          </a:p>
        </p:txBody>
      </p:sp>
    </p:spTree>
    <p:extLst>
      <p:ext uri="{BB962C8B-B14F-4D97-AF65-F5344CB8AC3E}">
        <p14:creationId xmlns:p14="http://schemas.microsoft.com/office/powerpoint/2010/main" val="2797121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皮电测量产品的外型为戒指，工作原理与心电测量手环类似</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28</a:t>
            </a:fld>
            <a:endParaRPr lang="zh-CN" altLang="en-US"/>
          </a:p>
        </p:txBody>
      </p:sp>
    </p:spTree>
    <p:extLst>
      <p:ext uri="{BB962C8B-B14F-4D97-AF65-F5344CB8AC3E}">
        <p14:creationId xmlns:p14="http://schemas.microsoft.com/office/powerpoint/2010/main" val="13576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这是我们今天展示的目录，首先是项目简介</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2</a:t>
            </a:fld>
            <a:endParaRPr lang="zh-CN" altLang="en-US"/>
          </a:p>
        </p:txBody>
      </p:sp>
    </p:spTree>
    <p:extLst>
      <p:ext uri="{BB962C8B-B14F-4D97-AF65-F5344CB8AC3E}">
        <p14:creationId xmlns:p14="http://schemas.microsoft.com/office/powerpoint/2010/main" val="291867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3</a:t>
            </a:fld>
            <a:endParaRPr lang="zh-CN" altLang="en-US"/>
          </a:p>
        </p:txBody>
      </p:sp>
    </p:spTree>
    <p:extLst>
      <p:ext uri="{BB962C8B-B14F-4D97-AF65-F5344CB8AC3E}">
        <p14:creationId xmlns:p14="http://schemas.microsoft.com/office/powerpoint/2010/main" val="1851615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来说，我们研究的就是情感与音乐之间的联系，通过测量用户的生理信号：皮电和心电进行当前情感识别，在情感的基础上借助音乐播放进行情感调节。最终成果为生理信号的采集装置原型、情绪识别模型、基于情绪信号反馈和音乐情绪调节的音乐播放系统、情绪相关数据库、概念产品模型等</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4</a:t>
            </a:fld>
            <a:endParaRPr lang="zh-CN" altLang="en-US"/>
          </a:p>
        </p:txBody>
      </p:sp>
    </p:spTree>
    <p:extLst>
      <p:ext uri="{BB962C8B-B14F-4D97-AF65-F5344CB8AC3E}">
        <p14:creationId xmlns:p14="http://schemas.microsoft.com/office/powerpoint/2010/main" val="198806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可能大家对我们的产品还没有完全了解，这里介绍下整个产品的工作流程图。首先产品的形态为戒指和手环，用户佩戴后会实时采集生理信号然后存入缓存区，当采集时间大于</a:t>
            </a:r>
            <a:r>
              <a:rPr lang="en-US" altLang="zh-CN" dirty="0" smtClean="0"/>
              <a:t>30s</a:t>
            </a:r>
            <a:r>
              <a:rPr lang="zh-CN" altLang="en-US" dirty="0" smtClean="0"/>
              <a:t>后就对该段信号序列进行特征向量提取，通过情绪识别模型进行情绪识别，这样我们就能得到一组情绪序列，根据这段序列，情绪调节算法输出目标情绪编号，从数据库钟选择对应的歌曲从而促使播放器进行歌曲切换，最终实现情绪调节。</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5</a:t>
            </a:fld>
            <a:endParaRPr lang="zh-CN" altLang="en-US"/>
          </a:p>
        </p:txBody>
      </p:sp>
    </p:spTree>
    <p:extLst>
      <p:ext uri="{BB962C8B-B14F-4D97-AF65-F5344CB8AC3E}">
        <p14:creationId xmlns:p14="http://schemas.microsoft.com/office/powerpoint/2010/main" val="3398387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接下来分部分介绍我们的实施方法，首先是训练数据集的采集，通过</a:t>
            </a:r>
            <a:r>
              <a:rPr lang="en-US" altLang="zh-CN" dirty="0" smtClean="0"/>
              <a:t>MP150</a:t>
            </a:r>
            <a:r>
              <a:rPr lang="zh-CN" altLang="en-US" dirty="0" smtClean="0"/>
              <a:t>采集生理信号，</a:t>
            </a:r>
            <a:r>
              <a:rPr lang="en-US" altLang="zh-CN" dirty="0" err="1" smtClean="0"/>
              <a:t>Emotiv</a:t>
            </a:r>
            <a:r>
              <a:rPr lang="en-US" altLang="zh-CN" dirty="0" smtClean="0"/>
              <a:t> </a:t>
            </a:r>
            <a:r>
              <a:rPr lang="en-US" altLang="zh-CN" dirty="0" err="1" smtClean="0"/>
              <a:t>Epoc</a:t>
            </a:r>
            <a:r>
              <a:rPr lang="zh-CN" altLang="en-US" dirty="0" smtClean="0"/>
              <a:t>辅助情感标记，</a:t>
            </a:r>
            <a:r>
              <a:rPr lang="en-US" altLang="zh-CN" dirty="0" err="1" smtClean="0"/>
              <a:t>AcqKnowlege</a:t>
            </a:r>
            <a:r>
              <a:rPr lang="zh-CN" altLang="en-US" dirty="0" smtClean="0"/>
              <a:t>进行数据的采集的标记</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6</a:t>
            </a:fld>
            <a:endParaRPr lang="zh-CN" altLang="en-US"/>
          </a:p>
        </p:txBody>
      </p:sp>
    </p:spTree>
    <p:extLst>
      <p:ext uri="{BB962C8B-B14F-4D97-AF65-F5344CB8AC3E}">
        <p14:creationId xmlns:p14="http://schemas.microsoft.com/office/powerpoint/2010/main" val="138226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实验过程中需要两台</a:t>
            </a:r>
            <a:r>
              <a:rPr lang="en-US" altLang="zh-CN" dirty="0" smtClean="0"/>
              <a:t>PC</a:t>
            </a:r>
            <a:r>
              <a:rPr lang="zh-CN" altLang="en-US" dirty="0" smtClean="0"/>
              <a:t>，一台播放视频素材进行情感激发，一台由工作人员操作进行数据采集和标记，被试需要佩戴</a:t>
            </a:r>
            <a:r>
              <a:rPr lang="en-US" altLang="zh-CN" dirty="0" err="1" smtClean="0"/>
              <a:t>Emotiv</a:t>
            </a:r>
            <a:r>
              <a:rPr lang="en-US" altLang="zh-CN" dirty="0" smtClean="0"/>
              <a:t> </a:t>
            </a:r>
            <a:r>
              <a:rPr lang="en-US" altLang="zh-CN" dirty="0" err="1" smtClean="0"/>
              <a:t>Epoc</a:t>
            </a:r>
            <a:r>
              <a:rPr lang="zh-CN" altLang="en-US" dirty="0" smtClean="0"/>
              <a:t>并填写情感量化表，结合两者对情感进行标注，保证准确性。具体的实验细节就不详述了，每个被试每种情感信号收集</a:t>
            </a:r>
            <a:r>
              <a:rPr lang="en-US" altLang="zh-CN" dirty="0" smtClean="0"/>
              <a:t>80s</a:t>
            </a:r>
            <a:r>
              <a:rPr lang="zh-CN" altLang="en-US" dirty="0" smtClean="0"/>
              <a:t>，共</a:t>
            </a:r>
            <a:r>
              <a:rPr lang="en-US" altLang="zh-CN" dirty="0" smtClean="0"/>
              <a:t>1600</a:t>
            </a:r>
            <a:r>
              <a:rPr lang="zh-CN" altLang="en-US" dirty="0" smtClean="0"/>
              <a:t>个数据点，用于训练</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7</a:t>
            </a:fld>
            <a:endParaRPr lang="zh-CN" altLang="en-US"/>
          </a:p>
        </p:txBody>
      </p:sp>
    </p:spTree>
    <p:extLst>
      <p:ext uri="{BB962C8B-B14F-4D97-AF65-F5344CB8AC3E}">
        <p14:creationId xmlns:p14="http://schemas.microsoft.com/office/powerpoint/2010/main" val="3103619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8</a:t>
            </a:fld>
            <a:endParaRPr lang="zh-CN" altLang="en-US"/>
          </a:p>
        </p:txBody>
      </p:sp>
    </p:spTree>
    <p:extLst>
      <p:ext uri="{BB962C8B-B14F-4D97-AF65-F5344CB8AC3E}">
        <p14:creationId xmlns:p14="http://schemas.microsoft.com/office/powerpoint/2010/main" val="22370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情绪识别的过程如下：首先是训练模型，通过对原始数据特征提取特征向量，包括时域和频域特征共</a:t>
            </a:r>
            <a:r>
              <a:rPr lang="en-US" altLang="zh-CN" dirty="0" smtClean="0"/>
              <a:t>34</a:t>
            </a:r>
            <a:r>
              <a:rPr lang="zh-CN" altLang="en-US" dirty="0" smtClean="0"/>
              <a:t>个特征，组成特征向量，然后通过随机森林进行对特征的贡献度进行计算，选取贡献度较大的特征组成新的特征向量，这边选取的策略是平均值的</a:t>
            </a:r>
            <a:r>
              <a:rPr lang="en-US" altLang="zh-CN" dirty="0" smtClean="0"/>
              <a:t>1.25</a:t>
            </a:r>
            <a:r>
              <a:rPr lang="zh-CN" altLang="en-US" dirty="0" smtClean="0"/>
              <a:t>倍，实测大概为</a:t>
            </a:r>
            <a:r>
              <a:rPr lang="en-US" altLang="zh-CN" dirty="0" smtClean="0"/>
              <a:t>7-10</a:t>
            </a:r>
            <a:r>
              <a:rPr lang="zh-CN" altLang="en-US" dirty="0" smtClean="0"/>
              <a:t>个。之后采取支持向量机训练模型。整个训练部分到此结束。</a:t>
            </a:r>
            <a:endParaRPr lang="en-US" altLang="zh-CN" dirty="0" smtClean="0"/>
          </a:p>
          <a:p>
            <a:r>
              <a:rPr lang="zh-CN" altLang="en-US" dirty="0" smtClean="0"/>
              <a:t>识别的部分输入实时采集的离散数据点，进行特征提取，通过模型输出情绪代号</a:t>
            </a:r>
            <a:endParaRPr lang="zh-CN" altLang="en-US" dirty="0"/>
          </a:p>
        </p:txBody>
      </p:sp>
      <p:sp>
        <p:nvSpPr>
          <p:cNvPr id="4" name="灯片编号占位符 3"/>
          <p:cNvSpPr>
            <a:spLocks noGrp="1"/>
          </p:cNvSpPr>
          <p:nvPr>
            <p:ph type="sldNum" sz="quarter" idx="10"/>
          </p:nvPr>
        </p:nvSpPr>
        <p:spPr/>
        <p:txBody>
          <a:bodyPr/>
          <a:lstStyle/>
          <a:p>
            <a:fld id="{946972FF-09FD-4358-8A14-481A60A48E7F}" type="slidenum">
              <a:rPr lang="zh-CN" altLang="en-US" smtClean="0"/>
              <a:t>9</a:t>
            </a:fld>
            <a:endParaRPr lang="zh-CN" altLang="en-US"/>
          </a:p>
        </p:txBody>
      </p:sp>
    </p:spTree>
    <p:extLst>
      <p:ext uri="{BB962C8B-B14F-4D97-AF65-F5344CB8AC3E}">
        <p14:creationId xmlns:p14="http://schemas.microsoft.com/office/powerpoint/2010/main" val="4116156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2" name="直角三角形 1"/>
          <p:cNvSpPr/>
          <p:nvPr userDrawn="1"/>
        </p:nvSpPr>
        <p:spPr>
          <a:xfrm flipH="1">
            <a:off x="3183467" y="2391830"/>
            <a:ext cx="8673571" cy="398715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4"/>
          <p:cNvSpPr/>
          <p:nvPr userDrawn="1"/>
        </p:nvSpPr>
        <p:spPr>
          <a:xfrm flipH="1" flipV="1">
            <a:off x="334964" y="1921924"/>
            <a:ext cx="11522075" cy="4457057"/>
          </a:xfrm>
          <a:custGeom>
            <a:avLst/>
            <a:gdLst>
              <a:gd name="connsiteX0" fmla="*/ 11522075 w 11522075"/>
              <a:gd name="connsiteY0" fmla="*/ 4457057 h 4457057"/>
              <a:gd name="connsiteX1" fmla="*/ 0 w 11522075"/>
              <a:gd name="connsiteY1" fmla="*/ 4457057 h 4457057"/>
              <a:gd name="connsiteX2" fmla="*/ 0 w 11522075"/>
              <a:gd name="connsiteY2" fmla="*/ 0 h 4457057"/>
              <a:gd name="connsiteX3" fmla="*/ 3330794 w 11522075"/>
              <a:gd name="connsiteY3" fmla="*/ 0 h 4457057"/>
              <a:gd name="connsiteX4" fmla="*/ 11522075 w 11522075"/>
              <a:gd name="connsiteY4" fmla="*/ 3765447 h 445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2075" h="4457057">
                <a:moveTo>
                  <a:pt x="11522075" y="4457057"/>
                </a:moveTo>
                <a:lnTo>
                  <a:pt x="0" y="4457057"/>
                </a:lnTo>
                <a:lnTo>
                  <a:pt x="0" y="0"/>
                </a:lnTo>
                <a:lnTo>
                  <a:pt x="3330794" y="0"/>
                </a:lnTo>
                <a:lnTo>
                  <a:pt x="11522075" y="3765447"/>
                </a:lnTo>
                <a:close/>
              </a:path>
            </a:pathLst>
          </a:custGeom>
          <a:pattFill prst="ltDnDiag">
            <a:fgClr>
              <a:schemeClr val="bg1">
                <a:lumMod val="75000"/>
              </a:schemeClr>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5"/>
          <p:cNvCxnSpPr/>
          <p:nvPr userDrawn="1"/>
        </p:nvCxnSpPr>
        <p:spPr>
          <a:xfrm>
            <a:off x="6420831" y="1921924"/>
            <a:ext cx="5436207" cy="2498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占位符 6"/>
          <p:cNvSpPr>
            <a:spLocks noGrp="1"/>
          </p:cNvSpPr>
          <p:nvPr>
            <p:ph type="body" sz="quarter" idx="10"/>
          </p:nvPr>
        </p:nvSpPr>
        <p:spPr>
          <a:xfrm>
            <a:off x="334964" y="328230"/>
            <a:ext cx="11522074" cy="731034"/>
          </a:xfrm>
          <a:prstGeom prst="rect">
            <a:avLst/>
          </a:prstGeom>
        </p:spPr>
        <p:txBody>
          <a:bodyPr anchor="ctr"/>
          <a:lstStyle>
            <a:lvl1pPr marL="0" indent="0" algn="l">
              <a:buNone/>
              <a:defRPr sz="44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6" name="文本占位符 6"/>
          <p:cNvSpPr>
            <a:spLocks noGrp="1"/>
          </p:cNvSpPr>
          <p:nvPr>
            <p:ph type="body" sz="quarter" idx="11"/>
          </p:nvPr>
        </p:nvSpPr>
        <p:spPr>
          <a:xfrm>
            <a:off x="334964" y="1059264"/>
            <a:ext cx="11522074" cy="356786"/>
          </a:xfrm>
          <a:prstGeom prst="rect">
            <a:avLst/>
          </a:prstGeom>
        </p:spPr>
        <p:txBody>
          <a:bodyPr anchor="ctr"/>
          <a:lstStyle>
            <a:lvl1pPr marL="0" indent="0" algn="l">
              <a:buNone/>
              <a:defRPr sz="1600" b="0">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8" name="文本占位符 6"/>
          <p:cNvSpPr>
            <a:spLocks noGrp="1"/>
          </p:cNvSpPr>
          <p:nvPr>
            <p:ph type="body" sz="quarter" idx="12"/>
          </p:nvPr>
        </p:nvSpPr>
        <p:spPr>
          <a:xfrm>
            <a:off x="334964" y="1416050"/>
            <a:ext cx="11522074" cy="374248"/>
          </a:xfrm>
          <a:prstGeom prst="rect">
            <a:avLst/>
          </a:prstGeom>
        </p:spPr>
        <p:txBody>
          <a:bodyPr anchor="ctr"/>
          <a:lstStyle>
            <a:lvl1pPr marL="0" indent="0" algn="l">
              <a:buNone/>
              <a:defRPr sz="1600" b="0">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482841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79021485"/>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ea typeface="Microsoft YaHei" charset="0"/>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ea typeface="Microsoft YaHei" charset="0"/>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Microsoft YaHei" charset="0"/>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Microsoft YaHei" charset="0"/>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Microsoft YaHei" charset="0"/>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Microsoft YaHei" charset="0"/>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bg1">
            <a:lumMod val="95000"/>
          </a:schemeClr>
        </a:solidFill>
        <a:effectLst/>
      </p:bgPr>
    </p:bg>
    <p:spTree>
      <p:nvGrpSpPr>
        <p:cNvPr id="1" name=""/>
        <p:cNvGrpSpPr/>
        <p:nvPr/>
      </p:nvGrpSpPr>
      <p:grpSpPr>
        <a:xfrm>
          <a:off x="0" y="0"/>
          <a:ext cx="0" cy="0"/>
          <a:chOff x="0" y="0"/>
          <a:chExt cx="0" cy="0"/>
        </a:xfrm>
      </p:grpSpPr>
      <p:sp>
        <p:nvSpPr>
          <p:cNvPr id="5" name="平行四边形 4"/>
          <p:cNvSpPr/>
          <p:nvPr userDrawn="1"/>
        </p:nvSpPr>
        <p:spPr>
          <a:xfrm>
            <a:off x="334964" y="821267"/>
            <a:ext cx="11522074" cy="5795433"/>
          </a:xfrm>
          <a:prstGeom prst="parallelogram">
            <a:avLst>
              <a:gd name="adj" fmla="val 6449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8"/>
          <p:cNvCxnSpPr/>
          <p:nvPr userDrawn="1"/>
        </p:nvCxnSpPr>
        <p:spPr>
          <a:xfrm>
            <a:off x="538780" y="3894788"/>
            <a:ext cx="4947132" cy="21828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任意形状 47"/>
          <p:cNvSpPr/>
          <p:nvPr userDrawn="1"/>
        </p:nvSpPr>
        <p:spPr>
          <a:xfrm>
            <a:off x="2047844" y="821267"/>
            <a:ext cx="10140352" cy="6036733"/>
          </a:xfrm>
          <a:custGeom>
            <a:avLst/>
            <a:gdLst>
              <a:gd name="connsiteX0" fmla="*/ 0 w 10140352"/>
              <a:gd name="connsiteY0" fmla="*/ 0 h 6036733"/>
              <a:gd name="connsiteX1" fmla="*/ 10140352 w 10140352"/>
              <a:gd name="connsiteY1" fmla="*/ 0 h 6036733"/>
              <a:gd name="connsiteX2" fmla="*/ 10140352 w 10140352"/>
              <a:gd name="connsiteY2" fmla="*/ 6036733 h 6036733"/>
              <a:gd name="connsiteX3" fmla="*/ 6026175 w 10140352"/>
              <a:gd name="connsiteY3" fmla="*/ 6036733 h 6036733"/>
            </a:gdLst>
            <a:ahLst/>
            <a:cxnLst>
              <a:cxn ang="0">
                <a:pos x="connsiteX0" y="connsiteY0"/>
              </a:cxn>
              <a:cxn ang="0">
                <a:pos x="connsiteX1" y="connsiteY1"/>
              </a:cxn>
              <a:cxn ang="0">
                <a:pos x="connsiteX2" y="connsiteY2"/>
              </a:cxn>
              <a:cxn ang="0">
                <a:pos x="connsiteX3" y="connsiteY3"/>
              </a:cxn>
            </a:cxnLst>
            <a:rect l="l" t="t" r="r" b="b"/>
            <a:pathLst>
              <a:path w="10140352" h="6036733">
                <a:moveTo>
                  <a:pt x="0" y="0"/>
                </a:moveTo>
                <a:lnTo>
                  <a:pt x="10140352" y="0"/>
                </a:lnTo>
                <a:lnTo>
                  <a:pt x="10140352" y="6036733"/>
                </a:lnTo>
                <a:lnTo>
                  <a:pt x="6026175" y="60367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直角三角形 11"/>
          <p:cNvSpPr/>
          <p:nvPr userDrawn="1"/>
        </p:nvSpPr>
        <p:spPr>
          <a:xfrm>
            <a:off x="2" y="4161209"/>
            <a:ext cx="6337738" cy="269679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直角三角形 12"/>
          <p:cNvSpPr/>
          <p:nvPr userDrawn="1"/>
        </p:nvSpPr>
        <p:spPr>
          <a:xfrm rot="10800000">
            <a:off x="7201036" y="0"/>
            <a:ext cx="4990963" cy="4278807"/>
          </a:xfrm>
          <a:prstGeom prst="rtTriangle">
            <a:avLst/>
          </a:prstGeom>
          <a:pattFill prst="ltDnDiag">
            <a:fgClr>
              <a:schemeClr val="bg1">
                <a:lumMod val="7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12"/>
          <p:cNvCxnSpPr/>
          <p:nvPr userDrawn="1"/>
        </p:nvCxnSpPr>
        <p:spPr>
          <a:xfrm>
            <a:off x="8503279" y="431450"/>
            <a:ext cx="3185153" cy="27615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占位符 6"/>
          <p:cNvSpPr>
            <a:spLocks noGrp="1"/>
          </p:cNvSpPr>
          <p:nvPr>
            <p:ph type="body" sz="quarter" idx="10" hasCustomPrompt="1"/>
          </p:nvPr>
        </p:nvSpPr>
        <p:spPr>
          <a:xfrm>
            <a:off x="476853" y="579967"/>
            <a:ext cx="2408236" cy="1142978"/>
          </a:xfrm>
          <a:prstGeom prst="rect">
            <a:avLst/>
          </a:prstGeom>
        </p:spPr>
        <p:txBody>
          <a:bodyPr anchor="ctr"/>
          <a:lstStyle>
            <a:lvl1pPr marL="0" indent="0" algn="l">
              <a:lnSpc>
                <a:spcPct val="100000"/>
              </a:lnSpc>
              <a:buNone/>
              <a:defRPr sz="72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dirty="0"/>
              <a:t>目录</a:t>
            </a:r>
          </a:p>
        </p:txBody>
      </p:sp>
      <p:sp>
        <p:nvSpPr>
          <p:cNvPr id="22" name="文本占位符 6"/>
          <p:cNvSpPr>
            <a:spLocks noGrp="1"/>
          </p:cNvSpPr>
          <p:nvPr>
            <p:ph type="body" sz="quarter" idx="11" hasCustomPrompt="1"/>
          </p:nvPr>
        </p:nvSpPr>
        <p:spPr>
          <a:xfrm>
            <a:off x="476853" y="1722945"/>
            <a:ext cx="2408236" cy="603658"/>
          </a:xfrm>
          <a:prstGeom prst="rect">
            <a:avLst/>
          </a:prstGeom>
        </p:spPr>
        <p:txBody>
          <a:bodyPr anchor="ctr"/>
          <a:lstStyle>
            <a:lvl1pPr marL="0" indent="0" algn="l">
              <a:lnSpc>
                <a:spcPct val="100000"/>
              </a:lnSpc>
              <a:buNone/>
              <a:defRPr sz="2800" b="0">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CONTENTS</a:t>
            </a:r>
            <a:endParaRPr kumimoji="1" lang="zh-CN" altLang="en-US" dirty="0"/>
          </a:p>
        </p:txBody>
      </p:sp>
      <p:sp>
        <p:nvSpPr>
          <p:cNvPr id="23" name="文本占位符 6"/>
          <p:cNvSpPr>
            <a:spLocks noGrp="1"/>
          </p:cNvSpPr>
          <p:nvPr>
            <p:ph type="body" sz="quarter" idx="12" hasCustomPrompt="1"/>
          </p:nvPr>
        </p:nvSpPr>
        <p:spPr>
          <a:xfrm>
            <a:off x="4694950" y="2021048"/>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24" name="文本占位符 6"/>
          <p:cNvSpPr>
            <a:spLocks noGrp="1"/>
          </p:cNvSpPr>
          <p:nvPr>
            <p:ph type="body" sz="quarter" idx="13"/>
          </p:nvPr>
        </p:nvSpPr>
        <p:spPr>
          <a:xfrm>
            <a:off x="5486539" y="2015628"/>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5" name="文本占位符 6"/>
          <p:cNvSpPr>
            <a:spLocks noGrp="1"/>
          </p:cNvSpPr>
          <p:nvPr>
            <p:ph type="body" sz="quarter" idx="14" hasCustomPrompt="1"/>
          </p:nvPr>
        </p:nvSpPr>
        <p:spPr>
          <a:xfrm>
            <a:off x="5700973" y="3017555"/>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6" name="文本占位符 6"/>
          <p:cNvSpPr>
            <a:spLocks noGrp="1"/>
          </p:cNvSpPr>
          <p:nvPr>
            <p:ph type="body" sz="quarter" idx="15"/>
          </p:nvPr>
        </p:nvSpPr>
        <p:spPr>
          <a:xfrm>
            <a:off x="6489510" y="3029964"/>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7" name="文本占位符 6"/>
          <p:cNvSpPr>
            <a:spLocks noGrp="1"/>
          </p:cNvSpPr>
          <p:nvPr>
            <p:ph type="body" sz="quarter" idx="16" hasCustomPrompt="1"/>
          </p:nvPr>
        </p:nvSpPr>
        <p:spPr>
          <a:xfrm>
            <a:off x="6696358" y="4002877"/>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8" name="文本占位符 6"/>
          <p:cNvSpPr>
            <a:spLocks noGrp="1"/>
          </p:cNvSpPr>
          <p:nvPr>
            <p:ph type="body" sz="quarter" idx="17"/>
          </p:nvPr>
        </p:nvSpPr>
        <p:spPr>
          <a:xfrm>
            <a:off x="7492481" y="4044300"/>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3984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bg1">
            <a:lumMod val="95000"/>
          </a:schemeClr>
        </a:solidFill>
        <a:effectLst/>
      </p:bgPr>
    </p:bg>
    <p:spTree>
      <p:nvGrpSpPr>
        <p:cNvPr id="1" name=""/>
        <p:cNvGrpSpPr/>
        <p:nvPr/>
      </p:nvGrpSpPr>
      <p:grpSpPr>
        <a:xfrm>
          <a:off x="0" y="0"/>
          <a:ext cx="0" cy="0"/>
          <a:chOff x="0" y="0"/>
          <a:chExt cx="0" cy="0"/>
        </a:xfrm>
      </p:grpSpPr>
      <p:sp>
        <p:nvSpPr>
          <p:cNvPr id="5" name="平行四边形 4"/>
          <p:cNvSpPr/>
          <p:nvPr userDrawn="1"/>
        </p:nvSpPr>
        <p:spPr>
          <a:xfrm>
            <a:off x="334964" y="821267"/>
            <a:ext cx="11522074" cy="5795433"/>
          </a:xfrm>
          <a:prstGeom prst="parallelogram">
            <a:avLst>
              <a:gd name="adj" fmla="val 6449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8"/>
          <p:cNvCxnSpPr/>
          <p:nvPr userDrawn="1"/>
        </p:nvCxnSpPr>
        <p:spPr>
          <a:xfrm>
            <a:off x="538780" y="3894788"/>
            <a:ext cx="4947132" cy="21828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任意形状 47"/>
          <p:cNvSpPr/>
          <p:nvPr userDrawn="1"/>
        </p:nvSpPr>
        <p:spPr>
          <a:xfrm>
            <a:off x="2047844" y="821267"/>
            <a:ext cx="10140352" cy="6036733"/>
          </a:xfrm>
          <a:custGeom>
            <a:avLst/>
            <a:gdLst>
              <a:gd name="connsiteX0" fmla="*/ 0 w 10140352"/>
              <a:gd name="connsiteY0" fmla="*/ 0 h 6036733"/>
              <a:gd name="connsiteX1" fmla="*/ 10140352 w 10140352"/>
              <a:gd name="connsiteY1" fmla="*/ 0 h 6036733"/>
              <a:gd name="connsiteX2" fmla="*/ 10140352 w 10140352"/>
              <a:gd name="connsiteY2" fmla="*/ 6036733 h 6036733"/>
              <a:gd name="connsiteX3" fmla="*/ 6026175 w 10140352"/>
              <a:gd name="connsiteY3" fmla="*/ 6036733 h 6036733"/>
            </a:gdLst>
            <a:ahLst/>
            <a:cxnLst>
              <a:cxn ang="0">
                <a:pos x="connsiteX0" y="connsiteY0"/>
              </a:cxn>
              <a:cxn ang="0">
                <a:pos x="connsiteX1" y="connsiteY1"/>
              </a:cxn>
              <a:cxn ang="0">
                <a:pos x="connsiteX2" y="connsiteY2"/>
              </a:cxn>
              <a:cxn ang="0">
                <a:pos x="connsiteX3" y="connsiteY3"/>
              </a:cxn>
            </a:cxnLst>
            <a:rect l="l" t="t" r="r" b="b"/>
            <a:pathLst>
              <a:path w="10140352" h="6036733">
                <a:moveTo>
                  <a:pt x="0" y="0"/>
                </a:moveTo>
                <a:lnTo>
                  <a:pt x="10140352" y="0"/>
                </a:lnTo>
                <a:lnTo>
                  <a:pt x="10140352" y="6036733"/>
                </a:lnTo>
                <a:lnTo>
                  <a:pt x="6026175" y="60367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直角三角形 11"/>
          <p:cNvSpPr/>
          <p:nvPr userDrawn="1"/>
        </p:nvSpPr>
        <p:spPr>
          <a:xfrm>
            <a:off x="2" y="4161209"/>
            <a:ext cx="6337738" cy="269679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直角三角形 12"/>
          <p:cNvSpPr/>
          <p:nvPr userDrawn="1"/>
        </p:nvSpPr>
        <p:spPr>
          <a:xfrm rot="10800000">
            <a:off x="7201036" y="0"/>
            <a:ext cx="4990963" cy="4278807"/>
          </a:xfrm>
          <a:prstGeom prst="rtTriangle">
            <a:avLst/>
          </a:prstGeom>
          <a:pattFill prst="ltDnDiag">
            <a:fgClr>
              <a:schemeClr val="bg1">
                <a:lumMod val="7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12"/>
          <p:cNvCxnSpPr/>
          <p:nvPr userDrawn="1"/>
        </p:nvCxnSpPr>
        <p:spPr>
          <a:xfrm>
            <a:off x="8503279" y="431450"/>
            <a:ext cx="3185153" cy="27615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占位符 6"/>
          <p:cNvSpPr>
            <a:spLocks noGrp="1"/>
          </p:cNvSpPr>
          <p:nvPr>
            <p:ph type="body" sz="quarter" idx="10" hasCustomPrompt="1"/>
          </p:nvPr>
        </p:nvSpPr>
        <p:spPr>
          <a:xfrm>
            <a:off x="476853" y="579967"/>
            <a:ext cx="2408236" cy="1142978"/>
          </a:xfrm>
          <a:prstGeom prst="rect">
            <a:avLst/>
          </a:prstGeom>
        </p:spPr>
        <p:txBody>
          <a:bodyPr anchor="ctr"/>
          <a:lstStyle>
            <a:lvl1pPr marL="0" indent="0" algn="l">
              <a:lnSpc>
                <a:spcPct val="100000"/>
              </a:lnSpc>
              <a:buNone/>
              <a:defRPr sz="72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dirty="0"/>
              <a:t>目录</a:t>
            </a:r>
          </a:p>
        </p:txBody>
      </p:sp>
      <p:sp>
        <p:nvSpPr>
          <p:cNvPr id="22" name="文本占位符 6"/>
          <p:cNvSpPr>
            <a:spLocks noGrp="1"/>
          </p:cNvSpPr>
          <p:nvPr>
            <p:ph type="body" sz="quarter" idx="11" hasCustomPrompt="1"/>
          </p:nvPr>
        </p:nvSpPr>
        <p:spPr>
          <a:xfrm>
            <a:off x="476853" y="1722945"/>
            <a:ext cx="2408236" cy="603658"/>
          </a:xfrm>
          <a:prstGeom prst="rect">
            <a:avLst/>
          </a:prstGeom>
        </p:spPr>
        <p:txBody>
          <a:bodyPr anchor="ctr"/>
          <a:lstStyle>
            <a:lvl1pPr marL="0" indent="0" algn="l">
              <a:lnSpc>
                <a:spcPct val="100000"/>
              </a:lnSpc>
              <a:buNone/>
              <a:defRPr sz="2800" b="0">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CONTENTS</a:t>
            </a:r>
            <a:endParaRPr kumimoji="1" lang="zh-CN" altLang="en-US" dirty="0"/>
          </a:p>
        </p:txBody>
      </p:sp>
      <p:sp>
        <p:nvSpPr>
          <p:cNvPr id="23" name="文本占位符 6"/>
          <p:cNvSpPr>
            <a:spLocks noGrp="1"/>
          </p:cNvSpPr>
          <p:nvPr>
            <p:ph type="body" sz="quarter" idx="12" hasCustomPrompt="1"/>
          </p:nvPr>
        </p:nvSpPr>
        <p:spPr>
          <a:xfrm>
            <a:off x="4340330" y="1602264"/>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24" name="文本占位符 6"/>
          <p:cNvSpPr>
            <a:spLocks noGrp="1"/>
          </p:cNvSpPr>
          <p:nvPr>
            <p:ph type="body" sz="quarter" idx="13"/>
          </p:nvPr>
        </p:nvSpPr>
        <p:spPr>
          <a:xfrm>
            <a:off x="5131919" y="1596844"/>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5" name="文本占位符 6"/>
          <p:cNvSpPr>
            <a:spLocks noGrp="1"/>
          </p:cNvSpPr>
          <p:nvPr>
            <p:ph type="body" sz="quarter" idx="14" hasCustomPrompt="1"/>
          </p:nvPr>
        </p:nvSpPr>
        <p:spPr>
          <a:xfrm>
            <a:off x="5346353" y="2598771"/>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6" name="文本占位符 6"/>
          <p:cNvSpPr>
            <a:spLocks noGrp="1"/>
          </p:cNvSpPr>
          <p:nvPr>
            <p:ph type="body" sz="quarter" idx="15"/>
          </p:nvPr>
        </p:nvSpPr>
        <p:spPr>
          <a:xfrm>
            <a:off x="6134890" y="2611180"/>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7" name="文本占位符 6"/>
          <p:cNvSpPr>
            <a:spLocks noGrp="1"/>
          </p:cNvSpPr>
          <p:nvPr>
            <p:ph type="body" sz="quarter" idx="16" hasCustomPrompt="1"/>
          </p:nvPr>
        </p:nvSpPr>
        <p:spPr>
          <a:xfrm>
            <a:off x="6341738" y="3584093"/>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8" name="文本占位符 6"/>
          <p:cNvSpPr>
            <a:spLocks noGrp="1"/>
          </p:cNvSpPr>
          <p:nvPr>
            <p:ph type="body" sz="quarter" idx="17"/>
          </p:nvPr>
        </p:nvSpPr>
        <p:spPr>
          <a:xfrm>
            <a:off x="7137861" y="3625516"/>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9" name="文本占位符 6"/>
          <p:cNvSpPr>
            <a:spLocks noGrp="1"/>
          </p:cNvSpPr>
          <p:nvPr>
            <p:ph type="body" sz="quarter" idx="18" hasCustomPrompt="1"/>
          </p:nvPr>
        </p:nvSpPr>
        <p:spPr>
          <a:xfrm>
            <a:off x="7344709" y="4639852"/>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0" name="文本占位符 6"/>
          <p:cNvSpPr>
            <a:spLocks noGrp="1"/>
          </p:cNvSpPr>
          <p:nvPr>
            <p:ph type="body" sz="quarter" idx="19"/>
          </p:nvPr>
        </p:nvSpPr>
        <p:spPr>
          <a:xfrm>
            <a:off x="8140832" y="4639852"/>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89753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bg1">
            <a:lumMod val="95000"/>
          </a:schemeClr>
        </a:solidFill>
        <a:effectLst/>
      </p:bgPr>
    </p:bg>
    <p:spTree>
      <p:nvGrpSpPr>
        <p:cNvPr id="1" name=""/>
        <p:cNvGrpSpPr/>
        <p:nvPr/>
      </p:nvGrpSpPr>
      <p:grpSpPr>
        <a:xfrm>
          <a:off x="0" y="0"/>
          <a:ext cx="0" cy="0"/>
          <a:chOff x="0" y="0"/>
          <a:chExt cx="0" cy="0"/>
        </a:xfrm>
      </p:grpSpPr>
      <p:sp>
        <p:nvSpPr>
          <p:cNvPr id="5" name="平行四边形 4"/>
          <p:cNvSpPr/>
          <p:nvPr userDrawn="1"/>
        </p:nvSpPr>
        <p:spPr>
          <a:xfrm>
            <a:off x="334964" y="821267"/>
            <a:ext cx="11522074" cy="5795433"/>
          </a:xfrm>
          <a:prstGeom prst="parallelogram">
            <a:avLst>
              <a:gd name="adj" fmla="val 6449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8"/>
          <p:cNvCxnSpPr/>
          <p:nvPr userDrawn="1"/>
        </p:nvCxnSpPr>
        <p:spPr>
          <a:xfrm>
            <a:off x="538780" y="3894788"/>
            <a:ext cx="4947132" cy="21828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任意形状 47"/>
          <p:cNvSpPr/>
          <p:nvPr userDrawn="1"/>
        </p:nvSpPr>
        <p:spPr>
          <a:xfrm>
            <a:off x="2047844" y="821267"/>
            <a:ext cx="10140352" cy="6036733"/>
          </a:xfrm>
          <a:custGeom>
            <a:avLst/>
            <a:gdLst>
              <a:gd name="connsiteX0" fmla="*/ 0 w 10140352"/>
              <a:gd name="connsiteY0" fmla="*/ 0 h 6036733"/>
              <a:gd name="connsiteX1" fmla="*/ 10140352 w 10140352"/>
              <a:gd name="connsiteY1" fmla="*/ 0 h 6036733"/>
              <a:gd name="connsiteX2" fmla="*/ 10140352 w 10140352"/>
              <a:gd name="connsiteY2" fmla="*/ 6036733 h 6036733"/>
              <a:gd name="connsiteX3" fmla="*/ 6026175 w 10140352"/>
              <a:gd name="connsiteY3" fmla="*/ 6036733 h 6036733"/>
            </a:gdLst>
            <a:ahLst/>
            <a:cxnLst>
              <a:cxn ang="0">
                <a:pos x="connsiteX0" y="connsiteY0"/>
              </a:cxn>
              <a:cxn ang="0">
                <a:pos x="connsiteX1" y="connsiteY1"/>
              </a:cxn>
              <a:cxn ang="0">
                <a:pos x="connsiteX2" y="connsiteY2"/>
              </a:cxn>
              <a:cxn ang="0">
                <a:pos x="connsiteX3" y="connsiteY3"/>
              </a:cxn>
            </a:cxnLst>
            <a:rect l="l" t="t" r="r" b="b"/>
            <a:pathLst>
              <a:path w="10140352" h="6036733">
                <a:moveTo>
                  <a:pt x="0" y="0"/>
                </a:moveTo>
                <a:lnTo>
                  <a:pt x="10140352" y="0"/>
                </a:lnTo>
                <a:lnTo>
                  <a:pt x="10140352" y="6036733"/>
                </a:lnTo>
                <a:lnTo>
                  <a:pt x="6026175" y="60367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直角三角形 11"/>
          <p:cNvSpPr/>
          <p:nvPr userDrawn="1"/>
        </p:nvSpPr>
        <p:spPr>
          <a:xfrm>
            <a:off x="2" y="4161209"/>
            <a:ext cx="6337738" cy="269679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直角三角形 12"/>
          <p:cNvSpPr/>
          <p:nvPr userDrawn="1"/>
        </p:nvSpPr>
        <p:spPr>
          <a:xfrm rot="10800000">
            <a:off x="7201036" y="0"/>
            <a:ext cx="4990963" cy="4278807"/>
          </a:xfrm>
          <a:prstGeom prst="rtTriangle">
            <a:avLst/>
          </a:prstGeom>
          <a:pattFill prst="ltDnDiag">
            <a:fgClr>
              <a:schemeClr val="bg1">
                <a:lumMod val="7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12"/>
          <p:cNvCxnSpPr/>
          <p:nvPr userDrawn="1"/>
        </p:nvCxnSpPr>
        <p:spPr>
          <a:xfrm>
            <a:off x="8503279" y="431450"/>
            <a:ext cx="3185153" cy="27615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占位符 6"/>
          <p:cNvSpPr>
            <a:spLocks noGrp="1"/>
          </p:cNvSpPr>
          <p:nvPr>
            <p:ph type="body" sz="quarter" idx="10" hasCustomPrompt="1"/>
          </p:nvPr>
        </p:nvSpPr>
        <p:spPr>
          <a:xfrm>
            <a:off x="476853" y="579967"/>
            <a:ext cx="2408236" cy="1142978"/>
          </a:xfrm>
          <a:prstGeom prst="rect">
            <a:avLst/>
          </a:prstGeom>
        </p:spPr>
        <p:txBody>
          <a:bodyPr anchor="ctr"/>
          <a:lstStyle>
            <a:lvl1pPr marL="0" indent="0" algn="l">
              <a:lnSpc>
                <a:spcPct val="100000"/>
              </a:lnSpc>
              <a:buNone/>
              <a:defRPr sz="72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dirty="0"/>
              <a:t>目录</a:t>
            </a:r>
          </a:p>
        </p:txBody>
      </p:sp>
      <p:sp>
        <p:nvSpPr>
          <p:cNvPr id="22" name="文本占位符 6"/>
          <p:cNvSpPr>
            <a:spLocks noGrp="1"/>
          </p:cNvSpPr>
          <p:nvPr>
            <p:ph type="body" sz="quarter" idx="11" hasCustomPrompt="1"/>
          </p:nvPr>
        </p:nvSpPr>
        <p:spPr>
          <a:xfrm>
            <a:off x="476853" y="1722945"/>
            <a:ext cx="2408236" cy="603658"/>
          </a:xfrm>
          <a:prstGeom prst="rect">
            <a:avLst/>
          </a:prstGeom>
        </p:spPr>
        <p:txBody>
          <a:bodyPr anchor="ctr"/>
          <a:lstStyle>
            <a:lvl1pPr marL="0" indent="0" algn="l">
              <a:lnSpc>
                <a:spcPct val="100000"/>
              </a:lnSpc>
              <a:buNone/>
              <a:defRPr sz="2800" b="0">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CONTENTS</a:t>
            </a:r>
            <a:endParaRPr kumimoji="1" lang="zh-CN" altLang="en-US" dirty="0"/>
          </a:p>
        </p:txBody>
      </p:sp>
      <p:sp>
        <p:nvSpPr>
          <p:cNvPr id="23" name="文本占位符 6"/>
          <p:cNvSpPr>
            <a:spLocks noGrp="1"/>
          </p:cNvSpPr>
          <p:nvPr>
            <p:ph type="body" sz="quarter" idx="12" hasCustomPrompt="1"/>
          </p:nvPr>
        </p:nvSpPr>
        <p:spPr>
          <a:xfrm>
            <a:off x="3732425" y="1288726"/>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24" name="文本占位符 6"/>
          <p:cNvSpPr>
            <a:spLocks noGrp="1"/>
          </p:cNvSpPr>
          <p:nvPr>
            <p:ph type="body" sz="quarter" idx="13"/>
          </p:nvPr>
        </p:nvSpPr>
        <p:spPr>
          <a:xfrm>
            <a:off x="4524014" y="1283306"/>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5" name="文本占位符 6"/>
          <p:cNvSpPr>
            <a:spLocks noGrp="1"/>
          </p:cNvSpPr>
          <p:nvPr>
            <p:ph type="body" sz="quarter" idx="14" hasCustomPrompt="1"/>
          </p:nvPr>
        </p:nvSpPr>
        <p:spPr>
          <a:xfrm>
            <a:off x="4738448" y="2285233"/>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6" name="文本占位符 6"/>
          <p:cNvSpPr>
            <a:spLocks noGrp="1"/>
          </p:cNvSpPr>
          <p:nvPr>
            <p:ph type="body" sz="quarter" idx="15"/>
          </p:nvPr>
        </p:nvSpPr>
        <p:spPr>
          <a:xfrm>
            <a:off x="5526985" y="2297642"/>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7" name="文本占位符 6"/>
          <p:cNvSpPr>
            <a:spLocks noGrp="1"/>
          </p:cNvSpPr>
          <p:nvPr>
            <p:ph type="body" sz="quarter" idx="16" hasCustomPrompt="1"/>
          </p:nvPr>
        </p:nvSpPr>
        <p:spPr>
          <a:xfrm>
            <a:off x="5733833" y="3270555"/>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8" name="文本占位符 6"/>
          <p:cNvSpPr>
            <a:spLocks noGrp="1"/>
          </p:cNvSpPr>
          <p:nvPr>
            <p:ph type="body" sz="quarter" idx="17"/>
          </p:nvPr>
        </p:nvSpPr>
        <p:spPr>
          <a:xfrm>
            <a:off x="6529956" y="3311978"/>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9" name="文本占位符 6"/>
          <p:cNvSpPr>
            <a:spLocks noGrp="1"/>
          </p:cNvSpPr>
          <p:nvPr>
            <p:ph type="body" sz="quarter" idx="18" hasCustomPrompt="1"/>
          </p:nvPr>
        </p:nvSpPr>
        <p:spPr>
          <a:xfrm>
            <a:off x="6736804" y="4326314"/>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0" name="文本占位符 6"/>
          <p:cNvSpPr>
            <a:spLocks noGrp="1"/>
          </p:cNvSpPr>
          <p:nvPr>
            <p:ph type="body" sz="quarter" idx="19"/>
          </p:nvPr>
        </p:nvSpPr>
        <p:spPr>
          <a:xfrm>
            <a:off x="7532927" y="4326314"/>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43" name="文本占位符 6"/>
          <p:cNvSpPr>
            <a:spLocks noGrp="1"/>
          </p:cNvSpPr>
          <p:nvPr>
            <p:ph type="body" sz="quarter" idx="22" hasCustomPrompt="1"/>
          </p:nvPr>
        </p:nvSpPr>
        <p:spPr>
          <a:xfrm>
            <a:off x="7744310" y="5346069"/>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4" name="文本占位符 6"/>
          <p:cNvSpPr>
            <a:spLocks noGrp="1"/>
          </p:cNvSpPr>
          <p:nvPr>
            <p:ph type="body" sz="quarter" idx="23"/>
          </p:nvPr>
        </p:nvSpPr>
        <p:spPr>
          <a:xfrm>
            <a:off x="8535899" y="5340649"/>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709606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目录页_六项目录">
    <p:bg>
      <p:bgPr>
        <a:solidFill>
          <a:schemeClr val="bg1">
            <a:lumMod val="95000"/>
          </a:schemeClr>
        </a:solidFill>
        <a:effectLst/>
      </p:bgPr>
    </p:bg>
    <p:spTree>
      <p:nvGrpSpPr>
        <p:cNvPr id="1" name=""/>
        <p:cNvGrpSpPr/>
        <p:nvPr/>
      </p:nvGrpSpPr>
      <p:grpSpPr>
        <a:xfrm>
          <a:off x="0" y="0"/>
          <a:ext cx="0" cy="0"/>
          <a:chOff x="0" y="0"/>
          <a:chExt cx="0" cy="0"/>
        </a:xfrm>
      </p:grpSpPr>
      <p:sp>
        <p:nvSpPr>
          <p:cNvPr id="5" name="平行四边形 4"/>
          <p:cNvSpPr/>
          <p:nvPr userDrawn="1"/>
        </p:nvSpPr>
        <p:spPr>
          <a:xfrm>
            <a:off x="334964" y="821267"/>
            <a:ext cx="11522074" cy="5795433"/>
          </a:xfrm>
          <a:prstGeom prst="parallelogram">
            <a:avLst>
              <a:gd name="adj" fmla="val 6449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8"/>
          <p:cNvCxnSpPr/>
          <p:nvPr userDrawn="1"/>
        </p:nvCxnSpPr>
        <p:spPr>
          <a:xfrm>
            <a:off x="538780" y="3894788"/>
            <a:ext cx="4947132" cy="21828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任意形状 47"/>
          <p:cNvSpPr/>
          <p:nvPr userDrawn="1"/>
        </p:nvSpPr>
        <p:spPr>
          <a:xfrm>
            <a:off x="2047844" y="821267"/>
            <a:ext cx="10140352" cy="6036733"/>
          </a:xfrm>
          <a:custGeom>
            <a:avLst/>
            <a:gdLst>
              <a:gd name="connsiteX0" fmla="*/ 0 w 10140352"/>
              <a:gd name="connsiteY0" fmla="*/ 0 h 6036733"/>
              <a:gd name="connsiteX1" fmla="*/ 10140352 w 10140352"/>
              <a:gd name="connsiteY1" fmla="*/ 0 h 6036733"/>
              <a:gd name="connsiteX2" fmla="*/ 10140352 w 10140352"/>
              <a:gd name="connsiteY2" fmla="*/ 6036733 h 6036733"/>
              <a:gd name="connsiteX3" fmla="*/ 6026175 w 10140352"/>
              <a:gd name="connsiteY3" fmla="*/ 6036733 h 6036733"/>
            </a:gdLst>
            <a:ahLst/>
            <a:cxnLst>
              <a:cxn ang="0">
                <a:pos x="connsiteX0" y="connsiteY0"/>
              </a:cxn>
              <a:cxn ang="0">
                <a:pos x="connsiteX1" y="connsiteY1"/>
              </a:cxn>
              <a:cxn ang="0">
                <a:pos x="connsiteX2" y="connsiteY2"/>
              </a:cxn>
              <a:cxn ang="0">
                <a:pos x="connsiteX3" y="connsiteY3"/>
              </a:cxn>
            </a:cxnLst>
            <a:rect l="l" t="t" r="r" b="b"/>
            <a:pathLst>
              <a:path w="10140352" h="6036733">
                <a:moveTo>
                  <a:pt x="0" y="0"/>
                </a:moveTo>
                <a:lnTo>
                  <a:pt x="10140352" y="0"/>
                </a:lnTo>
                <a:lnTo>
                  <a:pt x="10140352" y="6036733"/>
                </a:lnTo>
                <a:lnTo>
                  <a:pt x="6026175" y="60367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直角三角形 11"/>
          <p:cNvSpPr/>
          <p:nvPr userDrawn="1"/>
        </p:nvSpPr>
        <p:spPr>
          <a:xfrm>
            <a:off x="2" y="4161209"/>
            <a:ext cx="6337738" cy="269679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直角三角形 12"/>
          <p:cNvSpPr/>
          <p:nvPr userDrawn="1"/>
        </p:nvSpPr>
        <p:spPr>
          <a:xfrm rot="10800000">
            <a:off x="7201036" y="0"/>
            <a:ext cx="4990963" cy="4278807"/>
          </a:xfrm>
          <a:prstGeom prst="rtTriangle">
            <a:avLst/>
          </a:prstGeom>
          <a:pattFill prst="ltDnDiag">
            <a:fgClr>
              <a:schemeClr val="bg1">
                <a:lumMod val="7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12"/>
          <p:cNvCxnSpPr/>
          <p:nvPr userDrawn="1"/>
        </p:nvCxnSpPr>
        <p:spPr>
          <a:xfrm>
            <a:off x="8503279" y="431450"/>
            <a:ext cx="3185153" cy="27615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本占位符 6"/>
          <p:cNvSpPr>
            <a:spLocks noGrp="1"/>
          </p:cNvSpPr>
          <p:nvPr>
            <p:ph type="body" sz="quarter" idx="10" hasCustomPrompt="1"/>
          </p:nvPr>
        </p:nvSpPr>
        <p:spPr>
          <a:xfrm>
            <a:off x="476853" y="579967"/>
            <a:ext cx="2408236" cy="1142978"/>
          </a:xfrm>
          <a:prstGeom prst="rect">
            <a:avLst/>
          </a:prstGeom>
        </p:spPr>
        <p:txBody>
          <a:bodyPr anchor="ctr"/>
          <a:lstStyle>
            <a:lvl1pPr marL="0" indent="0" algn="l">
              <a:lnSpc>
                <a:spcPct val="100000"/>
              </a:lnSpc>
              <a:buNone/>
              <a:defRPr sz="72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dirty="0"/>
              <a:t>目录</a:t>
            </a:r>
          </a:p>
        </p:txBody>
      </p:sp>
      <p:sp>
        <p:nvSpPr>
          <p:cNvPr id="22" name="文本占位符 6"/>
          <p:cNvSpPr>
            <a:spLocks noGrp="1"/>
          </p:cNvSpPr>
          <p:nvPr>
            <p:ph type="body" sz="quarter" idx="11" hasCustomPrompt="1"/>
          </p:nvPr>
        </p:nvSpPr>
        <p:spPr>
          <a:xfrm>
            <a:off x="476853" y="1722945"/>
            <a:ext cx="2408236" cy="603658"/>
          </a:xfrm>
          <a:prstGeom prst="rect">
            <a:avLst/>
          </a:prstGeom>
        </p:spPr>
        <p:txBody>
          <a:bodyPr anchor="ctr"/>
          <a:lstStyle>
            <a:lvl1pPr marL="0" indent="0" algn="l">
              <a:lnSpc>
                <a:spcPct val="100000"/>
              </a:lnSpc>
              <a:buNone/>
              <a:defRPr sz="2800" b="0">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CONTENTS</a:t>
            </a:r>
            <a:endParaRPr kumimoji="1" lang="zh-CN" altLang="en-US" dirty="0"/>
          </a:p>
        </p:txBody>
      </p:sp>
      <p:sp>
        <p:nvSpPr>
          <p:cNvPr id="23" name="文本占位符 6"/>
          <p:cNvSpPr>
            <a:spLocks noGrp="1"/>
          </p:cNvSpPr>
          <p:nvPr>
            <p:ph type="body" sz="quarter" idx="12" hasCustomPrompt="1"/>
          </p:nvPr>
        </p:nvSpPr>
        <p:spPr>
          <a:xfrm>
            <a:off x="3732425" y="1288726"/>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24" name="文本占位符 6"/>
          <p:cNvSpPr>
            <a:spLocks noGrp="1"/>
          </p:cNvSpPr>
          <p:nvPr>
            <p:ph type="body" sz="quarter" idx="13"/>
          </p:nvPr>
        </p:nvSpPr>
        <p:spPr>
          <a:xfrm>
            <a:off x="4524014" y="1283306"/>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5" name="文本占位符 6"/>
          <p:cNvSpPr>
            <a:spLocks noGrp="1"/>
          </p:cNvSpPr>
          <p:nvPr>
            <p:ph type="body" sz="quarter" idx="14" hasCustomPrompt="1"/>
          </p:nvPr>
        </p:nvSpPr>
        <p:spPr>
          <a:xfrm>
            <a:off x="4524014" y="2087249"/>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6" name="文本占位符 6"/>
          <p:cNvSpPr>
            <a:spLocks noGrp="1"/>
          </p:cNvSpPr>
          <p:nvPr>
            <p:ph type="body" sz="quarter" idx="15"/>
          </p:nvPr>
        </p:nvSpPr>
        <p:spPr>
          <a:xfrm>
            <a:off x="5315603" y="2081829"/>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7" name="文本占位符 6"/>
          <p:cNvSpPr>
            <a:spLocks noGrp="1"/>
          </p:cNvSpPr>
          <p:nvPr>
            <p:ph type="body" sz="quarter" idx="16" hasCustomPrompt="1"/>
          </p:nvPr>
        </p:nvSpPr>
        <p:spPr>
          <a:xfrm>
            <a:off x="5324630" y="2907791"/>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38" name="文本占位符 6"/>
          <p:cNvSpPr>
            <a:spLocks noGrp="1"/>
          </p:cNvSpPr>
          <p:nvPr>
            <p:ph type="body" sz="quarter" idx="17"/>
          </p:nvPr>
        </p:nvSpPr>
        <p:spPr>
          <a:xfrm>
            <a:off x="6116219" y="2902371"/>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39" name="文本占位符 6"/>
          <p:cNvSpPr>
            <a:spLocks noGrp="1"/>
          </p:cNvSpPr>
          <p:nvPr>
            <p:ph type="body" sz="quarter" idx="18" hasCustomPrompt="1"/>
          </p:nvPr>
        </p:nvSpPr>
        <p:spPr>
          <a:xfrm>
            <a:off x="6152105" y="3727004"/>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0" name="文本占位符 6"/>
          <p:cNvSpPr>
            <a:spLocks noGrp="1"/>
          </p:cNvSpPr>
          <p:nvPr>
            <p:ph type="body" sz="quarter" idx="19"/>
          </p:nvPr>
        </p:nvSpPr>
        <p:spPr>
          <a:xfrm>
            <a:off x="6943694" y="3721584"/>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41" name="文本占位符 6"/>
          <p:cNvSpPr>
            <a:spLocks noGrp="1"/>
          </p:cNvSpPr>
          <p:nvPr>
            <p:ph type="body" sz="quarter" idx="20" hasCustomPrompt="1"/>
          </p:nvPr>
        </p:nvSpPr>
        <p:spPr>
          <a:xfrm>
            <a:off x="6943694" y="4525527"/>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2" name="文本占位符 6"/>
          <p:cNvSpPr>
            <a:spLocks noGrp="1"/>
          </p:cNvSpPr>
          <p:nvPr>
            <p:ph type="body" sz="quarter" idx="21"/>
          </p:nvPr>
        </p:nvSpPr>
        <p:spPr>
          <a:xfrm>
            <a:off x="7735283" y="4520107"/>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43" name="文本占位符 6"/>
          <p:cNvSpPr>
            <a:spLocks noGrp="1"/>
          </p:cNvSpPr>
          <p:nvPr>
            <p:ph type="body" sz="quarter" idx="22" hasCustomPrompt="1"/>
          </p:nvPr>
        </p:nvSpPr>
        <p:spPr>
          <a:xfrm>
            <a:off x="7744310" y="5346069"/>
            <a:ext cx="628642" cy="731613"/>
          </a:xfrm>
          <a:prstGeom prst="rect">
            <a:avLst/>
          </a:prstGeom>
        </p:spPr>
        <p:txBody>
          <a:bodyPr anchor="ctr"/>
          <a:lstStyle>
            <a:lvl1pPr marL="0" indent="0" algn="l">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4" name="文本占位符 6"/>
          <p:cNvSpPr>
            <a:spLocks noGrp="1"/>
          </p:cNvSpPr>
          <p:nvPr>
            <p:ph type="body" sz="quarter" idx="23"/>
          </p:nvPr>
        </p:nvSpPr>
        <p:spPr>
          <a:xfrm>
            <a:off x="8535899" y="5340649"/>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0294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副标题页">
    <p:bg>
      <p:bgPr>
        <a:solidFill>
          <a:schemeClr val="bg1">
            <a:lumMod val="95000"/>
          </a:schemeClr>
        </a:solidFill>
        <a:effectLst/>
      </p:bgPr>
    </p:bg>
    <p:spTree>
      <p:nvGrpSpPr>
        <p:cNvPr id="1" name=""/>
        <p:cNvGrpSpPr/>
        <p:nvPr/>
      </p:nvGrpSpPr>
      <p:grpSpPr>
        <a:xfrm>
          <a:off x="0" y="0"/>
          <a:ext cx="0" cy="0"/>
          <a:chOff x="0" y="0"/>
          <a:chExt cx="0" cy="0"/>
        </a:xfrm>
      </p:grpSpPr>
      <p:grpSp>
        <p:nvGrpSpPr>
          <p:cNvPr id="3" name="组 2"/>
          <p:cNvGrpSpPr/>
          <p:nvPr userDrawn="1"/>
        </p:nvGrpSpPr>
        <p:grpSpPr>
          <a:xfrm>
            <a:off x="3465094" y="0"/>
            <a:ext cx="1097281" cy="6858000"/>
            <a:chOff x="3465094" y="-624250"/>
            <a:chExt cx="1097281" cy="7995810"/>
          </a:xfrm>
        </p:grpSpPr>
        <p:sp>
          <p:nvSpPr>
            <p:cNvPr id="5" name="矩形 4"/>
            <p:cNvSpPr/>
            <p:nvPr userDrawn="1"/>
          </p:nvSpPr>
          <p:spPr>
            <a:xfrm>
              <a:off x="3465095" y="279133"/>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6" name="矩形 5"/>
            <p:cNvSpPr/>
            <p:nvPr userDrawn="1"/>
          </p:nvSpPr>
          <p:spPr>
            <a:xfrm>
              <a:off x="3465095" y="1182516"/>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7" name="矩形 6"/>
            <p:cNvSpPr/>
            <p:nvPr userDrawn="1"/>
          </p:nvSpPr>
          <p:spPr>
            <a:xfrm>
              <a:off x="3465095" y="3758028"/>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8" name="矩形 7"/>
            <p:cNvSpPr/>
            <p:nvPr userDrawn="1"/>
          </p:nvSpPr>
          <p:spPr>
            <a:xfrm>
              <a:off x="3465095" y="4661411"/>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9" name="矩形 8"/>
            <p:cNvSpPr/>
            <p:nvPr userDrawn="1"/>
          </p:nvSpPr>
          <p:spPr>
            <a:xfrm>
              <a:off x="3465095" y="5564794"/>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10" name="矩形 9"/>
            <p:cNvSpPr/>
            <p:nvPr userDrawn="1"/>
          </p:nvSpPr>
          <p:spPr>
            <a:xfrm>
              <a:off x="3465094" y="2085898"/>
              <a:ext cx="1097281" cy="1672129"/>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lumMod val="50000"/>
                  </a:schemeClr>
                </a:solidFill>
              </a:endParaRPr>
            </a:p>
          </p:txBody>
        </p:sp>
        <p:sp>
          <p:nvSpPr>
            <p:cNvPr id="11" name="矩形 10"/>
            <p:cNvSpPr/>
            <p:nvPr userDrawn="1"/>
          </p:nvSpPr>
          <p:spPr>
            <a:xfrm>
              <a:off x="3465095" y="-624250"/>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3465095" y="6468177"/>
              <a:ext cx="1097280" cy="903383"/>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 12"/>
          <p:cNvGrpSpPr/>
          <p:nvPr userDrawn="1"/>
        </p:nvGrpSpPr>
        <p:grpSpPr>
          <a:xfrm>
            <a:off x="3064933" y="0"/>
            <a:ext cx="135466" cy="6858000"/>
            <a:chOff x="3024909" y="-120650"/>
            <a:chExt cx="117545" cy="6997700"/>
          </a:xfrm>
        </p:grpSpPr>
        <p:cxnSp>
          <p:nvCxnSpPr>
            <p:cNvPr id="14" name="直接连接符 9"/>
            <p:cNvCxnSpPr/>
            <p:nvPr userDrawn="1"/>
          </p:nvCxnSpPr>
          <p:spPr>
            <a:xfrm>
              <a:off x="3142454" y="-120650"/>
              <a:ext cx="0" cy="697865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0"/>
            <p:cNvCxnSpPr/>
            <p:nvPr userDrawn="1"/>
          </p:nvCxnSpPr>
          <p:spPr>
            <a:xfrm flipH="1">
              <a:off x="3024909" y="-120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1"/>
            <p:cNvCxnSpPr/>
            <p:nvPr userDrawn="1"/>
          </p:nvCxnSpPr>
          <p:spPr>
            <a:xfrm flipH="1">
              <a:off x="3024909" y="120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2"/>
            <p:cNvCxnSpPr/>
            <p:nvPr userDrawn="1"/>
          </p:nvCxnSpPr>
          <p:spPr>
            <a:xfrm flipH="1">
              <a:off x="3024909" y="3619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3"/>
            <p:cNvCxnSpPr/>
            <p:nvPr userDrawn="1"/>
          </p:nvCxnSpPr>
          <p:spPr>
            <a:xfrm flipH="1">
              <a:off x="3024909" y="6032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4"/>
            <p:cNvCxnSpPr/>
            <p:nvPr userDrawn="1"/>
          </p:nvCxnSpPr>
          <p:spPr>
            <a:xfrm flipH="1">
              <a:off x="3024909" y="8445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5"/>
            <p:cNvCxnSpPr/>
            <p:nvPr userDrawn="1"/>
          </p:nvCxnSpPr>
          <p:spPr>
            <a:xfrm flipH="1">
              <a:off x="3024909" y="10858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16"/>
            <p:cNvCxnSpPr/>
            <p:nvPr userDrawn="1"/>
          </p:nvCxnSpPr>
          <p:spPr>
            <a:xfrm flipH="1">
              <a:off x="3024909" y="13271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17"/>
            <p:cNvCxnSpPr/>
            <p:nvPr userDrawn="1"/>
          </p:nvCxnSpPr>
          <p:spPr>
            <a:xfrm flipH="1">
              <a:off x="3024909" y="15684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18"/>
            <p:cNvCxnSpPr/>
            <p:nvPr userDrawn="1"/>
          </p:nvCxnSpPr>
          <p:spPr>
            <a:xfrm flipH="1">
              <a:off x="3024909" y="18097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19"/>
            <p:cNvCxnSpPr/>
            <p:nvPr userDrawn="1"/>
          </p:nvCxnSpPr>
          <p:spPr>
            <a:xfrm flipH="1">
              <a:off x="3024909" y="20510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0"/>
            <p:cNvCxnSpPr/>
            <p:nvPr userDrawn="1"/>
          </p:nvCxnSpPr>
          <p:spPr>
            <a:xfrm flipH="1">
              <a:off x="3024909" y="22923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1"/>
            <p:cNvCxnSpPr/>
            <p:nvPr userDrawn="1"/>
          </p:nvCxnSpPr>
          <p:spPr>
            <a:xfrm flipH="1">
              <a:off x="3024909" y="2533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2"/>
            <p:cNvCxnSpPr/>
            <p:nvPr userDrawn="1"/>
          </p:nvCxnSpPr>
          <p:spPr>
            <a:xfrm flipH="1">
              <a:off x="3024909" y="27749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3"/>
            <p:cNvCxnSpPr/>
            <p:nvPr userDrawn="1"/>
          </p:nvCxnSpPr>
          <p:spPr>
            <a:xfrm flipH="1">
              <a:off x="3024909" y="30162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4"/>
            <p:cNvCxnSpPr/>
            <p:nvPr userDrawn="1"/>
          </p:nvCxnSpPr>
          <p:spPr>
            <a:xfrm flipH="1">
              <a:off x="3024909" y="32575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5"/>
            <p:cNvCxnSpPr/>
            <p:nvPr userDrawn="1"/>
          </p:nvCxnSpPr>
          <p:spPr>
            <a:xfrm flipH="1">
              <a:off x="3024909" y="34988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26"/>
            <p:cNvCxnSpPr/>
            <p:nvPr userDrawn="1"/>
          </p:nvCxnSpPr>
          <p:spPr>
            <a:xfrm flipH="1">
              <a:off x="3024909" y="37401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27"/>
            <p:cNvCxnSpPr/>
            <p:nvPr userDrawn="1"/>
          </p:nvCxnSpPr>
          <p:spPr>
            <a:xfrm flipH="1">
              <a:off x="3024909" y="39814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28"/>
            <p:cNvCxnSpPr/>
            <p:nvPr userDrawn="1"/>
          </p:nvCxnSpPr>
          <p:spPr>
            <a:xfrm flipH="1">
              <a:off x="3024909" y="42227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9"/>
            <p:cNvCxnSpPr/>
            <p:nvPr userDrawn="1"/>
          </p:nvCxnSpPr>
          <p:spPr>
            <a:xfrm flipH="1">
              <a:off x="3024909" y="44640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0"/>
            <p:cNvCxnSpPr/>
            <p:nvPr userDrawn="1"/>
          </p:nvCxnSpPr>
          <p:spPr>
            <a:xfrm flipH="1">
              <a:off x="3024909" y="47053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1"/>
            <p:cNvCxnSpPr/>
            <p:nvPr userDrawn="1"/>
          </p:nvCxnSpPr>
          <p:spPr>
            <a:xfrm flipH="1">
              <a:off x="3024909" y="49466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2"/>
            <p:cNvCxnSpPr/>
            <p:nvPr userDrawn="1"/>
          </p:nvCxnSpPr>
          <p:spPr>
            <a:xfrm flipH="1">
              <a:off x="3024909" y="51879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3"/>
            <p:cNvCxnSpPr/>
            <p:nvPr userDrawn="1"/>
          </p:nvCxnSpPr>
          <p:spPr>
            <a:xfrm flipH="1">
              <a:off x="3024909" y="54292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4"/>
            <p:cNvCxnSpPr/>
            <p:nvPr userDrawn="1"/>
          </p:nvCxnSpPr>
          <p:spPr>
            <a:xfrm flipH="1">
              <a:off x="3024909" y="56705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5"/>
            <p:cNvCxnSpPr/>
            <p:nvPr userDrawn="1"/>
          </p:nvCxnSpPr>
          <p:spPr>
            <a:xfrm flipH="1">
              <a:off x="3024909" y="59118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6"/>
            <p:cNvCxnSpPr/>
            <p:nvPr userDrawn="1"/>
          </p:nvCxnSpPr>
          <p:spPr>
            <a:xfrm flipH="1">
              <a:off x="3024909" y="61531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37"/>
            <p:cNvCxnSpPr/>
            <p:nvPr userDrawn="1"/>
          </p:nvCxnSpPr>
          <p:spPr>
            <a:xfrm flipH="1">
              <a:off x="3024909" y="63944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8"/>
            <p:cNvCxnSpPr/>
            <p:nvPr userDrawn="1"/>
          </p:nvCxnSpPr>
          <p:spPr>
            <a:xfrm flipH="1">
              <a:off x="3024909" y="66357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9"/>
            <p:cNvCxnSpPr/>
            <p:nvPr userDrawn="1"/>
          </p:nvCxnSpPr>
          <p:spPr>
            <a:xfrm flipH="1">
              <a:off x="3024909" y="6877050"/>
              <a:ext cx="1175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5" name="文本占位符 6"/>
          <p:cNvSpPr>
            <a:spLocks noGrp="1"/>
          </p:cNvSpPr>
          <p:nvPr>
            <p:ph type="body" sz="quarter" idx="12" hasCustomPrompt="1"/>
          </p:nvPr>
        </p:nvSpPr>
        <p:spPr>
          <a:xfrm>
            <a:off x="3707722" y="2642357"/>
            <a:ext cx="628642" cy="731613"/>
          </a:xfrm>
          <a:prstGeom prst="rect">
            <a:avLst/>
          </a:prstGeom>
        </p:spPr>
        <p:txBody>
          <a:bodyPr anchor="ctr"/>
          <a:lstStyle>
            <a:lvl1pPr marL="0" indent="0" algn="ctr">
              <a:lnSpc>
                <a:spcPct val="100000"/>
              </a:lnSpc>
              <a:buNone/>
              <a:defRPr sz="40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sp>
        <p:nvSpPr>
          <p:cNvPr id="46" name="文本占位符 6"/>
          <p:cNvSpPr>
            <a:spLocks noGrp="1"/>
          </p:cNvSpPr>
          <p:nvPr>
            <p:ph type="body" sz="quarter" idx="13"/>
          </p:nvPr>
        </p:nvSpPr>
        <p:spPr>
          <a:xfrm>
            <a:off x="4805003" y="2642356"/>
            <a:ext cx="3312471" cy="731613"/>
          </a:xfrm>
          <a:prstGeom prst="rect">
            <a:avLst/>
          </a:prstGeom>
        </p:spPr>
        <p:txBody>
          <a:bodyPr anchor="ctr"/>
          <a:lstStyle>
            <a:lvl1pPr marL="0" indent="0" algn="l">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70395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文本占位符 6"/>
          <p:cNvSpPr>
            <a:spLocks noGrp="1"/>
          </p:cNvSpPr>
          <p:nvPr>
            <p:ph type="body" sz="quarter" idx="12" hasCustomPrompt="1"/>
          </p:nvPr>
        </p:nvSpPr>
        <p:spPr>
          <a:xfrm>
            <a:off x="223541" y="561307"/>
            <a:ext cx="690857" cy="731613"/>
          </a:xfrm>
          <a:prstGeom prst="rect">
            <a:avLst/>
          </a:prstGeom>
        </p:spPr>
        <p:txBody>
          <a:bodyPr anchor="ctr"/>
          <a:lstStyle>
            <a:lvl1pPr marL="0" indent="0" algn="ctr">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cxnSp>
        <p:nvCxnSpPr>
          <p:cNvPr id="8" name="直接连接符 9"/>
          <p:cNvCxnSpPr/>
          <p:nvPr userDrawn="1"/>
        </p:nvCxnSpPr>
        <p:spPr>
          <a:xfrm>
            <a:off x="572115" y="1431878"/>
            <a:ext cx="0" cy="1773192"/>
          </a:xfrm>
          <a:prstGeom prst="line">
            <a:avLst/>
          </a:prstGeom>
          <a:noFill/>
          <a:ln w="6350" cap="flat" cmpd="sng" algn="ctr">
            <a:solidFill>
              <a:schemeClr val="tx1">
                <a:lumMod val="85000"/>
                <a:lumOff val="15000"/>
              </a:schemeClr>
            </a:solidFill>
            <a:prstDash val="solid"/>
            <a:miter lim="800000"/>
          </a:ln>
          <a:effectLst/>
        </p:spPr>
      </p:cxnSp>
      <p:sp>
        <p:nvSpPr>
          <p:cNvPr id="11" name="竖排文本占位符 10"/>
          <p:cNvSpPr>
            <a:spLocks noGrp="1"/>
          </p:cNvSpPr>
          <p:nvPr>
            <p:ph type="body" orient="vert" sz="quarter" idx="13"/>
          </p:nvPr>
        </p:nvSpPr>
        <p:spPr>
          <a:xfrm>
            <a:off x="293072" y="3344028"/>
            <a:ext cx="551794" cy="2982036"/>
          </a:xfrm>
          <a:prstGeom prst="rect">
            <a:avLst/>
          </a:prstGeom>
        </p:spPr>
        <p:txBody>
          <a:bodyPr vert="eaVert" anchor="ctr"/>
          <a:lstStyle>
            <a:lvl1pPr marL="0" indent="0">
              <a:lnSpc>
                <a:spcPct val="100000"/>
              </a:lnSpc>
              <a:buNone/>
              <a:defRPr sz="2000">
                <a:solidFill>
                  <a:schemeClr val="tx1">
                    <a:lumMod val="85000"/>
                    <a:lumOff val="15000"/>
                  </a:schemeClr>
                </a:solidFill>
                <a:latin typeface="Microsoft YaHei" charset="0"/>
                <a:ea typeface="Microsoft YaHei" charset="0"/>
                <a:cs typeface="Microsoft YaHei" charset="0"/>
              </a:defRPr>
            </a:lvl1pPr>
          </a:lstStyle>
          <a:p>
            <a:pPr lvl="0"/>
            <a:endParaRPr kumimoji="1" lang="zh-CN" altLang="en-US" dirty="0"/>
          </a:p>
        </p:txBody>
      </p:sp>
      <p:sp>
        <p:nvSpPr>
          <p:cNvPr id="13" name="图片占位符 12"/>
          <p:cNvSpPr>
            <a:spLocks noGrp="1"/>
          </p:cNvSpPr>
          <p:nvPr>
            <p:ph type="pic" sz="quarter" idx="14"/>
          </p:nvPr>
        </p:nvSpPr>
        <p:spPr>
          <a:xfrm>
            <a:off x="6700838" y="0"/>
            <a:ext cx="5491162" cy="6858000"/>
          </a:xfrm>
          <a:prstGeom prst="rect">
            <a:avLst/>
          </a:prstGeom>
        </p:spPr>
        <p:txBody>
          <a:bodyPr/>
          <a:lstStyle>
            <a:lvl1pPr>
              <a:defRPr>
                <a:latin typeface="Microsoft YaHei" charset="0"/>
                <a:ea typeface="Microsoft YaHei" charset="0"/>
                <a:cs typeface="Microsoft YaHei" charset="0"/>
              </a:defRPr>
            </a:lvl1pPr>
          </a:lstStyle>
          <a:p>
            <a:endParaRPr kumimoji="1" lang="zh-CN" altLang="en-US"/>
          </a:p>
        </p:txBody>
      </p:sp>
    </p:spTree>
    <p:extLst>
      <p:ext uri="{BB962C8B-B14F-4D97-AF65-F5344CB8AC3E}">
        <p14:creationId xmlns:p14="http://schemas.microsoft.com/office/powerpoint/2010/main" val="145304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内容页_2">
    <p:bg>
      <p:bgPr>
        <a:solidFill>
          <a:schemeClr val="bg1">
            <a:lumMod val="95000"/>
          </a:schemeClr>
        </a:solidFill>
        <a:effectLst/>
      </p:bgPr>
    </p:bg>
    <p:spTree>
      <p:nvGrpSpPr>
        <p:cNvPr id="1" name=""/>
        <p:cNvGrpSpPr/>
        <p:nvPr/>
      </p:nvGrpSpPr>
      <p:grpSpPr>
        <a:xfrm>
          <a:off x="0" y="0"/>
          <a:ext cx="0" cy="0"/>
          <a:chOff x="0" y="0"/>
          <a:chExt cx="0" cy="0"/>
        </a:xfrm>
      </p:grpSpPr>
      <p:sp>
        <p:nvSpPr>
          <p:cNvPr id="4" name="文本占位符 6"/>
          <p:cNvSpPr>
            <a:spLocks noGrp="1"/>
          </p:cNvSpPr>
          <p:nvPr>
            <p:ph type="body" sz="quarter" idx="12" hasCustomPrompt="1"/>
          </p:nvPr>
        </p:nvSpPr>
        <p:spPr>
          <a:xfrm>
            <a:off x="223541" y="561307"/>
            <a:ext cx="690857" cy="731613"/>
          </a:xfrm>
          <a:prstGeom prst="rect">
            <a:avLst/>
          </a:prstGeom>
        </p:spPr>
        <p:txBody>
          <a:bodyPr anchor="ctr"/>
          <a:lstStyle>
            <a:lvl1pPr marL="0" indent="0" algn="ctr">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cxnSp>
        <p:nvCxnSpPr>
          <p:cNvPr id="8" name="直接连接符 9"/>
          <p:cNvCxnSpPr/>
          <p:nvPr userDrawn="1"/>
        </p:nvCxnSpPr>
        <p:spPr>
          <a:xfrm>
            <a:off x="572115" y="1431878"/>
            <a:ext cx="0" cy="1773192"/>
          </a:xfrm>
          <a:prstGeom prst="line">
            <a:avLst/>
          </a:prstGeom>
          <a:noFill/>
          <a:ln w="6350" cap="flat" cmpd="sng" algn="ctr">
            <a:solidFill>
              <a:schemeClr val="tx1">
                <a:lumMod val="85000"/>
                <a:lumOff val="15000"/>
              </a:schemeClr>
            </a:solidFill>
            <a:prstDash val="solid"/>
            <a:miter lim="800000"/>
          </a:ln>
          <a:effectLst/>
        </p:spPr>
      </p:cxnSp>
      <p:sp>
        <p:nvSpPr>
          <p:cNvPr id="11" name="竖排文本占位符 10"/>
          <p:cNvSpPr>
            <a:spLocks noGrp="1"/>
          </p:cNvSpPr>
          <p:nvPr>
            <p:ph type="body" orient="vert" sz="quarter" idx="13"/>
          </p:nvPr>
        </p:nvSpPr>
        <p:spPr>
          <a:xfrm>
            <a:off x="293072" y="3344028"/>
            <a:ext cx="551794" cy="2982036"/>
          </a:xfrm>
          <a:prstGeom prst="rect">
            <a:avLst/>
          </a:prstGeom>
        </p:spPr>
        <p:txBody>
          <a:bodyPr vert="eaVert" anchor="ctr"/>
          <a:lstStyle>
            <a:lvl1pPr marL="0" indent="0">
              <a:lnSpc>
                <a:spcPct val="100000"/>
              </a:lnSpc>
              <a:buNone/>
              <a:defRPr sz="2000">
                <a:solidFill>
                  <a:schemeClr val="tx1">
                    <a:lumMod val="85000"/>
                    <a:lumOff val="15000"/>
                  </a:schemeClr>
                </a:solidFill>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599529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内容页_5">
    <p:bg>
      <p:bgPr>
        <a:solidFill>
          <a:schemeClr val="bg1">
            <a:lumMod val="95000"/>
          </a:schemeClr>
        </a:solidFill>
        <a:effectLst/>
      </p:bgPr>
    </p:bg>
    <p:spTree>
      <p:nvGrpSpPr>
        <p:cNvPr id="1" name=""/>
        <p:cNvGrpSpPr/>
        <p:nvPr/>
      </p:nvGrpSpPr>
      <p:grpSpPr>
        <a:xfrm>
          <a:off x="0" y="0"/>
          <a:ext cx="0" cy="0"/>
          <a:chOff x="0" y="0"/>
          <a:chExt cx="0" cy="0"/>
        </a:xfrm>
      </p:grpSpPr>
      <p:sp>
        <p:nvSpPr>
          <p:cNvPr id="4" name="文本占位符 6"/>
          <p:cNvSpPr>
            <a:spLocks noGrp="1"/>
          </p:cNvSpPr>
          <p:nvPr>
            <p:ph type="body" sz="quarter" idx="12" hasCustomPrompt="1"/>
          </p:nvPr>
        </p:nvSpPr>
        <p:spPr>
          <a:xfrm>
            <a:off x="223541" y="561307"/>
            <a:ext cx="690857" cy="731613"/>
          </a:xfrm>
          <a:prstGeom prst="rect">
            <a:avLst/>
          </a:prstGeom>
        </p:spPr>
        <p:txBody>
          <a:bodyPr anchor="ctr"/>
          <a:lstStyle>
            <a:lvl1pPr marL="0" indent="0" algn="ctr">
              <a:lnSpc>
                <a:spcPct val="100000"/>
              </a:lnSpc>
              <a:buNone/>
              <a:defRPr sz="2800" b="1">
                <a:solidFill>
                  <a:schemeClr val="tx1">
                    <a:lumMod val="85000"/>
                    <a:lumOff val="1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0</a:t>
            </a:r>
            <a:endParaRPr kumimoji="1" lang="zh-CN" altLang="en-US" dirty="0"/>
          </a:p>
        </p:txBody>
      </p:sp>
      <p:cxnSp>
        <p:nvCxnSpPr>
          <p:cNvPr id="8" name="直接连接符 9"/>
          <p:cNvCxnSpPr/>
          <p:nvPr userDrawn="1"/>
        </p:nvCxnSpPr>
        <p:spPr>
          <a:xfrm>
            <a:off x="572115" y="1431878"/>
            <a:ext cx="0" cy="1773192"/>
          </a:xfrm>
          <a:prstGeom prst="line">
            <a:avLst/>
          </a:prstGeom>
          <a:noFill/>
          <a:ln w="6350" cap="flat" cmpd="sng" algn="ctr">
            <a:solidFill>
              <a:schemeClr val="tx1">
                <a:lumMod val="85000"/>
                <a:lumOff val="15000"/>
              </a:schemeClr>
            </a:solidFill>
            <a:prstDash val="solid"/>
            <a:miter lim="800000"/>
          </a:ln>
          <a:effectLst/>
        </p:spPr>
      </p:cxnSp>
      <p:sp>
        <p:nvSpPr>
          <p:cNvPr id="11" name="竖排文本占位符 10"/>
          <p:cNvSpPr>
            <a:spLocks noGrp="1"/>
          </p:cNvSpPr>
          <p:nvPr>
            <p:ph type="body" orient="vert" sz="quarter" idx="13"/>
          </p:nvPr>
        </p:nvSpPr>
        <p:spPr>
          <a:xfrm>
            <a:off x="293072" y="3344028"/>
            <a:ext cx="551794" cy="2982036"/>
          </a:xfrm>
          <a:prstGeom prst="rect">
            <a:avLst/>
          </a:prstGeom>
        </p:spPr>
        <p:txBody>
          <a:bodyPr vert="eaVert" anchor="ctr"/>
          <a:lstStyle>
            <a:lvl1pPr marL="0" indent="0">
              <a:lnSpc>
                <a:spcPct val="100000"/>
              </a:lnSpc>
              <a:buNone/>
              <a:defRPr sz="2000">
                <a:solidFill>
                  <a:schemeClr val="tx1">
                    <a:lumMod val="85000"/>
                    <a:lumOff val="15000"/>
                  </a:schemeClr>
                </a:solidFill>
                <a:latin typeface="Microsoft YaHei" charset="0"/>
                <a:ea typeface="Microsoft YaHei" charset="0"/>
                <a:cs typeface="Microsoft YaHei" charset="0"/>
              </a:defRPr>
            </a:lvl1pPr>
          </a:lstStyle>
          <a:p>
            <a:pPr lvl="0"/>
            <a:endParaRPr kumimoji="1" lang="zh-CN" altLang="en-US" dirty="0"/>
          </a:p>
        </p:txBody>
      </p:sp>
      <p:sp>
        <p:nvSpPr>
          <p:cNvPr id="10" name="图片占位符 9"/>
          <p:cNvSpPr>
            <a:spLocks noGrp="1"/>
          </p:cNvSpPr>
          <p:nvPr>
            <p:ph type="pic" sz="quarter" idx="14"/>
          </p:nvPr>
        </p:nvSpPr>
        <p:spPr>
          <a:xfrm>
            <a:off x="2097093" y="1117917"/>
            <a:ext cx="2401111" cy="2401111"/>
          </a:xfrm>
          <a:custGeom>
            <a:avLst/>
            <a:gdLst>
              <a:gd name="connsiteX0" fmla="*/ 1094573 w 2189146"/>
              <a:gd name="connsiteY0" fmla="*/ 0 h 2189146"/>
              <a:gd name="connsiteX1" fmla="*/ 2189146 w 2189146"/>
              <a:gd name="connsiteY1" fmla="*/ 1094573 h 2189146"/>
              <a:gd name="connsiteX2" fmla="*/ 1094573 w 2189146"/>
              <a:gd name="connsiteY2" fmla="*/ 2189146 h 2189146"/>
              <a:gd name="connsiteX3" fmla="*/ 0 w 2189146"/>
              <a:gd name="connsiteY3" fmla="*/ 1094573 h 2189146"/>
              <a:gd name="connsiteX4" fmla="*/ 1094573 w 2189146"/>
              <a:gd name="connsiteY4" fmla="*/ 0 h 2189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9146" h="2189146">
                <a:moveTo>
                  <a:pt x="1094573" y="0"/>
                </a:moveTo>
                <a:cubicBezTo>
                  <a:pt x="1699089" y="0"/>
                  <a:pt x="2189146" y="490057"/>
                  <a:pt x="2189146" y="1094573"/>
                </a:cubicBezTo>
                <a:cubicBezTo>
                  <a:pt x="2189146" y="1699089"/>
                  <a:pt x="1699089" y="2189146"/>
                  <a:pt x="1094573" y="2189146"/>
                </a:cubicBezTo>
                <a:cubicBezTo>
                  <a:pt x="490057" y="2189146"/>
                  <a:pt x="0" y="1699089"/>
                  <a:pt x="0" y="1094573"/>
                </a:cubicBezTo>
                <a:cubicBezTo>
                  <a:pt x="0" y="490057"/>
                  <a:pt x="490057" y="0"/>
                  <a:pt x="1094573" y="0"/>
                </a:cubicBezTo>
                <a:close/>
              </a:path>
            </a:pathLst>
          </a:custGeom>
          <a:noFill/>
          <a:ln>
            <a:solidFill>
              <a:schemeClr val="bg1">
                <a:lumMod val="50000"/>
              </a:schemeClr>
            </a:solidFill>
          </a:ln>
        </p:spPr>
        <p:txBody>
          <a:bodyPr wrap="square">
            <a:noAutofit/>
          </a:bodyPr>
          <a:lstStyle>
            <a:lvl1pPr>
              <a:defRPr sz="1800">
                <a:latin typeface="Microsoft YaHei" charset="0"/>
                <a:ea typeface="Microsoft YaHei" charset="0"/>
                <a:cs typeface="Microsoft YaHei" charset="0"/>
              </a:defRPr>
            </a:lvl1pPr>
          </a:lstStyle>
          <a:p>
            <a:endParaRPr kumimoji="1" lang="zh-CN" altLang="en-US" dirty="0"/>
          </a:p>
        </p:txBody>
      </p:sp>
      <p:sp>
        <p:nvSpPr>
          <p:cNvPr id="12" name="图片占位符 11"/>
          <p:cNvSpPr>
            <a:spLocks noGrp="1"/>
          </p:cNvSpPr>
          <p:nvPr>
            <p:ph type="pic" sz="quarter" idx="15"/>
          </p:nvPr>
        </p:nvSpPr>
        <p:spPr>
          <a:xfrm>
            <a:off x="5459002" y="1117917"/>
            <a:ext cx="2401111" cy="2401111"/>
          </a:xfrm>
          <a:custGeom>
            <a:avLst/>
            <a:gdLst>
              <a:gd name="connsiteX0" fmla="*/ 1094573 w 2189146"/>
              <a:gd name="connsiteY0" fmla="*/ 0 h 2189146"/>
              <a:gd name="connsiteX1" fmla="*/ 2189146 w 2189146"/>
              <a:gd name="connsiteY1" fmla="*/ 1094573 h 2189146"/>
              <a:gd name="connsiteX2" fmla="*/ 1094573 w 2189146"/>
              <a:gd name="connsiteY2" fmla="*/ 2189146 h 2189146"/>
              <a:gd name="connsiteX3" fmla="*/ 0 w 2189146"/>
              <a:gd name="connsiteY3" fmla="*/ 1094573 h 2189146"/>
              <a:gd name="connsiteX4" fmla="*/ 1094573 w 2189146"/>
              <a:gd name="connsiteY4" fmla="*/ 0 h 2189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9146" h="2189146">
                <a:moveTo>
                  <a:pt x="1094573" y="0"/>
                </a:moveTo>
                <a:cubicBezTo>
                  <a:pt x="1699089" y="0"/>
                  <a:pt x="2189146" y="490057"/>
                  <a:pt x="2189146" y="1094573"/>
                </a:cubicBezTo>
                <a:cubicBezTo>
                  <a:pt x="2189146" y="1699089"/>
                  <a:pt x="1699089" y="2189146"/>
                  <a:pt x="1094573" y="2189146"/>
                </a:cubicBezTo>
                <a:cubicBezTo>
                  <a:pt x="490057" y="2189146"/>
                  <a:pt x="0" y="1699089"/>
                  <a:pt x="0" y="1094573"/>
                </a:cubicBezTo>
                <a:cubicBezTo>
                  <a:pt x="0" y="490057"/>
                  <a:pt x="490057" y="0"/>
                  <a:pt x="1094573" y="0"/>
                </a:cubicBezTo>
                <a:close/>
              </a:path>
            </a:pathLst>
          </a:custGeom>
          <a:noFill/>
          <a:ln>
            <a:solidFill>
              <a:schemeClr val="bg1">
                <a:lumMod val="50000"/>
              </a:schemeClr>
            </a:solidFill>
          </a:ln>
        </p:spPr>
        <p:txBody>
          <a:bodyPr wrap="square">
            <a:noAutofit/>
          </a:bodyPr>
          <a:lstStyle>
            <a:lvl1pPr>
              <a:defRPr sz="1800">
                <a:latin typeface="Microsoft YaHei" charset="0"/>
                <a:ea typeface="Microsoft YaHei" charset="0"/>
                <a:cs typeface="Microsoft YaHei" charset="0"/>
              </a:defRPr>
            </a:lvl1pPr>
          </a:lstStyle>
          <a:p>
            <a:endParaRPr kumimoji="1" lang="zh-CN" altLang="en-US"/>
          </a:p>
        </p:txBody>
      </p:sp>
      <p:sp>
        <p:nvSpPr>
          <p:cNvPr id="13" name="图片占位符 12"/>
          <p:cNvSpPr>
            <a:spLocks noGrp="1"/>
          </p:cNvSpPr>
          <p:nvPr>
            <p:ph type="pic" sz="quarter" idx="16"/>
          </p:nvPr>
        </p:nvSpPr>
        <p:spPr>
          <a:xfrm>
            <a:off x="8820912" y="1117917"/>
            <a:ext cx="2401111" cy="2401111"/>
          </a:xfrm>
          <a:custGeom>
            <a:avLst/>
            <a:gdLst>
              <a:gd name="connsiteX0" fmla="*/ 1094573 w 2189146"/>
              <a:gd name="connsiteY0" fmla="*/ 0 h 2189146"/>
              <a:gd name="connsiteX1" fmla="*/ 2189146 w 2189146"/>
              <a:gd name="connsiteY1" fmla="*/ 1094573 h 2189146"/>
              <a:gd name="connsiteX2" fmla="*/ 1094573 w 2189146"/>
              <a:gd name="connsiteY2" fmla="*/ 2189146 h 2189146"/>
              <a:gd name="connsiteX3" fmla="*/ 0 w 2189146"/>
              <a:gd name="connsiteY3" fmla="*/ 1094573 h 2189146"/>
              <a:gd name="connsiteX4" fmla="*/ 1094573 w 2189146"/>
              <a:gd name="connsiteY4" fmla="*/ 0 h 2189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9146" h="2189146">
                <a:moveTo>
                  <a:pt x="1094573" y="0"/>
                </a:moveTo>
                <a:cubicBezTo>
                  <a:pt x="1699089" y="0"/>
                  <a:pt x="2189146" y="490057"/>
                  <a:pt x="2189146" y="1094573"/>
                </a:cubicBezTo>
                <a:cubicBezTo>
                  <a:pt x="2189146" y="1699089"/>
                  <a:pt x="1699089" y="2189146"/>
                  <a:pt x="1094573" y="2189146"/>
                </a:cubicBezTo>
                <a:cubicBezTo>
                  <a:pt x="490057" y="2189146"/>
                  <a:pt x="0" y="1699089"/>
                  <a:pt x="0" y="1094573"/>
                </a:cubicBezTo>
                <a:cubicBezTo>
                  <a:pt x="0" y="490057"/>
                  <a:pt x="490057" y="0"/>
                  <a:pt x="1094573" y="0"/>
                </a:cubicBezTo>
                <a:close/>
              </a:path>
            </a:pathLst>
          </a:custGeom>
          <a:noFill/>
          <a:ln>
            <a:solidFill>
              <a:schemeClr val="bg1">
                <a:lumMod val="50000"/>
              </a:schemeClr>
            </a:solidFill>
          </a:ln>
        </p:spPr>
        <p:txBody>
          <a:bodyPr wrap="square">
            <a:noAutofit/>
          </a:bodyPr>
          <a:lstStyle>
            <a:lvl1pPr>
              <a:defRPr sz="1800">
                <a:latin typeface="Microsoft YaHei" charset="0"/>
                <a:ea typeface="Microsoft YaHei" charset="0"/>
                <a:cs typeface="Microsoft YaHei" charset="0"/>
              </a:defRPr>
            </a:lvl1pPr>
          </a:lstStyle>
          <a:p>
            <a:endParaRPr kumimoji="1" lang="zh-CN" altLang="en-US"/>
          </a:p>
        </p:txBody>
      </p:sp>
    </p:spTree>
    <p:extLst>
      <p:ext uri="{BB962C8B-B14F-4D97-AF65-F5344CB8AC3E}">
        <p14:creationId xmlns:p14="http://schemas.microsoft.com/office/powerpoint/2010/main" val="77763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2" r:id="rId1"/>
    <p:sldLayoutId id="2147483694" r:id="rId2"/>
    <p:sldLayoutId id="2147483693" r:id="rId3"/>
    <p:sldLayoutId id="2147483692" r:id="rId4"/>
    <p:sldLayoutId id="2147483683" r:id="rId5"/>
    <p:sldLayoutId id="2147483684" r:id="rId6"/>
    <p:sldLayoutId id="2147483685" r:id="rId7"/>
    <p:sldLayoutId id="2147483686" r:id="rId8"/>
    <p:sldLayoutId id="2147483688"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64"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生理信号驱动的音乐情感识别与生成系统</a:t>
            </a:r>
          </a:p>
        </p:txBody>
      </p:sp>
      <p:sp>
        <p:nvSpPr>
          <p:cNvPr id="3" name="文本占位符 2"/>
          <p:cNvSpPr>
            <a:spLocks noGrp="1"/>
          </p:cNvSpPr>
          <p:nvPr>
            <p:ph type="body" sz="quarter" idx="11"/>
          </p:nvPr>
        </p:nvSpPr>
        <p:spPr/>
        <p:txBody>
          <a:bodyPr/>
          <a:lstStyle/>
          <a:p>
            <a:r>
              <a:rPr lang="zh-CN" altLang="en-US" dirty="0"/>
              <a:t>指导老师：张克俊</a:t>
            </a:r>
            <a:r>
              <a:rPr lang="en-US" altLang="zh-CN" dirty="0"/>
              <a:t>	</a:t>
            </a:r>
            <a:r>
              <a:rPr lang="zh-CN" altLang="en-US" dirty="0"/>
              <a:t>项目成员：郑宇洁 尹健文 杨海林 杨宇轩</a:t>
            </a:r>
            <a:endParaRPr lang="en-US" altLang="zh-CN" dirty="0"/>
          </a:p>
        </p:txBody>
      </p:sp>
      <p:sp>
        <p:nvSpPr>
          <p:cNvPr id="4" name="文本占位符 3"/>
          <p:cNvSpPr>
            <a:spLocks noGrp="1"/>
          </p:cNvSpPr>
          <p:nvPr>
            <p:ph type="body" sz="quarter" idx="12"/>
          </p:nvPr>
        </p:nvSpPr>
        <p:spPr/>
        <p:txBody>
          <a:bodyPr/>
          <a:lstStyle/>
          <a:p>
            <a:r>
              <a:rPr lang="zh-CN" altLang="en-US" dirty="0"/>
              <a:t>结题</a:t>
            </a:r>
            <a:r>
              <a:rPr lang="zh-CN" altLang="en-US" dirty="0" smtClean="0"/>
              <a:t>答辩</a:t>
            </a:r>
            <a:r>
              <a:rPr lang="en-US" altLang="zh-CN" dirty="0" smtClean="0"/>
              <a:t>		</a:t>
            </a:r>
            <a:endParaRPr lang="en-US" altLang="zh-CN" dirty="0"/>
          </a:p>
        </p:txBody>
      </p:sp>
    </p:spTree>
    <p:extLst>
      <p:ext uri="{BB962C8B-B14F-4D97-AF65-F5344CB8AC3E}">
        <p14:creationId xmlns:p14="http://schemas.microsoft.com/office/powerpoint/2010/main" val="5929629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1</a:t>
            </a:r>
            <a:endParaRPr lang="zh-CN" altLang="en-US" dirty="0"/>
          </a:p>
        </p:txBody>
      </p:sp>
      <p:sp>
        <p:nvSpPr>
          <p:cNvPr id="3" name="竖排文本占位符 2"/>
          <p:cNvSpPr>
            <a:spLocks noGrp="1"/>
          </p:cNvSpPr>
          <p:nvPr>
            <p:ph type="body" orient="vert" sz="quarter" idx="13"/>
          </p:nvPr>
        </p:nvSpPr>
        <p:spPr/>
        <p:txBody>
          <a:bodyPr/>
          <a:lstStyle/>
          <a:p>
            <a:r>
              <a:rPr lang="zh-CN" altLang="en-US" dirty="0"/>
              <a:t>项目简介</a:t>
            </a:r>
          </a:p>
        </p:txBody>
      </p:sp>
      <p:grpSp>
        <p:nvGrpSpPr>
          <p:cNvPr id="5" name="组合 4"/>
          <p:cNvGrpSpPr/>
          <p:nvPr/>
        </p:nvGrpSpPr>
        <p:grpSpPr>
          <a:xfrm>
            <a:off x="9475327" y="430457"/>
            <a:ext cx="2398525" cy="668689"/>
            <a:chOff x="8678778" y="2208780"/>
            <a:chExt cx="2398525" cy="668689"/>
          </a:xfrm>
        </p:grpSpPr>
        <p:sp>
          <p:nvSpPr>
            <p:cNvPr id="7" name="文本框 6"/>
            <p:cNvSpPr txBox="1"/>
            <p:nvPr/>
          </p:nvSpPr>
          <p:spPr>
            <a:xfrm>
              <a:off x="8678779" y="2208780"/>
              <a:ext cx="2398524" cy="652486"/>
            </a:xfrm>
            <a:prstGeom prst="rect">
              <a:avLst/>
            </a:prstGeom>
            <a:noFill/>
          </p:spPr>
          <p:txBody>
            <a:bodyPr wrap="square" rtlCol="0">
              <a:spAutoFit/>
            </a:bodyPr>
            <a:lstStyle/>
            <a:p>
              <a:pPr>
                <a:lnSpc>
                  <a:spcPct val="130000"/>
                </a:lnSpc>
                <a:spcBef>
                  <a:spcPts val="600"/>
                </a:spcBef>
              </a:pPr>
              <a:r>
                <a:rPr lang="zh-CN" altLang="en-US" sz="2800" kern="0" dirty="0">
                  <a:solidFill>
                    <a:schemeClr val="tx1">
                      <a:lumMod val="65000"/>
                      <a:lumOff val="35000"/>
                    </a:schemeClr>
                  </a:solidFill>
                  <a:latin typeface="汉仪旗黑Y4-85W" panose="00020600040101010101" pitchFamily="18" charset="-122"/>
                  <a:ea typeface="汉仪旗黑Y4-85W" panose="00020600040101010101" pitchFamily="18" charset="-122"/>
                  <a:cs typeface="+mn-ea"/>
                  <a:sym typeface="+mn-lt"/>
                </a:rPr>
                <a:t>情绪调节策略</a:t>
              </a:r>
            </a:p>
          </p:txBody>
        </p:sp>
        <p:cxnSp>
          <p:nvCxnSpPr>
            <p:cNvPr id="8" name="直接连接符 7"/>
            <p:cNvCxnSpPr/>
            <p:nvPr/>
          </p:nvCxnSpPr>
          <p:spPr>
            <a:xfrm>
              <a:off x="8678778" y="2877469"/>
              <a:ext cx="2299063" cy="0"/>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8678779" y="2276079"/>
              <a:ext cx="2299063" cy="0"/>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pic>
        <p:nvPicPr>
          <p:cNvPr id="12" name="图片 11"/>
          <p:cNvPicPr>
            <a:picLocks noChangeAspect="1"/>
          </p:cNvPicPr>
          <p:nvPr/>
        </p:nvPicPr>
        <p:blipFill>
          <a:blip r:embed="rId3">
            <a:clrChange>
              <a:clrFrom>
                <a:srgbClr val="FFFFFF"/>
              </a:clrFrom>
              <a:clrTo>
                <a:srgbClr val="FFFFFF">
                  <a:alpha val="0"/>
                </a:srgbClr>
              </a:clrTo>
            </a:clrChange>
          </a:blip>
          <a:stretch>
            <a:fillRect/>
          </a:stretch>
        </p:blipFill>
        <p:spPr>
          <a:xfrm>
            <a:off x="586838" y="-272541"/>
            <a:ext cx="10063021" cy="7233138"/>
          </a:xfrm>
          <a:prstGeom prst="rect">
            <a:avLst/>
          </a:prstGeom>
        </p:spPr>
      </p:pic>
      <p:sp>
        <p:nvSpPr>
          <p:cNvPr id="13" name="文本框 12"/>
          <p:cNvSpPr txBox="1"/>
          <p:nvPr/>
        </p:nvSpPr>
        <p:spPr>
          <a:xfrm>
            <a:off x="9541551" y="1099146"/>
            <a:ext cx="2349065" cy="452432"/>
          </a:xfrm>
          <a:prstGeom prst="rect">
            <a:avLst/>
          </a:prstGeom>
          <a:noFill/>
        </p:spPr>
        <p:txBody>
          <a:bodyPr wrap="square" rtlCol="0">
            <a:spAutoFit/>
          </a:bodyPr>
          <a:lstStyle/>
          <a:p>
            <a:pPr>
              <a:lnSpc>
                <a:spcPct val="130000"/>
              </a:lnSpc>
              <a:spcBef>
                <a:spcPts val="600"/>
              </a:spcBef>
            </a:pPr>
            <a:r>
              <a:rPr lang="zh-CN" altLang="en-US" kern="0" dirty="0">
                <a:solidFill>
                  <a:schemeClr val="tx1">
                    <a:lumMod val="65000"/>
                    <a:lumOff val="35000"/>
                  </a:schemeClr>
                </a:solidFill>
                <a:latin typeface="汉仪旗黑Y4-85W" panose="00020600040101010101" pitchFamily="18" charset="-122"/>
                <a:ea typeface="汉仪旗黑Y4-85W" panose="00020600040101010101" pitchFamily="18" charset="-122"/>
                <a:cs typeface="+mn-ea"/>
                <a:sym typeface="+mn-lt"/>
              </a:rPr>
              <a:t>最终产品采用迭代法</a:t>
            </a:r>
          </a:p>
        </p:txBody>
      </p:sp>
      <p:sp>
        <p:nvSpPr>
          <p:cNvPr id="14" name="文本框 13"/>
          <p:cNvSpPr txBox="1"/>
          <p:nvPr/>
        </p:nvSpPr>
        <p:spPr>
          <a:xfrm>
            <a:off x="9607775" y="1420583"/>
            <a:ext cx="2349065" cy="417358"/>
          </a:xfrm>
          <a:prstGeom prst="rect">
            <a:avLst/>
          </a:prstGeom>
          <a:noFill/>
        </p:spPr>
        <p:txBody>
          <a:bodyPr wrap="square" rtlCol="0">
            <a:spAutoFit/>
          </a:bodyPr>
          <a:lstStyle/>
          <a:p>
            <a:pPr>
              <a:lnSpc>
                <a:spcPct val="130000"/>
              </a:lnSpc>
              <a:spcBef>
                <a:spcPts val="600"/>
              </a:spcBef>
            </a:pPr>
            <a:r>
              <a:rPr lang="zh-CN" altLang="en-US" kern="0" dirty="0">
                <a:solidFill>
                  <a:schemeClr val="tx1">
                    <a:lumMod val="65000"/>
                    <a:lumOff val="35000"/>
                  </a:schemeClr>
                </a:solidFill>
                <a:latin typeface="汉仪旗黑Y4-85W" panose="00020600040101010101" pitchFamily="18" charset="-122"/>
                <a:ea typeface="汉仪旗黑Y4-85W" panose="00020600040101010101" pitchFamily="18" charset="-122"/>
                <a:cs typeface="+mn-ea"/>
                <a:sym typeface="+mn-lt"/>
              </a:rPr>
              <a:t>利用用户偏好数据</a:t>
            </a:r>
            <a:endParaRPr lang="en-US" altLang="zh-CN" kern="0" dirty="0">
              <a:solidFill>
                <a:schemeClr val="tx1">
                  <a:lumMod val="65000"/>
                  <a:lumOff val="35000"/>
                </a:schemeClr>
              </a:solidFill>
              <a:latin typeface="汉仪旗黑Y4-85W" panose="00020600040101010101" pitchFamily="18" charset="-122"/>
              <a:ea typeface="汉仪旗黑Y4-85W" panose="00020600040101010101" pitchFamily="18" charset="-122"/>
              <a:cs typeface="+mn-ea"/>
              <a:sym typeface="+mn-lt"/>
            </a:endParaRPr>
          </a:p>
        </p:txBody>
      </p:sp>
    </p:spTree>
    <p:extLst>
      <p:ext uri="{BB962C8B-B14F-4D97-AF65-F5344CB8AC3E}">
        <p14:creationId xmlns:p14="http://schemas.microsoft.com/office/powerpoint/2010/main" val="109714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产品图-06.png"/>
          <p:cNvPicPr>
            <a:picLocks noChangeAspect="1"/>
          </p:cNvPicPr>
          <p:nvPr/>
        </p:nvPicPr>
        <p:blipFill>
          <a:blip r:embed="rId3">
            <a:extLst/>
          </a:blip>
          <a:stretch>
            <a:fillRect/>
          </a:stretch>
        </p:blipFill>
        <p:spPr>
          <a:xfrm>
            <a:off x="1573974" y="777468"/>
            <a:ext cx="5384801" cy="5384801"/>
          </a:xfrm>
          <a:prstGeom prst="rect">
            <a:avLst/>
          </a:prstGeom>
          <a:ln w="12700">
            <a:miter lim="400000"/>
          </a:ln>
        </p:spPr>
      </p:pic>
      <p:pic>
        <p:nvPicPr>
          <p:cNvPr id="125" name="产品图-07.png"/>
          <p:cNvPicPr>
            <a:picLocks noChangeAspect="1"/>
          </p:cNvPicPr>
          <p:nvPr/>
        </p:nvPicPr>
        <p:blipFill>
          <a:blip r:embed="rId4">
            <a:extLst/>
          </a:blip>
          <a:stretch>
            <a:fillRect/>
          </a:stretch>
        </p:blipFill>
        <p:spPr>
          <a:xfrm>
            <a:off x="5839098" y="97637"/>
            <a:ext cx="2929162" cy="2703243"/>
          </a:xfrm>
          <a:prstGeom prst="rect">
            <a:avLst/>
          </a:prstGeom>
          <a:ln w="12700">
            <a:miter lim="400000"/>
          </a:ln>
        </p:spPr>
      </p:pic>
      <p:pic>
        <p:nvPicPr>
          <p:cNvPr id="126" name="产品图-08.png"/>
          <p:cNvPicPr>
            <a:picLocks noChangeAspect="1"/>
          </p:cNvPicPr>
          <p:nvPr/>
        </p:nvPicPr>
        <p:blipFill>
          <a:blip r:embed="rId5">
            <a:extLst/>
          </a:blip>
          <a:stretch>
            <a:fillRect/>
          </a:stretch>
        </p:blipFill>
        <p:spPr>
          <a:xfrm>
            <a:off x="8890253" y="2518280"/>
            <a:ext cx="2749551" cy="2749551"/>
          </a:xfrm>
          <a:prstGeom prst="rect">
            <a:avLst/>
          </a:prstGeom>
          <a:ln w="12700">
            <a:miter lim="400000"/>
          </a:ln>
        </p:spPr>
      </p:pic>
      <p:pic>
        <p:nvPicPr>
          <p:cNvPr id="127" name="产品图-05.png"/>
          <p:cNvPicPr>
            <a:picLocks noChangeAspect="1"/>
          </p:cNvPicPr>
          <p:nvPr/>
        </p:nvPicPr>
        <p:blipFill>
          <a:blip r:embed="rId6">
            <a:extLst/>
          </a:blip>
          <a:stretch>
            <a:fillRect/>
          </a:stretch>
        </p:blipFill>
        <p:spPr>
          <a:xfrm>
            <a:off x="8514177" y="4459486"/>
            <a:ext cx="849511" cy="808345"/>
          </a:xfrm>
          <a:prstGeom prst="rect">
            <a:avLst/>
          </a:prstGeom>
          <a:ln w="12700">
            <a:miter lim="400000"/>
          </a:ln>
        </p:spPr>
      </p:pic>
      <p:sp>
        <p:nvSpPr>
          <p:cNvPr id="128" name="Shape 128"/>
          <p:cNvSpPr/>
          <p:nvPr/>
        </p:nvSpPr>
        <p:spPr>
          <a:xfrm>
            <a:off x="8402940" y="1462133"/>
            <a:ext cx="974626"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dirty="0" err="1"/>
              <a:t>皮电戒指</a:t>
            </a:r>
            <a:endParaRPr dirty="0"/>
          </a:p>
        </p:txBody>
      </p:sp>
      <p:sp>
        <p:nvSpPr>
          <p:cNvPr id="129" name="Shape 129"/>
          <p:cNvSpPr/>
          <p:nvPr/>
        </p:nvSpPr>
        <p:spPr>
          <a:xfrm>
            <a:off x="3411785" y="5354208"/>
            <a:ext cx="974626"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dirty="0" err="1"/>
              <a:t>心电手环</a:t>
            </a:r>
            <a:endParaRPr dirty="0"/>
          </a:p>
        </p:txBody>
      </p:sp>
      <p:sp>
        <p:nvSpPr>
          <p:cNvPr id="130" name="Shape 130"/>
          <p:cNvSpPr/>
          <p:nvPr/>
        </p:nvSpPr>
        <p:spPr>
          <a:xfrm>
            <a:off x="9122224" y="5777401"/>
            <a:ext cx="1748877" cy="328295"/>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dirty="0" err="1"/>
              <a:t>播放器APP-心音</a:t>
            </a:r>
            <a:endParaRPr dirty="0"/>
          </a:p>
        </p:txBody>
      </p:sp>
      <p:sp>
        <p:nvSpPr>
          <p:cNvPr id="2" name="文本框 1"/>
          <p:cNvSpPr txBox="1"/>
          <p:nvPr/>
        </p:nvSpPr>
        <p:spPr>
          <a:xfrm>
            <a:off x="823337" y="584464"/>
            <a:ext cx="5219588" cy="477054"/>
          </a:xfrm>
          <a:prstGeom prst="rect">
            <a:avLst/>
          </a:prstGeom>
          <a:noFill/>
        </p:spPr>
        <p:txBody>
          <a:bodyPr wrap="square" rtlCol="0">
            <a:spAutoFit/>
          </a:bodyPr>
          <a:lstStyle/>
          <a:p>
            <a:pPr>
              <a:lnSpc>
                <a:spcPct val="130000"/>
              </a:lnSpc>
              <a:spcBef>
                <a:spcPts val="600"/>
              </a:spcBef>
            </a:pPr>
            <a:r>
              <a:rPr lang="en-US" altLang="zh-CN" sz="2000" kern="0" dirty="0">
                <a:solidFill>
                  <a:schemeClr val="tx1">
                    <a:lumMod val="65000"/>
                    <a:lumOff val="35000"/>
                  </a:schemeClr>
                </a:solidFill>
                <a:latin typeface="Goudy Stout" panose="0202090407030B020401" pitchFamily="18" charset="0"/>
                <a:ea typeface="微软雅黑" panose="020B0503020204020204" pitchFamily="34" charset="-122"/>
                <a:cs typeface="+mn-ea"/>
                <a:sym typeface="+mn-lt"/>
              </a:rPr>
              <a:t>Product</a:t>
            </a:r>
            <a:r>
              <a:rPr lang="zh-CN" altLang="en-US" sz="2000" kern="0" dirty="0">
                <a:solidFill>
                  <a:schemeClr val="tx1">
                    <a:lumMod val="65000"/>
                    <a:lumOff val="35000"/>
                  </a:schemeClr>
                </a:solidFill>
                <a:latin typeface="Goudy Stout" panose="0202090407030B020401" pitchFamily="18" charset="0"/>
                <a:ea typeface="微软雅黑" panose="020B0503020204020204" pitchFamily="34" charset="-122"/>
                <a:cs typeface="+mn-ea"/>
                <a:sym typeface="+mn-lt"/>
              </a:rPr>
              <a:t> </a:t>
            </a:r>
            <a:r>
              <a:rPr lang="en-US" altLang="zh-CN" sz="2000" kern="0" dirty="0">
                <a:solidFill>
                  <a:schemeClr val="tx1">
                    <a:lumMod val="65000"/>
                    <a:lumOff val="35000"/>
                  </a:schemeClr>
                </a:solidFill>
                <a:latin typeface="Goudy Stout" panose="0202090407030B020401" pitchFamily="18" charset="0"/>
                <a:ea typeface="微软雅黑" panose="020B0503020204020204" pitchFamily="34" charset="-122"/>
                <a:cs typeface="+mn-ea"/>
                <a:sym typeface="+mn-lt"/>
              </a:rPr>
              <a:t>design </a:t>
            </a:r>
            <a:endParaRPr lang="zh-CN" altLang="en-US" sz="2000" kern="0" dirty="0">
              <a:solidFill>
                <a:schemeClr val="tx1">
                  <a:lumMod val="65000"/>
                  <a:lumOff val="35000"/>
                </a:schemeClr>
              </a:solidFill>
              <a:latin typeface="Goudy Stout" panose="0202090407030B020401" pitchFamily="18"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511846723"/>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快照 2017-05-07 下午8.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812" y="3229702"/>
            <a:ext cx="7962900" cy="2527300"/>
          </a:xfrm>
          <a:prstGeom prst="rect">
            <a:avLst/>
          </a:prstGeom>
        </p:spPr>
      </p:pic>
      <p:pic>
        <p:nvPicPr>
          <p:cNvPr id="3" name="图片 2" descr="屏幕快照 2017-05-07 下午8.31.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2266" y="658196"/>
            <a:ext cx="6057900" cy="3314700"/>
          </a:xfrm>
          <a:prstGeom prst="rect">
            <a:avLst/>
          </a:prstGeom>
        </p:spPr>
      </p:pic>
      <p:pic>
        <p:nvPicPr>
          <p:cNvPr id="4" name="图片 3" descr="屏幕快照 2017-05-07 下午8.31.3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2170" y="1312083"/>
            <a:ext cx="2134387" cy="1307775"/>
          </a:xfrm>
          <a:prstGeom prst="rect">
            <a:avLst/>
          </a:prstGeom>
        </p:spPr>
      </p:pic>
      <p:sp>
        <p:nvSpPr>
          <p:cNvPr id="5" name="文本框 4"/>
          <p:cNvSpPr txBox="1"/>
          <p:nvPr/>
        </p:nvSpPr>
        <p:spPr>
          <a:xfrm>
            <a:off x="823337" y="584464"/>
            <a:ext cx="5219588" cy="477054"/>
          </a:xfrm>
          <a:prstGeom prst="rect">
            <a:avLst/>
          </a:prstGeom>
          <a:noFill/>
        </p:spPr>
        <p:txBody>
          <a:bodyPr wrap="square" rtlCol="0">
            <a:spAutoFit/>
          </a:bodyPr>
          <a:lstStyle/>
          <a:p>
            <a:pPr>
              <a:lnSpc>
                <a:spcPct val="130000"/>
              </a:lnSpc>
              <a:spcBef>
                <a:spcPts val="600"/>
              </a:spcBef>
            </a:pPr>
            <a:r>
              <a:rPr lang="zh-CN" altLang="en-US" sz="2000" kern="0" dirty="0">
                <a:solidFill>
                  <a:schemeClr val="tx1">
                    <a:lumMod val="65000"/>
                    <a:lumOff val="35000"/>
                  </a:schemeClr>
                </a:solidFill>
                <a:latin typeface="Goudy Stout" panose="0202090407030B020401" pitchFamily="18" charset="0"/>
                <a:ea typeface="微软雅黑" panose="020B0503020204020204" pitchFamily="34" charset="-122"/>
                <a:cs typeface="+mn-ea"/>
                <a:sym typeface="+mn-lt"/>
              </a:rPr>
              <a:t>心电测量手环</a:t>
            </a:r>
          </a:p>
        </p:txBody>
      </p:sp>
    </p:spTree>
    <p:extLst>
      <p:ext uri="{BB962C8B-B14F-4D97-AF65-F5344CB8AC3E}">
        <p14:creationId xmlns:p14="http://schemas.microsoft.com/office/powerpoint/2010/main" val="175674341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屏幕快照 2017-05-07 下午8.21.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043" y="1796874"/>
            <a:ext cx="8763000" cy="4064000"/>
          </a:xfrm>
          <a:prstGeom prst="rect">
            <a:avLst/>
          </a:prstGeom>
        </p:spPr>
      </p:pic>
      <p:pic>
        <p:nvPicPr>
          <p:cNvPr id="2" name="图片 1" descr="屏幕快照 2017-05-07 下午8.24.1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757" y="1016264"/>
            <a:ext cx="2444003" cy="1561219"/>
          </a:xfrm>
          <a:prstGeom prst="rect">
            <a:avLst/>
          </a:prstGeom>
        </p:spPr>
      </p:pic>
      <p:sp>
        <p:nvSpPr>
          <p:cNvPr id="4" name="文本框 3"/>
          <p:cNvSpPr txBox="1"/>
          <p:nvPr/>
        </p:nvSpPr>
        <p:spPr>
          <a:xfrm>
            <a:off x="823337" y="584464"/>
            <a:ext cx="5219588" cy="466731"/>
          </a:xfrm>
          <a:prstGeom prst="rect">
            <a:avLst/>
          </a:prstGeom>
          <a:noFill/>
        </p:spPr>
        <p:txBody>
          <a:bodyPr wrap="square" rtlCol="0">
            <a:spAutoFit/>
          </a:bodyPr>
          <a:lstStyle/>
          <a:p>
            <a:pPr>
              <a:lnSpc>
                <a:spcPct val="130000"/>
              </a:lnSpc>
              <a:spcBef>
                <a:spcPts val="600"/>
              </a:spcBef>
            </a:pPr>
            <a:r>
              <a:rPr lang="zh-CN" altLang="en-US" sz="2000" kern="0" dirty="0">
                <a:solidFill>
                  <a:schemeClr val="tx1">
                    <a:lumMod val="65000"/>
                    <a:lumOff val="35000"/>
                  </a:schemeClr>
                </a:solidFill>
                <a:latin typeface="Goudy Stout" panose="0202090407030B020401" pitchFamily="18" charset="0"/>
                <a:ea typeface="微软雅黑" panose="020B0503020204020204" pitchFamily="34" charset="-122"/>
                <a:cs typeface="+mn-ea"/>
                <a:sym typeface="+mn-lt"/>
              </a:rPr>
              <a:t>皮</a:t>
            </a:r>
            <a:r>
              <a:rPr lang="zh-CN" altLang="en-US" sz="2000" kern="0" dirty="0" smtClean="0">
                <a:solidFill>
                  <a:schemeClr val="tx1">
                    <a:lumMod val="65000"/>
                    <a:lumOff val="35000"/>
                  </a:schemeClr>
                </a:solidFill>
                <a:latin typeface="Goudy Stout" panose="0202090407030B020401" pitchFamily="18" charset="0"/>
                <a:ea typeface="微软雅黑" panose="020B0503020204020204" pitchFamily="34" charset="-122"/>
                <a:cs typeface="+mn-ea"/>
                <a:sym typeface="+mn-lt"/>
              </a:rPr>
              <a:t>电测量戒指</a:t>
            </a:r>
            <a:endParaRPr lang="zh-CN" altLang="en-US" sz="2000" kern="0" dirty="0">
              <a:solidFill>
                <a:schemeClr val="tx1">
                  <a:lumMod val="65000"/>
                  <a:lumOff val="35000"/>
                </a:schemeClr>
              </a:solidFill>
              <a:latin typeface="Goudy Stout" panose="0202090407030B020401" pitchFamily="18"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84077790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产品图-02.png"/>
          <p:cNvPicPr>
            <a:picLocks noChangeAspect="1"/>
          </p:cNvPicPr>
          <p:nvPr/>
        </p:nvPicPr>
        <p:blipFill>
          <a:blip r:embed="rId3">
            <a:extLst/>
          </a:blip>
          <a:stretch>
            <a:fillRect/>
          </a:stretch>
        </p:blipFill>
        <p:spPr>
          <a:xfrm>
            <a:off x="4834026" y="1944699"/>
            <a:ext cx="2523949" cy="4477325"/>
          </a:xfrm>
          <a:prstGeom prst="rect">
            <a:avLst/>
          </a:prstGeom>
          <a:ln w="12700">
            <a:miter lim="400000"/>
          </a:ln>
        </p:spPr>
      </p:pic>
      <p:pic>
        <p:nvPicPr>
          <p:cNvPr id="134" name="产品图-04.png"/>
          <p:cNvPicPr>
            <a:picLocks noChangeAspect="1"/>
          </p:cNvPicPr>
          <p:nvPr/>
        </p:nvPicPr>
        <p:blipFill>
          <a:blip r:embed="rId4">
            <a:extLst/>
          </a:blip>
          <a:stretch>
            <a:fillRect/>
          </a:stretch>
        </p:blipFill>
        <p:spPr>
          <a:xfrm>
            <a:off x="1048325" y="1973803"/>
            <a:ext cx="2523949" cy="4477325"/>
          </a:xfrm>
          <a:prstGeom prst="rect">
            <a:avLst/>
          </a:prstGeom>
          <a:ln w="12700">
            <a:miter lim="400000"/>
          </a:ln>
        </p:spPr>
      </p:pic>
      <p:pic>
        <p:nvPicPr>
          <p:cNvPr id="135" name="产品图-03.png"/>
          <p:cNvPicPr>
            <a:picLocks noChangeAspect="1"/>
          </p:cNvPicPr>
          <p:nvPr/>
        </p:nvPicPr>
        <p:blipFill>
          <a:blip r:embed="rId5">
            <a:extLst/>
          </a:blip>
          <a:stretch>
            <a:fillRect/>
          </a:stretch>
        </p:blipFill>
        <p:spPr>
          <a:xfrm>
            <a:off x="8619727" y="1944699"/>
            <a:ext cx="2523949" cy="4477325"/>
          </a:xfrm>
          <a:prstGeom prst="rect">
            <a:avLst/>
          </a:prstGeom>
          <a:ln w="12700">
            <a:miter lim="400000"/>
          </a:ln>
        </p:spPr>
      </p:pic>
      <p:pic>
        <p:nvPicPr>
          <p:cNvPr id="136" name="产品图-05.png"/>
          <p:cNvPicPr>
            <a:picLocks noChangeAspect="1"/>
          </p:cNvPicPr>
          <p:nvPr/>
        </p:nvPicPr>
        <p:blipFill>
          <a:blip r:embed="rId6">
            <a:extLst/>
          </a:blip>
          <a:stretch>
            <a:fillRect/>
          </a:stretch>
        </p:blipFill>
        <p:spPr>
          <a:xfrm>
            <a:off x="988505" y="437368"/>
            <a:ext cx="849510" cy="808345"/>
          </a:xfrm>
          <a:prstGeom prst="rect">
            <a:avLst/>
          </a:prstGeom>
          <a:ln w="12700">
            <a:miter lim="400000"/>
          </a:ln>
        </p:spPr>
      </p:pic>
      <p:sp>
        <p:nvSpPr>
          <p:cNvPr id="137" name="Shape 137"/>
          <p:cNvSpPr/>
          <p:nvPr/>
        </p:nvSpPr>
        <p:spPr>
          <a:xfrm>
            <a:off x="1994412" y="637701"/>
            <a:ext cx="564257" cy="3590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sz="2000"/>
              <a:t>心音</a:t>
            </a:r>
          </a:p>
        </p:txBody>
      </p:sp>
    </p:spTree>
    <p:extLst>
      <p:ext uri="{BB962C8B-B14F-4D97-AF65-F5344CB8AC3E}">
        <p14:creationId xmlns:p14="http://schemas.microsoft.com/office/powerpoint/2010/main" val="4179361122"/>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执行过程</a:t>
            </a:r>
          </a:p>
        </p:txBody>
      </p:sp>
    </p:spTree>
    <p:extLst>
      <p:ext uri="{BB962C8B-B14F-4D97-AF65-F5344CB8AC3E}">
        <p14:creationId xmlns:p14="http://schemas.microsoft.com/office/powerpoint/2010/main" val="1371570003"/>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2</a:t>
            </a:r>
            <a:endParaRPr kumimoji="1" lang="zh-CN" altLang="en-US" dirty="0"/>
          </a:p>
        </p:txBody>
      </p:sp>
      <p:sp>
        <p:nvSpPr>
          <p:cNvPr id="3" name="竖排文本占位符 2"/>
          <p:cNvSpPr>
            <a:spLocks noGrp="1"/>
          </p:cNvSpPr>
          <p:nvPr>
            <p:ph type="body" orient="vert" sz="quarter" idx="13"/>
          </p:nvPr>
        </p:nvSpPr>
        <p:spPr/>
        <p:txBody>
          <a:bodyPr/>
          <a:lstStyle/>
          <a:p>
            <a:r>
              <a:rPr kumimoji="1" lang="zh-CN" altLang="en-US" dirty="0"/>
              <a:t>执行过程</a:t>
            </a:r>
          </a:p>
        </p:txBody>
      </p:sp>
      <p:grpSp>
        <p:nvGrpSpPr>
          <p:cNvPr id="30" name="组合 29"/>
          <p:cNvGrpSpPr/>
          <p:nvPr/>
        </p:nvGrpSpPr>
        <p:grpSpPr>
          <a:xfrm>
            <a:off x="1076760" y="1292920"/>
            <a:ext cx="10801374" cy="1877640"/>
            <a:chOff x="1390627" y="1609650"/>
            <a:chExt cx="10325144" cy="1739850"/>
          </a:xfrm>
        </p:grpSpPr>
        <p:sp>
          <p:nvSpPr>
            <p:cNvPr id="31" name="任意多边形 30"/>
            <p:cNvSpPr/>
            <p:nvPr/>
          </p:nvSpPr>
          <p:spPr>
            <a:xfrm>
              <a:off x="1888225" y="1609650"/>
              <a:ext cx="1990389" cy="1739850"/>
            </a:xfrm>
            <a:custGeom>
              <a:avLst/>
              <a:gdLst>
                <a:gd name="connsiteX0" fmla="*/ 0 w 1990389"/>
                <a:gd name="connsiteY0" fmla="*/ 260978 h 1739850"/>
                <a:gd name="connsiteX1" fmla="*/ 1120464 w 1990389"/>
                <a:gd name="connsiteY1" fmla="*/ 260978 h 1739850"/>
                <a:gd name="connsiteX2" fmla="*/ 1120464 w 1990389"/>
                <a:gd name="connsiteY2" fmla="*/ 0 h 1739850"/>
                <a:gd name="connsiteX3" fmla="*/ 1990389 w 1990389"/>
                <a:gd name="connsiteY3" fmla="*/ 869925 h 1739850"/>
                <a:gd name="connsiteX4" fmla="*/ 1120464 w 1990389"/>
                <a:gd name="connsiteY4" fmla="*/ 1739850 h 1739850"/>
                <a:gd name="connsiteX5" fmla="*/ 1120464 w 1990389"/>
                <a:gd name="connsiteY5" fmla="*/ 1478873 h 1739850"/>
                <a:gd name="connsiteX6" fmla="*/ 0 w 1990389"/>
                <a:gd name="connsiteY6" fmla="*/ 1478873 h 1739850"/>
                <a:gd name="connsiteX7" fmla="*/ 0 w 1990389"/>
                <a:gd name="connsiteY7" fmla="*/ 260978 h 173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0389" h="1739850">
                  <a:moveTo>
                    <a:pt x="0" y="260978"/>
                  </a:moveTo>
                  <a:lnTo>
                    <a:pt x="1120464" y="260978"/>
                  </a:lnTo>
                  <a:lnTo>
                    <a:pt x="1120464" y="0"/>
                  </a:lnTo>
                  <a:lnTo>
                    <a:pt x="1990389" y="869925"/>
                  </a:lnTo>
                  <a:lnTo>
                    <a:pt x="1120464" y="1739850"/>
                  </a:lnTo>
                  <a:lnTo>
                    <a:pt x="1120464" y="1478873"/>
                  </a:lnTo>
                  <a:lnTo>
                    <a:pt x="0" y="1478873"/>
                  </a:lnTo>
                  <a:lnTo>
                    <a:pt x="0" y="260978"/>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22997" tIns="267328" rIns="535178" bIns="267327" numCol="1" spcCol="1270" anchor="ctr" anchorCtr="0">
              <a:noAutofit/>
            </a:bodyPr>
            <a:lstStyle/>
            <a:p>
              <a:pPr marL="57150" lvl="1" indent="-57150" algn="l" defTabSz="444500">
                <a:lnSpc>
                  <a:spcPct val="90000"/>
                </a:lnSpc>
                <a:spcBef>
                  <a:spcPct val="0"/>
                </a:spcBef>
                <a:spcAft>
                  <a:spcPct val="15000"/>
                </a:spcAft>
                <a:buChar char="••"/>
              </a:pPr>
              <a:r>
                <a:rPr lang="zh-CN" altLang="en-US" sz="1400" kern="1200" dirty="0">
                  <a:latin typeface="+mn-ea"/>
                </a:rPr>
                <a:t>论文综述</a:t>
              </a:r>
            </a:p>
            <a:p>
              <a:pPr marL="57150" lvl="1" indent="-57150" algn="l" defTabSz="444500">
                <a:lnSpc>
                  <a:spcPct val="90000"/>
                </a:lnSpc>
                <a:spcBef>
                  <a:spcPct val="0"/>
                </a:spcBef>
                <a:spcAft>
                  <a:spcPct val="15000"/>
                </a:spcAft>
                <a:buChar char="••"/>
              </a:pPr>
              <a:r>
                <a:rPr lang="zh-CN" altLang="en-US" sz="1400" kern="1200" dirty="0">
                  <a:latin typeface="+mn-ea"/>
                </a:rPr>
                <a:t>竞品分析</a:t>
              </a:r>
            </a:p>
            <a:p>
              <a:pPr marL="57150" lvl="1" indent="-57150" algn="l" defTabSz="444500">
                <a:lnSpc>
                  <a:spcPct val="90000"/>
                </a:lnSpc>
                <a:spcBef>
                  <a:spcPct val="0"/>
                </a:spcBef>
                <a:spcAft>
                  <a:spcPct val="15000"/>
                </a:spcAft>
                <a:buChar char="••"/>
              </a:pPr>
              <a:r>
                <a:rPr lang="zh-CN" altLang="en-US" sz="1400" kern="1200" dirty="0">
                  <a:latin typeface="+mn-ea"/>
                </a:rPr>
                <a:t>技术调研</a:t>
              </a:r>
            </a:p>
          </p:txBody>
        </p:sp>
        <p:sp>
          <p:nvSpPr>
            <p:cNvPr id="32" name="任意多边形 31"/>
            <p:cNvSpPr/>
            <p:nvPr/>
          </p:nvSpPr>
          <p:spPr>
            <a:xfrm>
              <a:off x="1390627" y="1981978"/>
              <a:ext cx="995194" cy="995194"/>
            </a:xfrm>
            <a:custGeom>
              <a:avLst/>
              <a:gdLst>
                <a:gd name="connsiteX0" fmla="*/ 0 w 995194"/>
                <a:gd name="connsiteY0" fmla="*/ 497597 h 995194"/>
                <a:gd name="connsiteX1" fmla="*/ 497597 w 995194"/>
                <a:gd name="connsiteY1" fmla="*/ 0 h 995194"/>
                <a:gd name="connsiteX2" fmla="*/ 995194 w 995194"/>
                <a:gd name="connsiteY2" fmla="*/ 497597 h 995194"/>
                <a:gd name="connsiteX3" fmla="*/ 497597 w 995194"/>
                <a:gd name="connsiteY3" fmla="*/ 995194 h 995194"/>
                <a:gd name="connsiteX4" fmla="*/ 0 w 995194"/>
                <a:gd name="connsiteY4" fmla="*/ 497597 h 995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194" h="995194">
                  <a:moveTo>
                    <a:pt x="0" y="497597"/>
                  </a:moveTo>
                  <a:cubicBezTo>
                    <a:pt x="0" y="222782"/>
                    <a:pt x="222782" y="0"/>
                    <a:pt x="497597" y="0"/>
                  </a:cubicBezTo>
                  <a:cubicBezTo>
                    <a:pt x="772412" y="0"/>
                    <a:pt x="995194" y="222782"/>
                    <a:pt x="995194" y="497597"/>
                  </a:cubicBezTo>
                  <a:cubicBezTo>
                    <a:pt x="995194" y="772412"/>
                    <a:pt x="772412" y="995194"/>
                    <a:pt x="497597" y="995194"/>
                  </a:cubicBezTo>
                  <a:cubicBezTo>
                    <a:pt x="222782" y="995194"/>
                    <a:pt x="0" y="772412"/>
                    <a:pt x="0" y="497597"/>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56538" tIns="156538" rIns="156538" bIns="156538" numCol="1" spcCol="1270" anchor="ctr" anchorCtr="0">
              <a:noAutofit/>
            </a:bodyPr>
            <a:lstStyle/>
            <a:p>
              <a:pPr lvl="0" algn="ctr" defTabSz="755650">
                <a:lnSpc>
                  <a:spcPct val="90000"/>
                </a:lnSpc>
                <a:spcBef>
                  <a:spcPct val="0"/>
                </a:spcBef>
                <a:spcAft>
                  <a:spcPct val="35000"/>
                </a:spcAft>
              </a:pPr>
              <a:r>
                <a:rPr lang="zh-CN" altLang="en-US" sz="1700" kern="1200" dirty="0">
                  <a:latin typeface="+mn-ea"/>
                </a:rPr>
                <a:t>调研</a:t>
              </a:r>
            </a:p>
          </p:txBody>
        </p:sp>
        <p:sp>
          <p:nvSpPr>
            <p:cNvPr id="33" name="任意多边形 32"/>
            <p:cNvSpPr/>
            <p:nvPr/>
          </p:nvSpPr>
          <p:spPr>
            <a:xfrm>
              <a:off x="4500611" y="1609650"/>
              <a:ext cx="1990389" cy="1739850"/>
            </a:xfrm>
            <a:custGeom>
              <a:avLst/>
              <a:gdLst>
                <a:gd name="connsiteX0" fmla="*/ 0 w 1990389"/>
                <a:gd name="connsiteY0" fmla="*/ 260978 h 1739850"/>
                <a:gd name="connsiteX1" fmla="*/ 1120464 w 1990389"/>
                <a:gd name="connsiteY1" fmla="*/ 260978 h 1739850"/>
                <a:gd name="connsiteX2" fmla="*/ 1120464 w 1990389"/>
                <a:gd name="connsiteY2" fmla="*/ 0 h 1739850"/>
                <a:gd name="connsiteX3" fmla="*/ 1990389 w 1990389"/>
                <a:gd name="connsiteY3" fmla="*/ 869925 h 1739850"/>
                <a:gd name="connsiteX4" fmla="*/ 1120464 w 1990389"/>
                <a:gd name="connsiteY4" fmla="*/ 1739850 h 1739850"/>
                <a:gd name="connsiteX5" fmla="*/ 1120464 w 1990389"/>
                <a:gd name="connsiteY5" fmla="*/ 1478873 h 1739850"/>
                <a:gd name="connsiteX6" fmla="*/ 0 w 1990389"/>
                <a:gd name="connsiteY6" fmla="*/ 1478873 h 1739850"/>
                <a:gd name="connsiteX7" fmla="*/ 0 w 1990389"/>
                <a:gd name="connsiteY7" fmla="*/ 260978 h 173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0389" h="1739850">
                  <a:moveTo>
                    <a:pt x="0" y="260978"/>
                  </a:moveTo>
                  <a:lnTo>
                    <a:pt x="1120464" y="260978"/>
                  </a:lnTo>
                  <a:lnTo>
                    <a:pt x="1120464" y="0"/>
                  </a:lnTo>
                  <a:lnTo>
                    <a:pt x="1990389" y="869925"/>
                  </a:lnTo>
                  <a:lnTo>
                    <a:pt x="1120464" y="1739850"/>
                  </a:lnTo>
                  <a:lnTo>
                    <a:pt x="1120464" y="1478873"/>
                  </a:lnTo>
                  <a:lnTo>
                    <a:pt x="0" y="1478873"/>
                  </a:lnTo>
                  <a:lnTo>
                    <a:pt x="0" y="260978"/>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22997" tIns="267328" rIns="535178" bIns="267327" numCol="1" spcCol="1270" anchor="ctr" anchorCtr="0">
              <a:noAutofit/>
            </a:bodyPr>
            <a:lstStyle/>
            <a:p>
              <a:pPr marL="57150" lvl="1" indent="-57150" algn="l" defTabSz="444500">
                <a:lnSpc>
                  <a:spcPct val="90000"/>
                </a:lnSpc>
                <a:spcBef>
                  <a:spcPct val="0"/>
                </a:spcBef>
                <a:spcAft>
                  <a:spcPct val="15000"/>
                </a:spcAft>
                <a:buChar char="••"/>
              </a:pPr>
              <a:endParaRPr lang="zh-CN" altLang="en-US" sz="1600" kern="1200" dirty="0">
                <a:latin typeface="+mn-ea"/>
              </a:endParaRPr>
            </a:p>
            <a:p>
              <a:pPr marL="57150" lvl="1" indent="-57150" algn="l" defTabSz="444500">
                <a:lnSpc>
                  <a:spcPct val="90000"/>
                </a:lnSpc>
                <a:spcBef>
                  <a:spcPct val="0"/>
                </a:spcBef>
                <a:spcAft>
                  <a:spcPct val="15000"/>
                </a:spcAft>
                <a:buChar char="••"/>
              </a:pPr>
              <a:r>
                <a:rPr lang="zh-CN" altLang="en-US" sz="1600" kern="1200" dirty="0">
                  <a:latin typeface="+mn-ea"/>
                </a:rPr>
                <a:t>信号选取</a:t>
              </a:r>
            </a:p>
            <a:p>
              <a:pPr marL="57150" lvl="1" indent="-57150" algn="l" defTabSz="444500">
                <a:lnSpc>
                  <a:spcPct val="90000"/>
                </a:lnSpc>
                <a:spcBef>
                  <a:spcPct val="0"/>
                </a:spcBef>
                <a:spcAft>
                  <a:spcPct val="15000"/>
                </a:spcAft>
                <a:buChar char="••"/>
              </a:pPr>
              <a:r>
                <a:rPr lang="zh-CN" altLang="en-US" sz="1600" kern="1200" dirty="0">
                  <a:latin typeface="+mn-ea"/>
                </a:rPr>
                <a:t>方案设计</a:t>
              </a:r>
            </a:p>
            <a:p>
              <a:pPr marL="57150" lvl="1" indent="-57150" algn="l" defTabSz="444500">
                <a:lnSpc>
                  <a:spcPct val="90000"/>
                </a:lnSpc>
                <a:spcBef>
                  <a:spcPct val="0"/>
                </a:spcBef>
                <a:spcAft>
                  <a:spcPct val="15000"/>
                </a:spcAft>
                <a:buChar char="••"/>
              </a:pPr>
              <a:r>
                <a:rPr lang="zh-CN" altLang="en-US" sz="1600" kern="1200" dirty="0">
                  <a:latin typeface="+mn-ea"/>
                </a:rPr>
                <a:t>数据采集</a:t>
              </a:r>
            </a:p>
            <a:p>
              <a:pPr marL="57150" lvl="1" indent="-57150" algn="l" defTabSz="444500">
                <a:lnSpc>
                  <a:spcPct val="90000"/>
                </a:lnSpc>
                <a:spcBef>
                  <a:spcPct val="0"/>
                </a:spcBef>
                <a:spcAft>
                  <a:spcPct val="15000"/>
                </a:spcAft>
                <a:buChar char="••"/>
              </a:pPr>
              <a:endParaRPr lang="zh-CN" altLang="en-US" sz="1600" kern="1200" dirty="0">
                <a:latin typeface="+mn-ea"/>
              </a:endParaRPr>
            </a:p>
          </p:txBody>
        </p:sp>
        <p:sp>
          <p:nvSpPr>
            <p:cNvPr id="34" name="任意多边形 33"/>
            <p:cNvSpPr/>
            <p:nvPr/>
          </p:nvSpPr>
          <p:spPr>
            <a:xfrm>
              <a:off x="4003013" y="1981978"/>
              <a:ext cx="995194" cy="995194"/>
            </a:xfrm>
            <a:custGeom>
              <a:avLst/>
              <a:gdLst>
                <a:gd name="connsiteX0" fmla="*/ 0 w 995194"/>
                <a:gd name="connsiteY0" fmla="*/ 497597 h 995194"/>
                <a:gd name="connsiteX1" fmla="*/ 497597 w 995194"/>
                <a:gd name="connsiteY1" fmla="*/ 0 h 995194"/>
                <a:gd name="connsiteX2" fmla="*/ 995194 w 995194"/>
                <a:gd name="connsiteY2" fmla="*/ 497597 h 995194"/>
                <a:gd name="connsiteX3" fmla="*/ 497597 w 995194"/>
                <a:gd name="connsiteY3" fmla="*/ 995194 h 995194"/>
                <a:gd name="connsiteX4" fmla="*/ 0 w 995194"/>
                <a:gd name="connsiteY4" fmla="*/ 497597 h 995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194" h="995194">
                  <a:moveTo>
                    <a:pt x="0" y="497597"/>
                  </a:moveTo>
                  <a:cubicBezTo>
                    <a:pt x="0" y="222782"/>
                    <a:pt x="222782" y="0"/>
                    <a:pt x="497597" y="0"/>
                  </a:cubicBezTo>
                  <a:cubicBezTo>
                    <a:pt x="772412" y="0"/>
                    <a:pt x="995194" y="222782"/>
                    <a:pt x="995194" y="497597"/>
                  </a:cubicBezTo>
                  <a:cubicBezTo>
                    <a:pt x="995194" y="772412"/>
                    <a:pt x="772412" y="995194"/>
                    <a:pt x="497597" y="995194"/>
                  </a:cubicBezTo>
                  <a:cubicBezTo>
                    <a:pt x="222782" y="995194"/>
                    <a:pt x="0" y="772412"/>
                    <a:pt x="0" y="497597"/>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56538" tIns="156538" rIns="156538" bIns="156538" numCol="1" spcCol="1270" anchor="ctr" anchorCtr="0">
              <a:noAutofit/>
            </a:bodyPr>
            <a:lstStyle/>
            <a:p>
              <a:pPr lvl="0" algn="ctr" defTabSz="755650">
                <a:lnSpc>
                  <a:spcPct val="90000"/>
                </a:lnSpc>
                <a:spcBef>
                  <a:spcPct val="0"/>
                </a:spcBef>
                <a:spcAft>
                  <a:spcPct val="35000"/>
                </a:spcAft>
              </a:pPr>
              <a:r>
                <a:rPr lang="zh-CN" altLang="en-US" sz="1700" kern="1200" dirty="0">
                  <a:latin typeface="+mn-ea"/>
                </a:rPr>
                <a:t>实验</a:t>
              </a:r>
            </a:p>
          </p:txBody>
        </p:sp>
        <p:sp>
          <p:nvSpPr>
            <p:cNvPr id="35" name="任意多边形 34"/>
            <p:cNvSpPr/>
            <p:nvPr/>
          </p:nvSpPr>
          <p:spPr>
            <a:xfrm>
              <a:off x="7112996" y="1609650"/>
              <a:ext cx="1990389" cy="1739850"/>
            </a:xfrm>
            <a:custGeom>
              <a:avLst/>
              <a:gdLst>
                <a:gd name="connsiteX0" fmla="*/ 0 w 1990389"/>
                <a:gd name="connsiteY0" fmla="*/ 260978 h 1739850"/>
                <a:gd name="connsiteX1" fmla="*/ 1120464 w 1990389"/>
                <a:gd name="connsiteY1" fmla="*/ 260978 h 1739850"/>
                <a:gd name="connsiteX2" fmla="*/ 1120464 w 1990389"/>
                <a:gd name="connsiteY2" fmla="*/ 0 h 1739850"/>
                <a:gd name="connsiteX3" fmla="*/ 1990389 w 1990389"/>
                <a:gd name="connsiteY3" fmla="*/ 869925 h 1739850"/>
                <a:gd name="connsiteX4" fmla="*/ 1120464 w 1990389"/>
                <a:gd name="connsiteY4" fmla="*/ 1739850 h 1739850"/>
                <a:gd name="connsiteX5" fmla="*/ 1120464 w 1990389"/>
                <a:gd name="connsiteY5" fmla="*/ 1478873 h 1739850"/>
                <a:gd name="connsiteX6" fmla="*/ 0 w 1990389"/>
                <a:gd name="connsiteY6" fmla="*/ 1478873 h 1739850"/>
                <a:gd name="connsiteX7" fmla="*/ 0 w 1990389"/>
                <a:gd name="connsiteY7" fmla="*/ 260978 h 173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0389" h="1739850">
                  <a:moveTo>
                    <a:pt x="0" y="260978"/>
                  </a:moveTo>
                  <a:lnTo>
                    <a:pt x="1120464" y="260978"/>
                  </a:lnTo>
                  <a:lnTo>
                    <a:pt x="1120464" y="0"/>
                  </a:lnTo>
                  <a:lnTo>
                    <a:pt x="1990389" y="869925"/>
                  </a:lnTo>
                  <a:lnTo>
                    <a:pt x="1120464" y="1739850"/>
                  </a:lnTo>
                  <a:lnTo>
                    <a:pt x="1120464" y="1478873"/>
                  </a:lnTo>
                  <a:lnTo>
                    <a:pt x="0" y="1478873"/>
                  </a:lnTo>
                  <a:lnTo>
                    <a:pt x="0" y="260978"/>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22998" tIns="267328" rIns="535177" bIns="267327" numCol="1" spcCol="1270" anchor="ctr" anchorCtr="0">
              <a:noAutofit/>
            </a:bodyPr>
            <a:lstStyle/>
            <a:p>
              <a:pPr marL="57150" lvl="1" indent="-57150" algn="l" defTabSz="444500">
                <a:lnSpc>
                  <a:spcPct val="90000"/>
                </a:lnSpc>
                <a:spcBef>
                  <a:spcPct val="0"/>
                </a:spcBef>
                <a:spcAft>
                  <a:spcPct val="15000"/>
                </a:spcAft>
                <a:buChar char="••"/>
              </a:pPr>
              <a:r>
                <a:rPr lang="zh-CN" altLang="en-US" sz="1600" kern="1200" dirty="0">
                  <a:latin typeface="+mn-ea"/>
                </a:rPr>
                <a:t>情绪识别</a:t>
              </a:r>
            </a:p>
            <a:p>
              <a:pPr marL="57150" lvl="1" indent="-57150" algn="l" defTabSz="444500">
                <a:lnSpc>
                  <a:spcPct val="90000"/>
                </a:lnSpc>
                <a:spcBef>
                  <a:spcPct val="0"/>
                </a:spcBef>
                <a:spcAft>
                  <a:spcPct val="15000"/>
                </a:spcAft>
                <a:buChar char="••"/>
              </a:pPr>
              <a:r>
                <a:rPr lang="zh-CN" altLang="en-US" sz="1600" kern="1200" dirty="0">
                  <a:latin typeface="+mn-ea"/>
                </a:rPr>
                <a:t>情绪调节</a:t>
              </a:r>
            </a:p>
          </p:txBody>
        </p:sp>
        <p:sp>
          <p:nvSpPr>
            <p:cNvPr id="36" name="任意多边形 35"/>
            <p:cNvSpPr/>
            <p:nvPr/>
          </p:nvSpPr>
          <p:spPr>
            <a:xfrm>
              <a:off x="6615399" y="1981978"/>
              <a:ext cx="995194" cy="995194"/>
            </a:xfrm>
            <a:custGeom>
              <a:avLst/>
              <a:gdLst>
                <a:gd name="connsiteX0" fmla="*/ 0 w 995194"/>
                <a:gd name="connsiteY0" fmla="*/ 497597 h 995194"/>
                <a:gd name="connsiteX1" fmla="*/ 497597 w 995194"/>
                <a:gd name="connsiteY1" fmla="*/ 0 h 995194"/>
                <a:gd name="connsiteX2" fmla="*/ 995194 w 995194"/>
                <a:gd name="connsiteY2" fmla="*/ 497597 h 995194"/>
                <a:gd name="connsiteX3" fmla="*/ 497597 w 995194"/>
                <a:gd name="connsiteY3" fmla="*/ 995194 h 995194"/>
                <a:gd name="connsiteX4" fmla="*/ 0 w 995194"/>
                <a:gd name="connsiteY4" fmla="*/ 497597 h 995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194" h="995194">
                  <a:moveTo>
                    <a:pt x="0" y="497597"/>
                  </a:moveTo>
                  <a:cubicBezTo>
                    <a:pt x="0" y="222782"/>
                    <a:pt x="222782" y="0"/>
                    <a:pt x="497597" y="0"/>
                  </a:cubicBezTo>
                  <a:cubicBezTo>
                    <a:pt x="772412" y="0"/>
                    <a:pt x="995194" y="222782"/>
                    <a:pt x="995194" y="497597"/>
                  </a:cubicBezTo>
                  <a:cubicBezTo>
                    <a:pt x="995194" y="772412"/>
                    <a:pt x="772412" y="995194"/>
                    <a:pt x="497597" y="995194"/>
                  </a:cubicBezTo>
                  <a:cubicBezTo>
                    <a:pt x="222782" y="995194"/>
                    <a:pt x="0" y="772412"/>
                    <a:pt x="0" y="497597"/>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56538" tIns="156538" rIns="156538" bIns="156538" numCol="1" spcCol="1270" anchor="ctr" anchorCtr="0">
              <a:noAutofit/>
            </a:bodyPr>
            <a:lstStyle/>
            <a:p>
              <a:pPr lvl="0" algn="ctr" defTabSz="755650">
                <a:lnSpc>
                  <a:spcPct val="90000"/>
                </a:lnSpc>
                <a:spcBef>
                  <a:spcPct val="0"/>
                </a:spcBef>
                <a:spcAft>
                  <a:spcPct val="35000"/>
                </a:spcAft>
              </a:pPr>
              <a:r>
                <a:rPr lang="zh-CN" altLang="en-US" sz="1700" kern="1200" dirty="0">
                  <a:latin typeface="+mn-ea"/>
                </a:rPr>
                <a:t>算法</a:t>
              </a:r>
            </a:p>
          </p:txBody>
        </p:sp>
        <p:sp>
          <p:nvSpPr>
            <p:cNvPr id="37" name="任意多边形 36"/>
            <p:cNvSpPr/>
            <p:nvPr/>
          </p:nvSpPr>
          <p:spPr>
            <a:xfrm>
              <a:off x="9725382" y="1609650"/>
              <a:ext cx="1990389" cy="1739850"/>
            </a:xfrm>
            <a:custGeom>
              <a:avLst/>
              <a:gdLst>
                <a:gd name="connsiteX0" fmla="*/ 0 w 1990389"/>
                <a:gd name="connsiteY0" fmla="*/ 260978 h 1739850"/>
                <a:gd name="connsiteX1" fmla="*/ 1120464 w 1990389"/>
                <a:gd name="connsiteY1" fmla="*/ 260978 h 1739850"/>
                <a:gd name="connsiteX2" fmla="*/ 1120464 w 1990389"/>
                <a:gd name="connsiteY2" fmla="*/ 0 h 1739850"/>
                <a:gd name="connsiteX3" fmla="*/ 1990389 w 1990389"/>
                <a:gd name="connsiteY3" fmla="*/ 869925 h 1739850"/>
                <a:gd name="connsiteX4" fmla="*/ 1120464 w 1990389"/>
                <a:gd name="connsiteY4" fmla="*/ 1739850 h 1739850"/>
                <a:gd name="connsiteX5" fmla="*/ 1120464 w 1990389"/>
                <a:gd name="connsiteY5" fmla="*/ 1478873 h 1739850"/>
                <a:gd name="connsiteX6" fmla="*/ 0 w 1990389"/>
                <a:gd name="connsiteY6" fmla="*/ 1478873 h 1739850"/>
                <a:gd name="connsiteX7" fmla="*/ 0 w 1990389"/>
                <a:gd name="connsiteY7" fmla="*/ 260978 h 173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0389" h="1739850">
                  <a:moveTo>
                    <a:pt x="0" y="260978"/>
                  </a:moveTo>
                  <a:lnTo>
                    <a:pt x="1120464" y="260978"/>
                  </a:lnTo>
                  <a:lnTo>
                    <a:pt x="1120464" y="0"/>
                  </a:lnTo>
                  <a:lnTo>
                    <a:pt x="1990389" y="869925"/>
                  </a:lnTo>
                  <a:lnTo>
                    <a:pt x="1120464" y="1739850"/>
                  </a:lnTo>
                  <a:lnTo>
                    <a:pt x="1120464" y="1478873"/>
                  </a:lnTo>
                  <a:lnTo>
                    <a:pt x="0" y="1478873"/>
                  </a:lnTo>
                  <a:lnTo>
                    <a:pt x="0" y="260978"/>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22998" tIns="267328" rIns="535177" bIns="267327" numCol="1" spcCol="1270" anchor="ctr" anchorCtr="0">
              <a:noAutofit/>
            </a:bodyPr>
            <a:lstStyle/>
            <a:p>
              <a:pPr lvl="0" algn="ctr" defTabSz="444500">
                <a:lnSpc>
                  <a:spcPct val="90000"/>
                </a:lnSpc>
                <a:spcBef>
                  <a:spcPct val="0"/>
                </a:spcBef>
                <a:spcAft>
                  <a:spcPct val="35000"/>
                </a:spcAft>
              </a:pPr>
              <a:r>
                <a:rPr lang="zh-CN" altLang="en-US" sz="1600" kern="1200" dirty="0">
                  <a:latin typeface="+mn-ea"/>
                </a:rPr>
                <a:t>音乐收集</a:t>
              </a:r>
              <a:endParaRPr lang="en-US" altLang="zh-CN" sz="1600" kern="1200" dirty="0">
                <a:latin typeface="+mn-ea"/>
              </a:endParaRPr>
            </a:p>
            <a:p>
              <a:pPr lvl="0" algn="ctr" defTabSz="444500">
                <a:lnSpc>
                  <a:spcPct val="90000"/>
                </a:lnSpc>
                <a:spcBef>
                  <a:spcPct val="0"/>
                </a:spcBef>
                <a:spcAft>
                  <a:spcPct val="35000"/>
                </a:spcAft>
              </a:pPr>
              <a:r>
                <a:rPr lang="zh-CN" altLang="en-US" sz="1600" kern="1200" dirty="0">
                  <a:latin typeface="+mn-ea"/>
                </a:rPr>
                <a:t>索引建立</a:t>
              </a:r>
            </a:p>
          </p:txBody>
        </p:sp>
        <p:sp>
          <p:nvSpPr>
            <p:cNvPr id="38" name="任意多边形 37"/>
            <p:cNvSpPr/>
            <p:nvPr/>
          </p:nvSpPr>
          <p:spPr>
            <a:xfrm>
              <a:off x="9227785" y="1981978"/>
              <a:ext cx="995194" cy="995194"/>
            </a:xfrm>
            <a:custGeom>
              <a:avLst/>
              <a:gdLst>
                <a:gd name="connsiteX0" fmla="*/ 0 w 995194"/>
                <a:gd name="connsiteY0" fmla="*/ 497597 h 995194"/>
                <a:gd name="connsiteX1" fmla="*/ 497597 w 995194"/>
                <a:gd name="connsiteY1" fmla="*/ 0 h 995194"/>
                <a:gd name="connsiteX2" fmla="*/ 995194 w 995194"/>
                <a:gd name="connsiteY2" fmla="*/ 497597 h 995194"/>
                <a:gd name="connsiteX3" fmla="*/ 497597 w 995194"/>
                <a:gd name="connsiteY3" fmla="*/ 995194 h 995194"/>
                <a:gd name="connsiteX4" fmla="*/ 0 w 995194"/>
                <a:gd name="connsiteY4" fmla="*/ 497597 h 995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194" h="995194">
                  <a:moveTo>
                    <a:pt x="0" y="497597"/>
                  </a:moveTo>
                  <a:cubicBezTo>
                    <a:pt x="0" y="222782"/>
                    <a:pt x="222782" y="0"/>
                    <a:pt x="497597" y="0"/>
                  </a:cubicBezTo>
                  <a:cubicBezTo>
                    <a:pt x="772412" y="0"/>
                    <a:pt x="995194" y="222782"/>
                    <a:pt x="995194" y="497597"/>
                  </a:cubicBezTo>
                  <a:cubicBezTo>
                    <a:pt x="995194" y="772412"/>
                    <a:pt x="772412" y="995194"/>
                    <a:pt x="497597" y="995194"/>
                  </a:cubicBezTo>
                  <a:cubicBezTo>
                    <a:pt x="222782" y="995194"/>
                    <a:pt x="0" y="772412"/>
                    <a:pt x="0" y="497597"/>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56538" tIns="156538" rIns="156538" bIns="156538" numCol="1" spcCol="1270" anchor="ctr" anchorCtr="0">
              <a:noAutofit/>
            </a:bodyPr>
            <a:lstStyle/>
            <a:p>
              <a:pPr lvl="0" algn="ctr" defTabSz="755650">
                <a:lnSpc>
                  <a:spcPct val="90000"/>
                </a:lnSpc>
                <a:spcBef>
                  <a:spcPct val="0"/>
                </a:spcBef>
                <a:spcAft>
                  <a:spcPct val="35000"/>
                </a:spcAft>
              </a:pPr>
              <a:r>
                <a:rPr lang="zh-CN" altLang="en-US" sz="1700" kern="1200" dirty="0">
                  <a:latin typeface="+mn-ea"/>
                </a:rPr>
                <a:t>数据库</a:t>
              </a:r>
            </a:p>
          </p:txBody>
        </p:sp>
      </p:grpSp>
      <p:grpSp>
        <p:nvGrpSpPr>
          <p:cNvPr id="12" name="组合 11"/>
          <p:cNvGrpSpPr/>
          <p:nvPr/>
        </p:nvGrpSpPr>
        <p:grpSpPr>
          <a:xfrm>
            <a:off x="2775416" y="4309845"/>
            <a:ext cx="7712758" cy="1739850"/>
            <a:chOff x="1376773" y="4117315"/>
            <a:chExt cx="7712758" cy="1739850"/>
          </a:xfrm>
        </p:grpSpPr>
        <p:sp>
          <p:nvSpPr>
            <p:cNvPr id="13" name="任意多边形 12"/>
            <p:cNvSpPr/>
            <p:nvPr/>
          </p:nvSpPr>
          <p:spPr>
            <a:xfrm>
              <a:off x="1874371" y="4117315"/>
              <a:ext cx="1990389" cy="1739850"/>
            </a:xfrm>
            <a:custGeom>
              <a:avLst/>
              <a:gdLst>
                <a:gd name="connsiteX0" fmla="*/ 0 w 1990389"/>
                <a:gd name="connsiteY0" fmla="*/ 260978 h 1739850"/>
                <a:gd name="connsiteX1" fmla="*/ 1120464 w 1990389"/>
                <a:gd name="connsiteY1" fmla="*/ 260978 h 1739850"/>
                <a:gd name="connsiteX2" fmla="*/ 1120464 w 1990389"/>
                <a:gd name="connsiteY2" fmla="*/ 0 h 1739850"/>
                <a:gd name="connsiteX3" fmla="*/ 1990389 w 1990389"/>
                <a:gd name="connsiteY3" fmla="*/ 869925 h 1739850"/>
                <a:gd name="connsiteX4" fmla="*/ 1120464 w 1990389"/>
                <a:gd name="connsiteY4" fmla="*/ 1739850 h 1739850"/>
                <a:gd name="connsiteX5" fmla="*/ 1120464 w 1990389"/>
                <a:gd name="connsiteY5" fmla="*/ 1478873 h 1739850"/>
                <a:gd name="connsiteX6" fmla="*/ 0 w 1990389"/>
                <a:gd name="connsiteY6" fmla="*/ 1478873 h 1739850"/>
                <a:gd name="connsiteX7" fmla="*/ 0 w 1990389"/>
                <a:gd name="connsiteY7" fmla="*/ 260978 h 173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0389" h="1739850">
                  <a:moveTo>
                    <a:pt x="0" y="260978"/>
                  </a:moveTo>
                  <a:lnTo>
                    <a:pt x="1120464" y="260978"/>
                  </a:lnTo>
                  <a:lnTo>
                    <a:pt x="1120464" y="0"/>
                  </a:lnTo>
                  <a:lnTo>
                    <a:pt x="1990389" y="869925"/>
                  </a:lnTo>
                  <a:lnTo>
                    <a:pt x="1120464" y="1739850"/>
                  </a:lnTo>
                  <a:lnTo>
                    <a:pt x="1120464" y="1478873"/>
                  </a:lnTo>
                  <a:lnTo>
                    <a:pt x="0" y="1478873"/>
                  </a:lnTo>
                  <a:lnTo>
                    <a:pt x="0" y="260978"/>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22997" tIns="267328" rIns="535178" bIns="267327" numCol="1" spcCol="1270" anchor="ctr" anchorCtr="0">
              <a:noAutofit/>
            </a:bodyPr>
            <a:lstStyle/>
            <a:p>
              <a:pPr marL="57150" lvl="1" indent="-57150" defTabSz="444500">
                <a:lnSpc>
                  <a:spcPct val="90000"/>
                </a:lnSpc>
                <a:spcBef>
                  <a:spcPct val="0"/>
                </a:spcBef>
                <a:spcAft>
                  <a:spcPct val="15000"/>
                </a:spcAft>
                <a:buChar char="••"/>
              </a:pPr>
              <a:r>
                <a:rPr lang="zh-CN" altLang="en-US" sz="1600" dirty="0">
                  <a:latin typeface="+mn-ea"/>
                </a:rPr>
                <a:t>接口设计</a:t>
              </a:r>
            </a:p>
            <a:p>
              <a:pPr marL="57150" lvl="1" indent="-57150" defTabSz="444500">
                <a:lnSpc>
                  <a:spcPct val="90000"/>
                </a:lnSpc>
                <a:spcBef>
                  <a:spcPct val="0"/>
                </a:spcBef>
                <a:spcAft>
                  <a:spcPct val="15000"/>
                </a:spcAft>
                <a:buChar char="••"/>
              </a:pPr>
              <a:r>
                <a:rPr lang="zh-CN" altLang="en-US" sz="1600" dirty="0">
                  <a:latin typeface="+mn-ea"/>
                </a:rPr>
                <a:t>功能实现</a:t>
              </a:r>
            </a:p>
          </p:txBody>
        </p:sp>
        <p:sp>
          <p:nvSpPr>
            <p:cNvPr id="15" name="任意多边形 14"/>
            <p:cNvSpPr/>
            <p:nvPr/>
          </p:nvSpPr>
          <p:spPr>
            <a:xfrm>
              <a:off x="1376773" y="4489643"/>
              <a:ext cx="995194" cy="995194"/>
            </a:xfrm>
            <a:custGeom>
              <a:avLst/>
              <a:gdLst>
                <a:gd name="connsiteX0" fmla="*/ 0 w 995194"/>
                <a:gd name="connsiteY0" fmla="*/ 497597 h 995194"/>
                <a:gd name="connsiteX1" fmla="*/ 497597 w 995194"/>
                <a:gd name="connsiteY1" fmla="*/ 0 h 995194"/>
                <a:gd name="connsiteX2" fmla="*/ 995194 w 995194"/>
                <a:gd name="connsiteY2" fmla="*/ 497597 h 995194"/>
                <a:gd name="connsiteX3" fmla="*/ 497597 w 995194"/>
                <a:gd name="connsiteY3" fmla="*/ 995194 h 995194"/>
                <a:gd name="connsiteX4" fmla="*/ 0 w 995194"/>
                <a:gd name="connsiteY4" fmla="*/ 497597 h 995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194" h="995194">
                  <a:moveTo>
                    <a:pt x="0" y="497597"/>
                  </a:moveTo>
                  <a:cubicBezTo>
                    <a:pt x="0" y="222782"/>
                    <a:pt x="222782" y="0"/>
                    <a:pt x="497597" y="0"/>
                  </a:cubicBezTo>
                  <a:cubicBezTo>
                    <a:pt x="772412" y="0"/>
                    <a:pt x="995194" y="222782"/>
                    <a:pt x="995194" y="497597"/>
                  </a:cubicBezTo>
                  <a:cubicBezTo>
                    <a:pt x="995194" y="772412"/>
                    <a:pt x="772412" y="995194"/>
                    <a:pt x="497597" y="995194"/>
                  </a:cubicBezTo>
                  <a:cubicBezTo>
                    <a:pt x="222782" y="995194"/>
                    <a:pt x="0" y="772412"/>
                    <a:pt x="0" y="497597"/>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56538" tIns="156538" rIns="156538" bIns="156538" numCol="1" spcCol="1270" anchor="ctr" anchorCtr="0">
              <a:noAutofit/>
            </a:bodyPr>
            <a:lstStyle/>
            <a:p>
              <a:pPr lvl="0" algn="ctr" defTabSz="755650">
                <a:lnSpc>
                  <a:spcPct val="90000"/>
                </a:lnSpc>
                <a:spcBef>
                  <a:spcPct val="0"/>
                </a:spcBef>
                <a:spcAft>
                  <a:spcPct val="35000"/>
                </a:spcAft>
              </a:pPr>
              <a:r>
                <a:rPr lang="zh-CN" altLang="en-US" sz="1700" kern="1200" dirty="0">
                  <a:latin typeface="+mn-ea"/>
                </a:rPr>
                <a:t>播放器</a:t>
              </a:r>
            </a:p>
          </p:txBody>
        </p:sp>
        <p:sp>
          <p:nvSpPr>
            <p:cNvPr id="23" name="任意多边形 22"/>
            <p:cNvSpPr/>
            <p:nvPr/>
          </p:nvSpPr>
          <p:spPr>
            <a:xfrm>
              <a:off x="4486757" y="4117315"/>
              <a:ext cx="1990389" cy="1739850"/>
            </a:xfrm>
            <a:custGeom>
              <a:avLst/>
              <a:gdLst>
                <a:gd name="connsiteX0" fmla="*/ 0 w 1990389"/>
                <a:gd name="connsiteY0" fmla="*/ 260978 h 1739850"/>
                <a:gd name="connsiteX1" fmla="*/ 1120464 w 1990389"/>
                <a:gd name="connsiteY1" fmla="*/ 260978 h 1739850"/>
                <a:gd name="connsiteX2" fmla="*/ 1120464 w 1990389"/>
                <a:gd name="connsiteY2" fmla="*/ 0 h 1739850"/>
                <a:gd name="connsiteX3" fmla="*/ 1990389 w 1990389"/>
                <a:gd name="connsiteY3" fmla="*/ 869925 h 1739850"/>
                <a:gd name="connsiteX4" fmla="*/ 1120464 w 1990389"/>
                <a:gd name="connsiteY4" fmla="*/ 1739850 h 1739850"/>
                <a:gd name="connsiteX5" fmla="*/ 1120464 w 1990389"/>
                <a:gd name="connsiteY5" fmla="*/ 1478873 h 1739850"/>
                <a:gd name="connsiteX6" fmla="*/ 0 w 1990389"/>
                <a:gd name="connsiteY6" fmla="*/ 1478873 h 1739850"/>
                <a:gd name="connsiteX7" fmla="*/ 0 w 1990389"/>
                <a:gd name="connsiteY7" fmla="*/ 260978 h 173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0389" h="1739850">
                  <a:moveTo>
                    <a:pt x="0" y="260978"/>
                  </a:moveTo>
                  <a:lnTo>
                    <a:pt x="1120464" y="260978"/>
                  </a:lnTo>
                  <a:lnTo>
                    <a:pt x="1120464" y="0"/>
                  </a:lnTo>
                  <a:lnTo>
                    <a:pt x="1990389" y="869925"/>
                  </a:lnTo>
                  <a:lnTo>
                    <a:pt x="1120464" y="1739850"/>
                  </a:lnTo>
                  <a:lnTo>
                    <a:pt x="1120464" y="1478873"/>
                  </a:lnTo>
                  <a:lnTo>
                    <a:pt x="0" y="1478873"/>
                  </a:lnTo>
                  <a:lnTo>
                    <a:pt x="0" y="260978"/>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22997" tIns="267328" rIns="535178" bIns="267327" numCol="1" spcCol="1270" anchor="ctr" anchorCtr="0">
              <a:noAutofit/>
            </a:bodyPr>
            <a:lstStyle/>
            <a:p>
              <a:pPr marL="57150" lvl="1" indent="-57150" defTabSz="444500">
                <a:lnSpc>
                  <a:spcPct val="90000"/>
                </a:lnSpc>
                <a:spcBef>
                  <a:spcPct val="0"/>
                </a:spcBef>
                <a:spcAft>
                  <a:spcPct val="15000"/>
                </a:spcAft>
                <a:buChar char="••"/>
              </a:pPr>
              <a:r>
                <a:rPr lang="en-US" altLang="zh-CN" sz="1600" dirty="0">
                  <a:latin typeface="+mn-ea"/>
                </a:rPr>
                <a:t>3D</a:t>
              </a:r>
              <a:r>
                <a:rPr lang="zh-CN" altLang="en-US" sz="1600" dirty="0">
                  <a:latin typeface="+mn-ea"/>
                </a:rPr>
                <a:t>建模</a:t>
              </a:r>
            </a:p>
            <a:p>
              <a:pPr marL="57150" lvl="1" indent="-57150" defTabSz="444500">
                <a:lnSpc>
                  <a:spcPct val="90000"/>
                </a:lnSpc>
                <a:spcBef>
                  <a:spcPct val="0"/>
                </a:spcBef>
                <a:spcAft>
                  <a:spcPct val="15000"/>
                </a:spcAft>
                <a:buChar char="••"/>
              </a:pPr>
              <a:r>
                <a:rPr lang="zh-CN" altLang="en-US" sz="1600" dirty="0">
                  <a:latin typeface="+mn-ea"/>
                </a:rPr>
                <a:t>渲染出图</a:t>
              </a:r>
            </a:p>
          </p:txBody>
        </p:sp>
        <p:sp>
          <p:nvSpPr>
            <p:cNvPr id="24" name="任意多边形 23"/>
            <p:cNvSpPr/>
            <p:nvPr/>
          </p:nvSpPr>
          <p:spPr>
            <a:xfrm>
              <a:off x="3989159" y="4489643"/>
              <a:ext cx="995194" cy="995194"/>
            </a:xfrm>
            <a:custGeom>
              <a:avLst/>
              <a:gdLst>
                <a:gd name="connsiteX0" fmla="*/ 0 w 995194"/>
                <a:gd name="connsiteY0" fmla="*/ 497597 h 995194"/>
                <a:gd name="connsiteX1" fmla="*/ 497597 w 995194"/>
                <a:gd name="connsiteY1" fmla="*/ 0 h 995194"/>
                <a:gd name="connsiteX2" fmla="*/ 995194 w 995194"/>
                <a:gd name="connsiteY2" fmla="*/ 497597 h 995194"/>
                <a:gd name="connsiteX3" fmla="*/ 497597 w 995194"/>
                <a:gd name="connsiteY3" fmla="*/ 995194 h 995194"/>
                <a:gd name="connsiteX4" fmla="*/ 0 w 995194"/>
                <a:gd name="connsiteY4" fmla="*/ 497597 h 995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194" h="995194">
                  <a:moveTo>
                    <a:pt x="0" y="497597"/>
                  </a:moveTo>
                  <a:cubicBezTo>
                    <a:pt x="0" y="222782"/>
                    <a:pt x="222782" y="0"/>
                    <a:pt x="497597" y="0"/>
                  </a:cubicBezTo>
                  <a:cubicBezTo>
                    <a:pt x="772412" y="0"/>
                    <a:pt x="995194" y="222782"/>
                    <a:pt x="995194" y="497597"/>
                  </a:cubicBezTo>
                  <a:cubicBezTo>
                    <a:pt x="995194" y="772412"/>
                    <a:pt x="772412" y="995194"/>
                    <a:pt x="497597" y="995194"/>
                  </a:cubicBezTo>
                  <a:cubicBezTo>
                    <a:pt x="222782" y="995194"/>
                    <a:pt x="0" y="772412"/>
                    <a:pt x="0" y="497597"/>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56538" tIns="156538" rIns="156538" bIns="156538" numCol="1" spcCol="1270" anchor="ctr" anchorCtr="0">
              <a:noAutofit/>
            </a:bodyPr>
            <a:lstStyle/>
            <a:p>
              <a:pPr lvl="0" algn="ctr" defTabSz="755650">
                <a:lnSpc>
                  <a:spcPct val="90000"/>
                </a:lnSpc>
                <a:spcBef>
                  <a:spcPct val="0"/>
                </a:spcBef>
                <a:spcAft>
                  <a:spcPct val="35000"/>
                </a:spcAft>
              </a:pPr>
              <a:r>
                <a:rPr lang="zh-CN" altLang="en-US" sz="1700" dirty="0">
                  <a:latin typeface="+mn-ea"/>
                </a:rPr>
                <a:t>产品</a:t>
              </a:r>
              <a:endParaRPr lang="zh-CN" altLang="en-US" sz="1700" kern="1200" dirty="0">
                <a:latin typeface="+mn-ea"/>
              </a:endParaRPr>
            </a:p>
          </p:txBody>
        </p:sp>
        <p:sp>
          <p:nvSpPr>
            <p:cNvPr id="25" name="任意多边形 24"/>
            <p:cNvSpPr/>
            <p:nvPr/>
          </p:nvSpPr>
          <p:spPr>
            <a:xfrm>
              <a:off x="7099142" y="4117315"/>
              <a:ext cx="1990389" cy="1739850"/>
            </a:xfrm>
            <a:custGeom>
              <a:avLst/>
              <a:gdLst>
                <a:gd name="connsiteX0" fmla="*/ 0 w 1990389"/>
                <a:gd name="connsiteY0" fmla="*/ 260978 h 1739850"/>
                <a:gd name="connsiteX1" fmla="*/ 1120464 w 1990389"/>
                <a:gd name="connsiteY1" fmla="*/ 260978 h 1739850"/>
                <a:gd name="connsiteX2" fmla="*/ 1120464 w 1990389"/>
                <a:gd name="connsiteY2" fmla="*/ 0 h 1739850"/>
                <a:gd name="connsiteX3" fmla="*/ 1990389 w 1990389"/>
                <a:gd name="connsiteY3" fmla="*/ 869925 h 1739850"/>
                <a:gd name="connsiteX4" fmla="*/ 1120464 w 1990389"/>
                <a:gd name="connsiteY4" fmla="*/ 1739850 h 1739850"/>
                <a:gd name="connsiteX5" fmla="*/ 1120464 w 1990389"/>
                <a:gd name="connsiteY5" fmla="*/ 1478873 h 1739850"/>
                <a:gd name="connsiteX6" fmla="*/ 0 w 1990389"/>
                <a:gd name="connsiteY6" fmla="*/ 1478873 h 1739850"/>
                <a:gd name="connsiteX7" fmla="*/ 0 w 1990389"/>
                <a:gd name="connsiteY7" fmla="*/ 260978 h 173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0389" h="1739850">
                  <a:moveTo>
                    <a:pt x="0" y="260978"/>
                  </a:moveTo>
                  <a:lnTo>
                    <a:pt x="1120464" y="260978"/>
                  </a:lnTo>
                  <a:lnTo>
                    <a:pt x="1120464" y="0"/>
                  </a:lnTo>
                  <a:lnTo>
                    <a:pt x="1990389" y="869925"/>
                  </a:lnTo>
                  <a:lnTo>
                    <a:pt x="1120464" y="1739850"/>
                  </a:lnTo>
                  <a:lnTo>
                    <a:pt x="1120464" y="1478873"/>
                  </a:lnTo>
                  <a:lnTo>
                    <a:pt x="0" y="1478873"/>
                  </a:lnTo>
                  <a:lnTo>
                    <a:pt x="0" y="260978"/>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22998" tIns="267328" rIns="535177" bIns="267327" numCol="1" spcCol="1270" anchor="ctr" anchorCtr="0">
              <a:noAutofit/>
            </a:bodyPr>
            <a:lstStyle/>
            <a:p>
              <a:pPr marL="57150" lvl="1" indent="-57150" algn="l" defTabSz="444500">
                <a:lnSpc>
                  <a:spcPct val="90000"/>
                </a:lnSpc>
                <a:spcBef>
                  <a:spcPct val="0"/>
                </a:spcBef>
                <a:spcAft>
                  <a:spcPct val="15000"/>
                </a:spcAft>
                <a:buChar char="••"/>
              </a:pPr>
              <a:r>
                <a:rPr lang="zh-CN" altLang="en-US" sz="1600" kern="1200" dirty="0">
                  <a:latin typeface="+mn-ea"/>
                </a:rPr>
                <a:t>界面设计</a:t>
              </a:r>
            </a:p>
            <a:p>
              <a:pPr marL="57150" lvl="1" indent="-57150" algn="l" defTabSz="444500">
                <a:lnSpc>
                  <a:spcPct val="90000"/>
                </a:lnSpc>
                <a:spcBef>
                  <a:spcPct val="0"/>
                </a:spcBef>
                <a:spcAft>
                  <a:spcPct val="15000"/>
                </a:spcAft>
                <a:buChar char="••"/>
              </a:pPr>
              <a:r>
                <a:rPr lang="zh-CN" altLang="en-US" sz="1600" kern="1200" dirty="0">
                  <a:latin typeface="+mn-ea"/>
                </a:rPr>
                <a:t>功能设计</a:t>
              </a:r>
            </a:p>
            <a:p>
              <a:pPr marL="57150" lvl="1" indent="-57150" algn="l" defTabSz="444500">
                <a:lnSpc>
                  <a:spcPct val="90000"/>
                </a:lnSpc>
                <a:spcBef>
                  <a:spcPct val="0"/>
                </a:spcBef>
                <a:spcAft>
                  <a:spcPct val="15000"/>
                </a:spcAft>
                <a:buChar char="••"/>
              </a:pPr>
              <a:r>
                <a:rPr lang="zh-CN" altLang="en-US" sz="1600" kern="1200" dirty="0">
                  <a:latin typeface="+mn-ea"/>
                </a:rPr>
                <a:t>交互设计</a:t>
              </a:r>
            </a:p>
          </p:txBody>
        </p:sp>
        <p:sp>
          <p:nvSpPr>
            <p:cNvPr id="26" name="任意多边形 25"/>
            <p:cNvSpPr/>
            <p:nvPr/>
          </p:nvSpPr>
          <p:spPr>
            <a:xfrm>
              <a:off x="6601545" y="4489643"/>
              <a:ext cx="995194" cy="995194"/>
            </a:xfrm>
            <a:custGeom>
              <a:avLst/>
              <a:gdLst>
                <a:gd name="connsiteX0" fmla="*/ 0 w 995194"/>
                <a:gd name="connsiteY0" fmla="*/ 497597 h 995194"/>
                <a:gd name="connsiteX1" fmla="*/ 497597 w 995194"/>
                <a:gd name="connsiteY1" fmla="*/ 0 h 995194"/>
                <a:gd name="connsiteX2" fmla="*/ 995194 w 995194"/>
                <a:gd name="connsiteY2" fmla="*/ 497597 h 995194"/>
                <a:gd name="connsiteX3" fmla="*/ 497597 w 995194"/>
                <a:gd name="connsiteY3" fmla="*/ 995194 h 995194"/>
                <a:gd name="connsiteX4" fmla="*/ 0 w 995194"/>
                <a:gd name="connsiteY4" fmla="*/ 497597 h 995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194" h="995194">
                  <a:moveTo>
                    <a:pt x="0" y="497597"/>
                  </a:moveTo>
                  <a:cubicBezTo>
                    <a:pt x="0" y="222782"/>
                    <a:pt x="222782" y="0"/>
                    <a:pt x="497597" y="0"/>
                  </a:cubicBezTo>
                  <a:cubicBezTo>
                    <a:pt x="772412" y="0"/>
                    <a:pt x="995194" y="222782"/>
                    <a:pt x="995194" y="497597"/>
                  </a:cubicBezTo>
                  <a:cubicBezTo>
                    <a:pt x="995194" y="772412"/>
                    <a:pt x="772412" y="995194"/>
                    <a:pt x="497597" y="995194"/>
                  </a:cubicBezTo>
                  <a:cubicBezTo>
                    <a:pt x="222782" y="995194"/>
                    <a:pt x="0" y="772412"/>
                    <a:pt x="0" y="497597"/>
                  </a:cubicBez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56538" tIns="156538" rIns="156538" bIns="156538" numCol="1" spcCol="1270" anchor="ctr" anchorCtr="0">
              <a:noAutofit/>
            </a:bodyPr>
            <a:lstStyle/>
            <a:p>
              <a:pPr lvl="0" algn="ctr" defTabSz="755650">
                <a:lnSpc>
                  <a:spcPct val="90000"/>
                </a:lnSpc>
                <a:spcBef>
                  <a:spcPct val="0"/>
                </a:spcBef>
                <a:spcAft>
                  <a:spcPct val="35000"/>
                </a:spcAft>
              </a:pPr>
              <a:r>
                <a:rPr lang="en-US" altLang="zh-CN" sz="1700" kern="1200" dirty="0">
                  <a:latin typeface="+mn-ea"/>
                </a:rPr>
                <a:t>APP</a:t>
              </a:r>
              <a:endParaRPr lang="zh-CN" altLang="en-US" sz="1700" kern="1200" dirty="0">
                <a:latin typeface="+mn-ea"/>
              </a:endParaRPr>
            </a:p>
          </p:txBody>
        </p:sp>
      </p:grpSp>
      <p:cxnSp>
        <p:nvCxnSpPr>
          <p:cNvPr id="43" name="直接连接符 42"/>
          <p:cNvCxnSpPr/>
          <p:nvPr/>
        </p:nvCxnSpPr>
        <p:spPr>
          <a:xfrm>
            <a:off x="1385455" y="3796145"/>
            <a:ext cx="10492679"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11878134" y="2412520"/>
            <a:ext cx="0" cy="1383625"/>
          </a:xfrm>
          <a:prstGeom prst="straightConnector1">
            <a:avLst/>
          </a:prstGeom>
          <a:ln w="1905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1385455" y="3796145"/>
            <a:ext cx="0" cy="1383625"/>
          </a:xfrm>
          <a:prstGeom prst="straightConnector1">
            <a:avLst/>
          </a:prstGeom>
          <a:ln w="1905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1380449" y="5179770"/>
            <a:ext cx="1308553" cy="0"/>
          </a:xfrm>
          <a:prstGeom prst="straightConnector1">
            <a:avLst/>
          </a:prstGeom>
          <a:ln w="1905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97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创新之处</a:t>
            </a:r>
          </a:p>
        </p:txBody>
      </p:sp>
    </p:spTree>
    <p:extLst>
      <p:ext uri="{BB962C8B-B14F-4D97-AF65-F5344CB8AC3E}">
        <p14:creationId xmlns:p14="http://schemas.microsoft.com/office/powerpoint/2010/main" val="541110115"/>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3</a:t>
            </a:r>
            <a:endParaRPr kumimoji="1" lang="zh-CN" altLang="en-US" dirty="0"/>
          </a:p>
        </p:txBody>
      </p:sp>
      <p:sp>
        <p:nvSpPr>
          <p:cNvPr id="3" name="竖排文本占位符 2"/>
          <p:cNvSpPr>
            <a:spLocks noGrp="1"/>
          </p:cNvSpPr>
          <p:nvPr>
            <p:ph type="body" orient="vert" sz="quarter" idx="13"/>
          </p:nvPr>
        </p:nvSpPr>
        <p:spPr/>
        <p:txBody>
          <a:bodyPr/>
          <a:lstStyle/>
          <a:p>
            <a:r>
              <a:rPr kumimoji="1" lang="zh-CN" altLang="en-US" dirty="0"/>
              <a:t>创新之处</a:t>
            </a:r>
          </a:p>
        </p:txBody>
      </p:sp>
      <p:grpSp>
        <p:nvGrpSpPr>
          <p:cNvPr id="30" name="组合 6"/>
          <p:cNvGrpSpPr/>
          <p:nvPr/>
        </p:nvGrpSpPr>
        <p:grpSpPr>
          <a:xfrm>
            <a:off x="1528987" y="1595277"/>
            <a:ext cx="3606800" cy="3612060"/>
            <a:chOff x="3591196" y="943398"/>
            <a:chExt cx="4930504" cy="4937694"/>
          </a:xfrm>
        </p:grpSpPr>
        <p:sp>
          <p:nvSpPr>
            <p:cNvPr id="31" name="椭圆 30"/>
            <p:cNvSpPr/>
            <p:nvPr/>
          </p:nvSpPr>
          <p:spPr>
            <a:xfrm>
              <a:off x="4437687" y="1786278"/>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32" name="椭圆 31"/>
            <p:cNvSpPr/>
            <p:nvPr/>
          </p:nvSpPr>
          <p:spPr>
            <a:xfrm>
              <a:off x="3591196" y="1786278"/>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33" name="椭圆 32"/>
            <p:cNvSpPr/>
            <p:nvPr/>
          </p:nvSpPr>
          <p:spPr>
            <a:xfrm>
              <a:off x="3648357" y="1480491"/>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34" name="椭圆 33"/>
            <p:cNvSpPr/>
            <p:nvPr/>
          </p:nvSpPr>
          <p:spPr>
            <a:xfrm>
              <a:off x="3812122" y="1216001"/>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35" name="椭圆 34"/>
            <p:cNvSpPr/>
            <p:nvPr/>
          </p:nvSpPr>
          <p:spPr>
            <a:xfrm>
              <a:off x="4060373" y="1028530"/>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36" name="椭圆 35"/>
            <p:cNvSpPr/>
            <p:nvPr/>
          </p:nvSpPr>
          <p:spPr>
            <a:xfrm>
              <a:off x="4359583" y="943398"/>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37" name="椭圆 36"/>
            <p:cNvSpPr/>
            <p:nvPr/>
          </p:nvSpPr>
          <p:spPr>
            <a:xfrm>
              <a:off x="4669340" y="972102"/>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38" name="椭圆 37"/>
            <p:cNvSpPr/>
            <p:nvPr/>
          </p:nvSpPr>
          <p:spPr>
            <a:xfrm>
              <a:off x="4947812" y="1110764"/>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39" name="椭圆 38"/>
            <p:cNvSpPr/>
            <p:nvPr/>
          </p:nvSpPr>
          <p:spPr>
            <a:xfrm>
              <a:off x="5157387" y="1340658"/>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40" name="椭圆 39"/>
            <p:cNvSpPr/>
            <p:nvPr/>
          </p:nvSpPr>
          <p:spPr>
            <a:xfrm>
              <a:off x="5269765" y="1630736"/>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41" name="椭圆 40"/>
            <p:cNvSpPr/>
            <p:nvPr/>
          </p:nvSpPr>
          <p:spPr>
            <a:xfrm>
              <a:off x="5269765" y="1941820"/>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42" name="椭圆 41"/>
            <p:cNvSpPr/>
            <p:nvPr/>
          </p:nvSpPr>
          <p:spPr>
            <a:xfrm>
              <a:off x="5157387" y="2231898"/>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43" name="椭圆 42"/>
            <p:cNvSpPr/>
            <p:nvPr/>
          </p:nvSpPr>
          <p:spPr>
            <a:xfrm>
              <a:off x="4947812" y="2461792"/>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44" name="椭圆 43"/>
            <p:cNvSpPr/>
            <p:nvPr/>
          </p:nvSpPr>
          <p:spPr>
            <a:xfrm>
              <a:off x="4669340" y="2600454"/>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45" name="椭圆 44"/>
            <p:cNvSpPr/>
            <p:nvPr/>
          </p:nvSpPr>
          <p:spPr>
            <a:xfrm>
              <a:off x="4359583" y="2629157"/>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46" name="椭圆 45"/>
            <p:cNvSpPr/>
            <p:nvPr/>
          </p:nvSpPr>
          <p:spPr>
            <a:xfrm>
              <a:off x="4060374" y="2544025"/>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47" name="椭圆 46"/>
            <p:cNvSpPr/>
            <p:nvPr/>
          </p:nvSpPr>
          <p:spPr>
            <a:xfrm>
              <a:off x="3812122" y="2356555"/>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48" name="椭圆 47"/>
            <p:cNvSpPr/>
            <p:nvPr/>
          </p:nvSpPr>
          <p:spPr>
            <a:xfrm>
              <a:off x="3648357" y="2092066"/>
              <a:ext cx="3251935" cy="3251935"/>
            </a:xfrm>
            <a:prstGeom prst="ellipse">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grpSp>
      <p:sp>
        <p:nvSpPr>
          <p:cNvPr id="50" name="矩形 49"/>
          <p:cNvSpPr/>
          <p:nvPr/>
        </p:nvSpPr>
        <p:spPr>
          <a:xfrm>
            <a:off x="5572328" y="1881708"/>
            <a:ext cx="622920" cy="622920"/>
          </a:xfrm>
          <a:prstGeom prst="rect">
            <a:avLst/>
          </a:prstGeom>
          <a:solidFill>
            <a:srgbClr val="40404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Microsoft YaHei" charset="0"/>
                <a:ea typeface="微软雅黑"/>
                <a:cs typeface=""/>
              </a:rPr>
              <a:t>1</a:t>
            </a: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51" name="矩形 50"/>
          <p:cNvSpPr/>
          <p:nvPr/>
        </p:nvSpPr>
        <p:spPr>
          <a:xfrm>
            <a:off x="5572328" y="3119244"/>
            <a:ext cx="622920" cy="622920"/>
          </a:xfrm>
          <a:prstGeom prst="rect">
            <a:avLst/>
          </a:prstGeom>
          <a:solidFill>
            <a:srgbClr val="7F7F7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Microsoft YaHei" charset="0"/>
                <a:ea typeface="微软雅黑"/>
                <a:cs typeface=""/>
              </a:rPr>
              <a:t>2</a:t>
            </a: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52" name="矩形 51"/>
          <p:cNvSpPr/>
          <p:nvPr/>
        </p:nvSpPr>
        <p:spPr>
          <a:xfrm>
            <a:off x="5572328" y="4352131"/>
            <a:ext cx="622920" cy="622920"/>
          </a:xfrm>
          <a:prstGeom prst="rect">
            <a:avLst/>
          </a:prstGeom>
          <a:solidFill>
            <a:srgbClr val="A5A5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Microsoft YaHei" charset="0"/>
                <a:ea typeface="微软雅黑"/>
                <a:cs typeface=""/>
              </a:rPr>
              <a:t>3</a:t>
            </a: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53" name="矩形 52"/>
          <p:cNvSpPr/>
          <p:nvPr/>
        </p:nvSpPr>
        <p:spPr>
          <a:xfrm>
            <a:off x="6369322" y="1826288"/>
            <a:ext cx="5005260" cy="732508"/>
          </a:xfrm>
          <a:prstGeom prst="rect">
            <a:avLst/>
          </a:prstGeom>
        </p:spPr>
        <p:txBody>
          <a:bodyPr wrap="square">
            <a:spAutoFit/>
          </a:bodyPr>
          <a:lstStyle/>
          <a:p>
            <a:pPr>
              <a:lnSpc>
                <a:spcPct val="130000"/>
              </a:lnSpc>
            </a:pPr>
            <a:r>
              <a:rPr lang="zh-CN" altLang="en-US" sz="1600" dirty="0">
                <a:solidFill>
                  <a:schemeClr val="bg1">
                    <a:lumMod val="50000"/>
                  </a:schemeClr>
                </a:solidFill>
                <a:latin typeface="微软雅黑" charset="0"/>
                <a:ea typeface="微软雅黑" charset="0"/>
              </a:rPr>
              <a:t>通过生理信号识别情绪，可以捕捉到最真实的情感，从而排除主观臆测的影响。</a:t>
            </a:r>
            <a:endParaRPr lang="zh-CN" altLang="en-US" sz="1600" dirty="0">
              <a:solidFill>
                <a:schemeClr val="bg1">
                  <a:lumMod val="50000"/>
                </a:schemeClr>
              </a:solidFill>
              <a:ea typeface="微软雅黑"/>
            </a:endParaRPr>
          </a:p>
        </p:txBody>
      </p:sp>
      <p:sp>
        <p:nvSpPr>
          <p:cNvPr id="54" name="矩形 53"/>
          <p:cNvSpPr/>
          <p:nvPr/>
        </p:nvSpPr>
        <p:spPr>
          <a:xfrm>
            <a:off x="6369322" y="3082194"/>
            <a:ext cx="5005260" cy="732508"/>
          </a:xfrm>
          <a:prstGeom prst="rect">
            <a:avLst/>
          </a:prstGeom>
        </p:spPr>
        <p:txBody>
          <a:bodyPr wrap="square">
            <a:spAutoFit/>
          </a:bodyPr>
          <a:lstStyle/>
          <a:p>
            <a:pPr>
              <a:lnSpc>
                <a:spcPct val="130000"/>
              </a:lnSpc>
            </a:pPr>
            <a:r>
              <a:rPr lang="zh-CN" altLang="en-US" sz="1600" dirty="0">
                <a:solidFill>
                  <a:schemeClr val="bg1">
                    <a:lumMod val="50000"/>
                  </a:schemeClr>
                </a:solidFill>
                <a:latin typeface="微软雅黑" charset="0"/>
                <a:ea typeface="微软雅黑" charset="0"/>
              </a:rPr>
              <a:t>将音乐作为情绪改善的方式，以最小的资源消耗实现较好的调节效果，且不影响用户正常的工作生活</a:t>
            </a:r>
            <a:endParaRPr lang="zh-CN" altLang="en-US" sz="1600" dirty="0">
              <a:solidFill>
                <a:schemeClr val="bg1">
                  <a:lumMod val="50000"/>
                </a:schemeClr>
              </a:solidFill>
              <a:ea typeface="微软雅黑"/>
            </a:endParaRPr>
          </a:p>
        </p:txBody>
      </p:sp>
      <p:sp>
        <p:nvSpPr>
          <p:cNvPr id="55" name="矩形 54"/>
          <p:cNvSpPr/>
          <p:nvPr/>
        </p:nvSpPr>
        <p:spPr>
          <a:xfrm>
            <a:off x="6369322" y="4324421"/>
            <a:ext cx="5005260" cy="732508"/>
          </a:xfrm>
          <a:prstGeom prst="rect">
            <a:avLst/>
          </a:prstGeom>
        </p:spPr>
        <p:txBody>
          <a:bodyPr wrap="square">
            <a:spAutoFit/>
          </a:bodyPr>
          <a:lstStyle/>
          <a:p>
            <a:pPr>
              <a:lnSpc>
                <a:spcPct val="130000"/>
              </a:lnSpc>
            </a:pPr>
            <a:r>
              <a:rPr lang="zh-CN" altLang="en-US" sz="1600" dirty="0">
                <a:solidFill>
                  <a:schemeClr val="bg1">
                    <a:lumMod val="50000"/>
                  </a:schemeClr>
                </a:solidFill>
                <a:latin typeface="微软雅黑" charset="0"/>
                <a:ea typeface="微软雅黑" charset="0"/>
              </a:rPr>
              <a:t>产品形态为戒指和手环，美观实用，具有巨大的市场潜力。</a:t>
            </a:r>
            <a:endParaRPr lang="zh-CN" altLang="en-US" sz="1600" dirty="0">
              <a:solidFill>
                <a:schemeClr val="bg1">
                  <a:lumMod val="50000"/>
                </a:schemeClr>
              </a:solidFill>
              <a:ea typeface="微软雅黑"/>
            </a:endParaRPr>
          </a:p>
        </p:txBody>
      </p:sp>
    </p:spTree>
    <p:extLst>
      <p:ext uri="{BB962C8B-B14F-4D97-AF65-F5344CB8AC3E}">
        <p14:creationId xmlns:p14="http://schemas.microsoft.com/office/powerpoint/2010/main" val="208454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4</a:t>
            </a:r>
            <a:endParaRPr kumimoji="1" lang="zh-CN" altLang="en-US" dirty="0"/>
          </a:p>
        </p:txBody>
      </p:sp>
      <p:sp>
        <p:nvSpPr>
          <p:cNvPr id="3" name="文本占位符 2"/>
          <p:cNvSpPr>
            <a:spLocks noGrp="1"/>
          </p:cNvSpPr>
          <p:nvPr>
            <p:ph type="body" sz="quarter" idx="13"/>
          </p:nvPr>
        </p:nvSpPr>
        <p:spPr/>
        <p:txBody>
          <a:bodyPr/>
          <a:lstStyle/>
          <a:p>
            <a:r>
              <a:rPr lang="zh-CN" altLang="en-US" dirty="0"/>
              <a:t>问题及改进</a:t>
            </a:r>
          </a:p>
        </p:txBody>
      </p:sp>
    </p:spTree>
    <p:extLst>
      <p:ext uri="{BB962C8B-B14F-4D97-AF65-F5344CB8AC3E}">
        <p14:creationId xmlns:p14="http://schemas.microsoft.com/office/powerpoint/2010/main" val="50518518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CONTENTS</a:t>
            </a:r>
            <a:endParaRPr kumimoji="1" lang="zh-CN" altLang="en-US" dirty="0"/>
          </a:p>
        </p:txBody>
      </p:sp>
      <p:sp>
        <p:nvSpPr>
          <p:cNvPr id="4" name="文本占位符 3"/>
          <p:cNvSpPr>
            <a:spLocks noGrp="1"/>
          </p:cNvSpPr>
          <p:nvPr>
            <p:ph type="body" sz="quarter" idx="12"/>
          </p:nvPr>
        </p:nvSpPr>
        <p:spPr>
          <a:xfrm>
            <a:off x="4005752" y="1197334"/>
            <a:ext cx="628642" cy="731613"/>
          </a:xfrm>
        </p:spPr>
        <p:txBody>
          <a:bodyPr/>
          <a:lstStyle/>
          <a:p>
            <a:r>
              <a:rPr kumimoji="1" lang="en-US" altLang="zh-CN" sz="3200" dirty="0"/>
              <a:t>1</a:t>
            </a:r>
            <a:endParaRPr kumimoji="1" lang="zh-CN" altLang="en-US" sz="3200" dirty="0"/>
          </a:p>
        </p:txBody>
      </p:sp>
      <p:sp>
        <p:nvSpPr>
          <p:cNvPr id="5" name="文本占位符 4"/>
          <p:cNvSpPr>
            <a:spLocks noGrp="1"/>
          </p:cNvSpPr>
          <p:nvPr>
            <p:ph type="body" sz="quarter" idx="13"/>
          </p:nvPr>
        </p:nvSpPr>
        <p:spPr>
          <a:xfrm>
            <a:off x="4797341" y="1191914"/>
            <a:ext cx="3312471" cy="731613"/>
          </a:xfrm>
        </p:spPr>
        <p:txBody>
          <a:bodyPr/>
          <a:lstStyle/>
          <a:p>
            <a:r>
              <a:rPr kumimoji="1" lang="zh-CN" altLang="en-US" sz="2400" dirty="0"/>
              <a:t>项目简介</a:t>
            </a:r>
          </a:p>
        </p:txBody>
      </p:sp>
      <p:sp>
        <p:nvSpPr>
          <p:cNvPr id="6" name="文本占位符 5"/>
          <p:cNvSpPr>
            <a:spLocks noGrp="1"/>
          </p:cNvSpPr>
          <p:nvPr>
            <p:ph type="body" sz="quarter" idx="14"/>
          </p:nvPr>
        </p:nvSpPr>
        <p:spPr>
          <a:xfrm>
            <a:off x="4706176" y="1950622"/>
            <a:ext cx="628642" cy="731613"/>
          </a:xfrm>
        </p:spPr>
        <p:txBody>
          <a:bodyPr/>
          <a:lstStyle/>
          <a:p>
            <a:r>
              <a:rPr kumimoji="1" lang="en-US" altLang="zh-CN" sz="3200" dirty="0"/>
              <a:t>2</a:t>
            </a:r>
            <a:endParaRPr kumimoji="1" lang="zh-CN" altLang="en-US" sz="3200" dirty="0"/>
          </a:p>
        </p:txBody>
      </p:sp>
      <p:sp>
        <p:nvSpPr>
          <p:cNvPr id="7" name="文本占位符 6"/>
          <p:cNvSpPr>
            <a:spLocks noGrp="1"/>
          </p:cNvSpPr>
          <p:nvPr>
            <p:ph type="body" sz="quarter" idx="15"/>
          </p:nvPr>
        </p:nvSpPr>
        <p:spPr>
          <a:xfrm>
            <a:off x="5497765" y="1945202"/>
            <a:ext cx="3312471" cy="731613"/>
          </a:xfrm>
        </p:spPr>
        <p:txBody>
          <a:bodyPr/>
          <a:lstStyle/>
          <a:p>
            <a:r>
              <a:rPr kumimoji="1" lang="zh-CN" altLang="en-US" sz="2400" dirty="0"/>
              <a:t>执行过程</a:t>
            </a:r>
          </a:p>
        </p:txBody>
      </p:sp>
      <p:sp>
        <p:nvSpPr>
          <p:cNvPr id="8" name="文本占位符 7"/>
          <p:cNvSpPr>
            <a:spLocks noGrp="1"/>
          </p:cNvSpPr>
          <p:nvPr>
            <p:ph type="body" sz="quarter" idx="16"/>
          </p:nvPr>
        </p:nvSpPr>
        <p:spPr>
          <a:xfrm>
            <a:off x="5346317" y="2698836"/>
            <a:ext cx="628642" cy="731613"/>
          </a:xfrm>
        </p:spPr>
        <p:txBody>
          <a:bodyPr/>
          <a:lstStyle/>
          <a:p>
            <a:r>
              <a:rPr kumimoji="1" lang="en-US" altLang="zh-CN" sz="3200" dirty="0"/>
              <a:t>3</a:t>
            </a:r>
            <a:endParaRPr kumimoji="1" lang="zh-CN" altLang="en-US" sz="3200" dirty="0"/>
          </a:p>
        </p:txBody>
      </p:sp>
      <p:sp>
        <p:nvSpPr>
          <p:cNvPr id="9" name="文本占位符 8"/>
          <p:cNvSpPr>
            <a:spLocks noGrp="1"/>
          </p:cNvSpPr>
          <p:nvPr>
            <p:ph type="body" sz="quarter" idx="17"/>
          </p:nvPr>
        </p:nvSpPr>
        <p:spPr>
          <a:xfrm>
            <a:off x="6137906" y="2693416"/>
            <a:ext cx="3312471" cy="731613"/>
          </a:xfrm>
        </p:spPr>
        <p:txBody>
          <a:bodyPr/>
          <a:lstStyle/>
          <a:p>
            <a:r>
              <a:rPr kumimoji="1" lang="zh-CN" altLang="en-US" sz="2400" dirty="0"/>
              <a:t>创新之处</a:t>
            </a:r>
          </a:p>
        </p:txBody>
      </p:sp>
      <p:sp>
        <p:nvSpPr>
          <p:cNvPr id="10" name="文本占位符 9"/>
          <p:cNvSpPr>
            <a:spLocks noGrp="1"/>
          </p:cNvSpPr>
          <p:nvPr>
            <p:ph type="body" sz="quarter" idx="18"/>
          </p:nvPr>
        </p:nvSpPr>
        <p:spPr>
          <a:xfrm>
            <a:off x="6023638" y="3414119"/>
            <a:ext cx="628642" cy="731613"/>
          </a:xfrm>
        </p:spPr>
        <p:txBody>
          <a:bodyPr/>
          <a:lstStyle/>
          <a:p>
            <a:r>
              <a:rPr kumimoji="1" lang="en-US" altLang="zh-CN" sz="3200" dirty="0"/>
              <a:t>4</a:t>
            </a:r>
            <a:endParaRPr kumimoji="1" lang="zh-CN" altLang="en-US" sz="3200" dirty="0"/>
          </a:p>
        </p:txBody>
      </p:sp>
      <p:sp>
        <p:nvSpPr>
          <p:cNvPr id="11" name="文本占位符 10"/>
          <p:cNvSpPr>
            <a:spLocks noGrp="1"/>
          </p:cNvSpPr>
          <p:nvPr>
            <p:ph type="body" sz="quarter" idx="19"/>
          </p:nvPr>
        </p:nvSpPr>
        <p:spPr>
          <a:xfrm>
            <a:off x="6815227" y="3408699"/>
            <a:ext cx="3312471" cy="731613"/>
          </a:xfrm>
        </p:spPr>
        <p:txBody>
          <a:bodyPr/>
          <a:lstStyle/>
          <a:p>
            <a:r>
              <a:rPr kumimoji="1" lang="zh-CN" altLang="en-US" sz="2400" dirty="0"/>
              <a:t>问题及改进</a:t>
            </a:r>
          </a:p>
        </p:txBody>
      </p:sp>
      <p:sp>
        <p:nvSpPr>
          <p:cNvPr id="12" name="文本占位符 11"/>
          <p:cNvSpPr>
            <a:spLocks noGrp="1"/>
          </p:cNvSpPr>
          <p:nvPr>
            <p:ph type="body" sz="quarter" idx="20"/>
          </p:nvPr>
        </p:nvSpPr>
        <p:spPr>
          <a:xfrm>
            <a:off x="6754158" y="4158356"/>
            <a:ext cx="628642" cy="731613"/>
          </a:xfrm>
        </p:spPr>
        <p:txBody>
          <a:bodyPr/>
          <a:lstStyle/>
          <a:p>
            <a:r>
              <a:rPr kumimoji="1" lang="en-US" altLang="zh-CN" sz="3200" dirty="0"/>
              <a:t>5</a:t>
            </a:r>
            <a:endParaRPr kumimoji="1" lang="zh-CN" altLang="en-US" sz="3200" dirty="0"/>
          </a:p>
        </p:txBody>
      </p:sp>
      <p:sp>
        <p:nvSpPr>
          <p:cNvPr id="13" name="文本占位符 12"/>
          <p:cNvSpPr>
            <a:spLocks noGrp="1"/>
          </p:cNvSpPr>
          <p:nvPr>
            <p:ph type="body" sz="quarter" idx="21"/>
          </p:nvPr>
        </p:nvSpPr>
        <p:spPr>
          <a:xfrm>
            <a:off x="7545747" y="4152936"/>
            <a:ext cx="3312471" cy="731613"/>
          </a:xfrm>
        </p:spPr>
        <p:txBody>
          <a:bodyPr/>
          <a:lstStyle/>
          <a:p>
            <a:r>
              <a:rPr kumimoji="1" lang="zh-CN" altLang="en-US" sz="2400" dirty="0"/>
              <a:t>总结展望</a:t>
            </a:r>
          </a:p>
        </p:txBody>
      </p:sp>
      <p:sp>
        <p:nvSpPr>
          <p:cNvPr id="16" name="文本占位符 11"/>
          <p:cNvSpPr>
            <a:spLocks noGrp="1"/>
          </p:cNvSpPr>
          <p:nvPr>
            <p:ph type="body" sz="quarter" idx="20"/>
          </p:nvPr>
        </p:nvSpPr>
        <p:spPr>
          <a:xfrm>
            <a:off x="7459298" y="4895389"/>
            <a:ext cx="628642" cy="731613"/>
          </a:xfrm>
        </p:spPr>
        <p:txBody>
          <a:bodyPr/>
          <a:lstStyle/>
          <a:p>
            <a:r>
              <a:rPr kumimoji="1" lang="en-US" altLang="zh-CN" sz="3200" dirty="0"/>
              <a:t>6</a:t>
            </a:r>
            <a:endParaRPr kumimoji="1" lang="zh-CN" altLang="en-US" sz="3200" dirty="0"/>
          </a:p>
        </p:txBody>
      </p:sp>
      <p:sp>
        <p:nvSpPr>
          <p:cNvPr id="17" name="文本占位符 12"/>
          <p:cNvSpPr>
            <a:spLocks noGrp="1"/>
          </p:cNvSpPr>
          <p:nvPr>
            <p:ph type="body" sz="quarter" idx="21"/>
          </p:nvPr>
        </p:nvSpPr>
        <p:spPr>
          <a:xfrm>
            <a:off x="8250887" y="4889969"/>
            <a:ext cx="3312471" cy="731613"/>
          </a:xfrm>
        </p:spPr>
        <p:txBody>
          <a:bodyPr/>
          <a:lstStyle/>
          <a:p>
            <a:r>
              <a:rPr kumimoji="1" lang="zh-CN" altLang="en-US" sz="2400" dirty="0"/>
              <a:t>任务分工</a:t>
            </a:r>
          </a:p>
        </p:txBody>
      </p:sp>
      <p:sp>
        <p:nvSpPr>
          <p:cNvPr id="21" name="文本占位符 11"/>
          <p:cNvSpPr>
            <a:spLocks noGrp="1"/>
          </p:cNvSpPr>
          <p:nvPr>
            <p:ph type="body" sz="quarter" idx="20"/>
          </p:nvPr>
        </p:nvSpPr>
        <p:spPr>
          <a:xfrm>
            <a:off x="8087940" y="5588236"/>
            <a:ext cx="628642" cy="731613"/>
          </a:xfrm>
        </p:spPr>
        <p:txBody>
          <a:bodyPr/>
          <a:lstStyle/>
          <a:p>
            <a:r>
              <a:rPr kumimoji="1" lang="en-US" altLang="zh-CN" sz="3200" dirty="0"/>
              <a:t>7</a:t>
            </a:r>
            <a:endParaRPr kumimoji="1" lang="zh-CN" altLang="en-US" sz="3200" dirty="0"/>
          </a:p>
        </p:txBody>
      </p:sp>
      <p:sp>
        <p:nvSpPr>
          <p:cNvPr id="22" name="文本占位符 12"/>
          <p:cNvSpPr>
            <a:spLocks noGrp="1"/>
          </p:cNvSpPr>
          <p:nvPr>
            <p:ph type="body" sz="quarter" idx="21"/>
          </p:nvPr>
        </p:nvSpPr>
        <p:spPr>
          <a:xfrm>
            <a:off x="8879529" y="5582816"/>
            <a:ext cx="3312471" cy="731613"/>
          </a:xfrm>
        </p:spPr>
        <p:txBody>
          <a:bodyPr/>
          <a:lstStyle/>
          <a:p>
            <a:r>
              <a:rPr kumimoji="1" lang="zh-CN" altLang="en-US" sz="2400" dirty="0"/>
              <a:t>参考文献</a:t>
            </a:r>
          </a:p>
        </p:txBody>
      </p:sp>
    </p:spTree>
    <p:extLst>
      <p:ext uri="{BB962C8B-B14F-4D97-AF65-F5344CB8AC3E}">
        <p14:creationId xmlns:p14="http://schemas.microsoft.com/office/powerpoint/2010/main" val="959162035"/>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4</a:t>
            </a:r>
            <a:endParaRPr kumimoji="1" lang="zh-CN" altLang="en-US" dirty="0"/>
          </a:p>
        </p:txBody>
      </p:sp>
      <p:sp>
        <p:nvSpPr>
          <p:cNvPr id="3" name="竖排文本占位符 2"/>
          <p:cNvSpPr>
            <a:spLocks noGrp="1"/>
          </p:cNvSpPr>
          <p:nvPr>
            <p:ph type="body" orient="vert" sz="quarter" idx="13"/>
          </p:nvPr>
        </p:nvSpPr>
        <p:spPr/>
        <p:txBody>
          <a:bodyPr/>
          <a:lstStyle/>
          <a:p>
            <a:r>
              <a:rPr kumimoji="1" lang="zh-CN" altLang="en-US" dirty="0"/>
              <a:t>问题及改进</a:t>
            </a:r>
          </a:p>
        </p:txBody>
      </p:sp>
      <p:grpSp>
        <p:nvGrpSpPr>
          <p:cNvPr id="87" name="组合 21"/>
          <p:cNvGrpSpPr/>
          <p:nvPr/>
        </p:nvGrpSpPr>
        <p:grpSpPr>
          <a:xfrm>
            <a:off x="1311080" y="828386"/>
            <a:ext cx="3135134" cy="3103608"/>
            <a:chOff x="2929466" y="330821"/>
            <a:chExt cx="6333067" cy="6269384"/>
          </a:xfrm>
        </p:grpSpPr>
        <p:sp>
          <p:nvSpPr>
            <p:cNvPr id="88" name="菱形 87"/>
            <p:cNvSpPr/>
            <p:nvPr/>
          </p:nvSpPr>
          <p:spPr>
            <a:xfrm>
              <a:off x="4199466" y="1568979"/>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89" name="菱形 88"/>
            <p:cNvSpPr/>
            <p:nvPr/>
          </p:nvSpPr>
          <p:spPr>
            <a:xfrm>
              <a:off x="2929466" y="1568979"/>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90" name="菱形 89"/>
            <p:cNvSpPr/>
            <p:nvPr/>
          </p:nvSpPr>
          <p:spPr>
            <a:xfrm>
              <a:off x="3055236" y="1017947"/>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91" name="菱形 90"/>
            <p:cNvSpPr/>
            <p:nvPr/>
          </p:nvSpPr>
          <p:spPr>
            <a:xfrm>
              <a:off x="3407634" y="576053"/>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92" name="菱形 91"/>
            <p:cNvSpPr/>
            <p:nvPr/>
          </p:nvSpPr>
          <p:spPr>
            <a:xfrm>
              <a:off x="3916864" y="330821"/>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93" name="菱形 92"/>
            <p:cNvSpPr/>
            <p:nvPr/>
          </p:nvSpPr>
          <p:spPr>
            <a:xfrm>
              <a:off x="4482068" y="330821"/>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94" name="菱形 93"/>
            <p:cNvSpPr/>
            <p:nvPr/>
          </p:nvSpPr>
          <p:spPr>
            <a:xfrm>
              <a:off x="4991298" y="576053"/>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95" name="菱形 94"/>
            <p:cNvSpPr/>
            <p:nvPr/>
          </p:nvSpPr>
          <p:spPr>
            <a:xfrm>
              <a:off x="5343697" y="1017946"/>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96" name="菱形 95"/>
            <p:cNvSpPr/>
            <p:nvPr/>
          </p:nvSpPr>
          <p:spPr>
            <a:xfrm>
              <a:off x="5469466" y="1568979"/>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97" name="菱形 96"/>
            <p:cNvSpPr/>
            <p:nvPr/>
          </p:nvSpPr>
          <p:spPr>
            <a:xfrm>
              <a:off x="5343697" y="2120011"/>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98" name="菱形 97"/>
            <p:cNvSpPr/>
            <p:nvPr/>
          </p:nvSpPr>
          <p:spPr>
            <a:xfrm>
              <a:off x="4991298" y="2561905"/>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99" name="菱形 98"/>
            <p:cNvSpPr/>
            <p:nvPr/>
          </p:nvSpPr>
          <p:spPr>
            <a:xfrm>
              <a:off x="4482068" y="2807138"/>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00" name="菱形 99"/>
            <p:cNvSpPr/>
            <p:nvPr/>
          </p:nvSpPr>
          <p:spPr>
            <a:xfrm>
              <a:off x="3916865" y="2807138"/>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01" name="菱形 100"/>
            <p:cNvSpPr/>
            <p:nvPr/>
          </p:nvSpPr>
          <p:spPr>
            <a:xfrm>
              <a:off x="3407634" y="2561905"/>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02" name="菱形 101"/>
            <p:cNvSpPr/>
            <p:nvPr/>
          </p:nvSpPr>
          <p:spPr>
            <a:xfrm>
              <a:off x="3055236" y="2120011"/>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grpSp>
      <p:grpSp>
        <p:nvGrpSpPr>
          <p:cNvPr id="103" name="组合 22"/>
          <p:cNvGrpSpPr/>
          <p:nvPr/>
        </p:nvGrpSpPr>
        <p:grpSpPr>
          <a:xfrm>
            <a:off x="4943462" y="828386"/>
            <a:ext cx="3135134" cy="3103608"/>
            <a:chOff x="2929466" y="330821"/>
            <a:chExt cx="6333067" cy="6269384"/>
          </a:xfrm>
        </p:grpSpPr>
        <p:sp>
          <p:nvSpPr>
            <p:cNvPr id="104" name="菱形 103"/>
            <p:cNvSpPr/>
            <p:nvPr/>
          </p:nvSpPr>
          <p:spPr>
            <a:xfrm>
              <a:off x="4199466" y="1568979"/>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05" name="菱形 104"/>
            <p:cNvSpPr/>
            <p:nvPr/>
          </p:nvSpPr>
          <p:spPr>
            <a:xfrm>
              <a:off x="2929466" y="1568979"/>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06" name="菱形 105"/>
            <p:cNvSpPr/>
            <p:nvPr/>
          </p:nvSpPr>
          <p:spPr>
            <a:xfrm>
              <a:off x="3055236" y="1017947"/>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07" name="菱形 106"/>
            <p:cNvSpPr/>
            <p:nvPr/>
          </p:nvSpPr>
          <p:spPr>
            <a:xfrm>
              <a:off x="3407634" y="576053"/>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08" name="菱形 107"/>
            <p:cNvSpPr/>
            <p:nvPr/>
          </p:nvSpPr>
          <p:spPr>
            <a:xfrm>
              <a:off x="3916864" y="330821"/>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09" name="菱形 108"/>
            <p:cNvSpPr/>
            <p:nvPr/>
          </p:nvSpPr>
          <p:spPr>
            <a:xfrm>
              <a:off x="4482068" y="330821"/>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10" name="菱形 109"/>
            <p:cNvSpPr/>
            <p:nvPr/>
          </p:nvSpPr>
          <p:spPr>
            <a:xfrm>
              <a:off x="4991298" y="576053"/>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11" name="菱形 110"/>
            <p:cNvSpPr/>
            <p:nvPr/>
          </p:nvSpPr>
          <p:spPr>
            <a:xfrm>
              <a:off x="5343697" y="1017946"/>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12" name="菱形 111"/>
            <p:cNvSpPr/>
            <p:nvPr/>
          </p:nvSpPr>
          <p:spPr>
            <a:xfrm>
              <a:off x="5469466" y="1568979"/>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13" name="菱形 112"/>
            <p:cNvSpPr/>
            <p:nvPr/>
          </p:nvSpPr>
          <p:spPr>
            <a:xfrm>
              <a:off x="5343697" y="2120011"/>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14" name="菱形 113"/>
            <p:cNvSpPr/>
            <p:nvPr/>
          </p:nvSpPr>
          <p:spPr>
            <a:xfrm>
              <a:off x="4991298" y="2561905"/>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15" name="菱形 114"/>
            <p:cNvSpPr/>
            <p:nvPr/>
          </p:nvSpPr>
          <p:spPr>
            <a:xfrm>
              <a:off x="4482068" y="2807138"/>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16" name="菱形 115"/>
            <p:cNvSpPr/>
            <p:nvPr/>
          </p:nvSpPr>
          <p:spPr>
            <a:xfrm>
              <a:off x="3916865" y="2807138"/>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17" name="菱形 116"/>
            <p:cNvSpPr/>
            <p:nvPr/>
          </p:nvSpPr>
          <p:spPr>
            <a:xfrm>
              <a:off x="3407634" y="2561905"/>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18" name="菱形 117"/>
            <p:cNvSpPr/>
            <p:nvPr/>
          </p:nvSpPr>
          <p:spPr>
            <a:xfrm>
              <a:off x="3055236" y="2120011"/>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grpSp>
      <p:grpSp>
        <p:nvGrpSpPr>
          <p:cNvPr id="119" name="组合 54"/>
          <p:cNvGrpSpPr/>
          <p:nvPr/>
        </p:nvGrpSpPr>
        <p:grpSpPr>
          <a:xfrm>
            <a:off x="8575843" y="828386"/>
            <a:ext cx="3135134" cy="3103608"/>
            <a:chOff x="2929466" y="330821"/>
            <a:chExt cx="6333067" cy="6269384"/>
          </a:xfrm>
        </p:grpSpPr>
        <p:sp>
          <p:nvSpPr>
            <p:cNvPr id="120" name="菱形 119"/>
            <p:cNvSpPr/>
            <p:nvPr/>
          </p:nvSpPr>
          <p:spPr>
            <a:xfrm>
              <a:off x="4199466" y="1568979"/>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21" name="菱形 120"/>
            <p:cNvSpPr/>
            <p:nvPr/>
          </p:nvSpPr>
          <p:spPr>
            <a:xfrm>
              <a:off x="2929466" y="1568979"/>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22" name="菱形 121"/>
            <p:cNvSpPr/>
            <p:nvPr/>
          </p:nvSpPr>
          <p:spPr>
            <a:xfrm>
              <a:off x="3055236" y="1017947"/>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23" name="菱形 122"/>
            <p:cNvSpPr/>
            <p:nvPr/>
          </p:nvSpPr>
          <p:spPr>
            <a:xfrm>
              <a:off x="3407634" y="576053"/>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24" name="菱形 123"/>
            <p:cNvSpPr/>
            <p:nvPr/>
          </p:nvSpPr>
          <p:spPr>
            <a:xfrm>
              <a:off x="3916864" y="330821"/>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25" name="菱形 124"/>
            <p:cNvSpPr/>
            <p:nvPr/>
          </p:nvSpPr>
          <p:spPr>
            <a:xfrm>
              <a:off x="4482068" y="330821"/>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26" name="菱形 125"/>
            <p:cNvSpPr/>
            <p:nvPr/>
          </p:nvSpPr>
          <p:spPr>
            <a:xfrm>
              <a:off x="4991298" y="576053"/>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27" name="菱形 126"/>
            <p:cNvSpPr/>
            <p:nvPr/>
          </p:nvSpPr>
          <p:spPr>
            <a:xfrm>
              <a:off x="5343697" y="1017946"/>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28" name="菱形 127"/>
            <p:cNvSpPr/>
            <p:nvPr/>
          </p:nvSpPr>
          <p:spPr>
            <a:xfrm>
              <a:off x="5469466" y="1568979"/>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29" name="菱形 128"/>
            <p:cNvSpPr/>
            <p:nvPr/>
          </p:nvSpPr>
          <p:spPr>
            <a:xfrm>
              <a:off x="5343697" y="2120011"/>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30" name="菱形 129"/>
            <p:cNvSpPr/>
            <p:nvPr/>
          </p:nvSpPr>
          <p:spPr>
            <a:xfrm>
              <a:off x="4991298" y="2561905"/>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31" name="菱形 130"/>
            <p:cNvSpPr/>
            <p:nvPr/>
          </p:nvSpPr>
          <p:spPr>
            <a:xfrm>
              <a:off x="4482068" y="2807138"/>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32" name="菱形 131"/>
            <p:cNvSpPr/>
            <p:nvPr/>
          </p:nvSpPr>
          <p:spPr>
            <a:xfrm>
              <a:off x="3916865" y="2807138"/>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33" name="菱形 132"/>
            <p:cNvSpPr/>
            <p:nvPr/>
          </p:nvSpPr>
          <p:spPr>
            <a:xfrm>
              <a:off x="3407634" y="2561905"/>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34" name="菱形 133"/>
            <p:cNvSpPr/>
            <p:nvPr/>
          </p:nvSpPr>
          <p:spPr>
            <a:xfrm>
              <a:off x="3055236" y="2120011"/>
              <a:ext cx="3793067" cy="3793067"/>
            </a:xfrm>
            <a:prstGeom prst="diamond">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grpSp>
      <p:sp>
        <p:nvSpPr>
          <p:cNvPr id="135" name="菱形 134"/>
          <p:cNvSpPr/>
          <p:nvPr/>
        </p:nvSpPr>
        <p:spPr>
          <a:xfrm>
            <a:off x="1591714" y="1158947"/>
            <a:ext cx="2555526" cy="2555526"/>
          </a:xfrm>
          <a:prstGeom prst="diamond">
            <a:avLst/>
          </a:prstGeom>
          <a:solidFill>
            <a:schemeClr val="bg1">
              <a:lumMod val="50000"/>
              <a:alpha val="82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36" name="菱形 135"/>
          <p:cNvSpPr/>
          <p:nvPr/>
        </p:nvSpPr>
        <p:spPr>
          <a:xfrm>
            <a:off x="5245212" y="1158947"/>
            <a:ext cx="2555526" cy="2555526"/>
          </a:xfrm>
          <a:prstGeom prst="diamond">
            <a:avLst/>
          </a:prstGeom>
          <a:solidFill>
            <a:schemeClr val="bg1">
              <a:lumMod val="50000"/>
              <a:alpha val="82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37" name="菱形 136"/>
          <p:cNvSpPr/>
          <p:nvPr/>
        </p:nvSpPr>
        <p:spPr>
          <a:xfrm>
            <a:off x="8868718" y="1158947"/>
            <a:ext cx="2555526" cy="2555526"/>
          </a:xfrm>
          <a:prstGeom prst="diamond">
            <a:avLst/>
          </a:prstGeom>
          <a:solidFill>
            <a:schemeClr val="bg1">
              <a:lumMod val="50000"/>
              <a:alpha val="82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
        <p:nvSpPr>
          <p:cNvPr id="164" name="矩形 163"/>
          <p:cNvSpPr/>
          <p:nvPr/>
        </p:nvSpPr>
        <p:spPr>
          <a:xfrm>
            <a:off x="1869985" y="4053395"/>
            <a:ext cx="2031325" cy="461665"/>
          </a:xfrm>
          <a:prstGeom prst="rect">
            <a:avLst/>
          </a:prstGeom>
          <a:noFill/>
        </p:spPr>
        <p:txBody>
          <a:bodyPr wrap="none">
            <a:spAutoFit/>
          </a:bodyPr>
          <a:lstStyle/>
          <a:p>
            <a:r>
              <a:rPr lang="zh-CN" altLang="en-US" sz="2400" b="1" dirty="0">
                <a:solidFill>
                  <a:schemeClr val="tx1">
                    <a:lumMod val="85000"/>
                    <a:lumOff val="15000"/>
                  </a:schemeClr>
                </a:solidFill>
                <a:ea typeface="微软雅黑"/>
              </a:rPr>
              <a:t>训练数据不足</a:t>
            </a:r>
          </a:p>
        </p:txBody>
      </p:sp>
      <p:sp>
        <p:nvSpPr>
          <p:cNvPr id="165" name="矩形 164"/>
          <p:cNvSpPr/>
          <p:nvPr/>
        </p:nvSpPr>
        <p:spPr>
          <a:xfrm>
            <a:off x="1555036" y="4550295"/>
            <a:ext cx="2661222" cy="1341521"/>
          </a:xfrm>
          <a:prstGeom prst="rect">
            <a:avLst/>
          </a:prstGeom>
        </p:spPr>
        <p:txBody>
          <a:bodyPr wrap="square">
            <a:spAutoFit/>
          </a:bodyPr>
          <a:lstStyle/>
          <a:p>
            <a:pPr algn="ctr">
              <a:lnSpc>
                <a:spcPct val="130000"/>
              </a:lnSpc>
            </a:pPr>
            <a:r>
              <a:rPr lang="zh-CN" altLang="en-US" sz="1600" dirty="0">
                <a:solidFill>
                  <a:schemeClr val="bg1">
                    <a:lumMod val="50000"/>
                  </a:schemeClr>
                </a:solidFill>
                <a:ea typeface="微软雅黑"/>
              </a:rPr>
              <a:t>对于情绪识别算法，需要大量的数据进行训练，而采集的有效数据太少，训练的模型有效性很差</a:t>
            </a:r>
          </a:p>
        </p:txBody>
      </p:sp>
      <p:sp>
        <p:nvSpPr>
          <p:cNvPr id="166" name="矩形 165"/>
          <p:cNvSpPr/>
          <p:nvPr/>
        </p:nvSpPr>
        <p:spPr>
          <a:xfrm>
            <a:off x="5327489" y="4053395"/>
            <a:ext cx="2646878" cy="461665"/>
          </a:xfrm>
          <a:prstGeom prst="rect">
            <a:avLst/>
          </a:prstGeom>
          <a:noFill/>
        </p:spPr>
        <p:txBody>
          <a:bodyPr wrap="none">
            <a:spAutoFit/>
          </a:bodyPr>
          <a:lstStyle/>
          <a:p>
            <a:r>
              <a:rPr lang="zh-CN" altLang="en-US" sz="2400" b="1" dirty="0">
                <a:solidFill>
                  <a:schemeClr val="tx1">
                    <a:lumMod val="85000"/>
                    <a:lumOff val="15000"/>
                  </a:schemeClr>
                </a:solidFill>
                <a:ea typeface="微软雅黑"/>
              </a:rPr>
              <a:t>皮电与心电难整合</a:t>
            </a:r>
          </a:p>
        </p:txBody>
      </p:sp>
      <p:sp>
        <p:nvSpPr>
          <p:cNvPr id="167" name="矩形 166"/>
          <p:cNvSpPr/>
          <p:nvPr/>
        </p:nvSpPr>
        <p:spPr>
          <a:xfrm>
            <a:off x="5256568" y="4515060"/>
            <a:ext cx="2822027" cy="1372683"/>
          </a:xfrm>
          <a:prstGeom prst="rect">
            <a:avLst/>
          </a:prstGeom>
        </p:spPr>
        <p:txBody>
          <a:bodyPr wrap="square">
            <a:spAutoFit/>
          </a:bodyPr>
          <a:lstStyle/>
          <a:p>
            <a:pPr algn="ctr">
              <a:lnSpc>
                <a:spcPct val="130000"/>
              </a:lnSpc>
            </a:pPr>
            <a:r>
              <a:rPr lang="zh-CN" altLang="zh-CN" sz="1600" dirty="0">
                <a:solidFill>
                  <a:schemeClr val="bg1">
                    <a:lumMod val="50000"/>
                  </a:schemeClr>
                </a:solidFill>
                <a:ea typeface="微软雅黑"/>
              </a:rPr>
              <a:t>生理信号采集装置只能</a:t>
            </a:r>
            <a:r>
              <a:rPr lang="zh-CN" altLang="en-US" sz="1600" dirty="0">
                <a:solidFill>
                  <a:schemeClr val="bg1">
                    <a:lumMod val="50000"/>
                  </a:schemeClr>
                </a:solidFill>
                <a:ea typeface="微软雅黑"/>
              </a:rPr>
              <a:t>采集</a:t>
            </a:r>
            <a:r>
              <a:rPr lang="zh-CN" altLang="zh-CN" sz="1600" dirty="0">
                <a:solidFill>
                  <a:schemeClr val="bg1">
                    <a:lumMod val="50000"/>
                  </a:schemeClr>
                </a:solidFill>
                <a:ea typeface="微软雅黑"/>
              </a:rPr>
              <a:t>单独</a:t>
            </a:r>
            <a:r>
              <a:rPr lang="zh-CN" altLang="en-US" sz="1600" dirty="0">
                <a:solidFill>
                  <a:schemeClr val="bg1">
                    <a:lumMod val="50000"/>
                  </a:schemeClr>
                </a:solidFill>
                <a:ea typeface="微软雅黑"/>
              </a:rPr>
              <a:t>信号，</a:t>
            </a:r>
            <a:r>
              <a:rPr lang="zh-CN" altLang="zh-CN" sz="1600" dirty="0">
                <a:solidFill>
                  <a:schemeClr val="bg1">
                    <a:lumMod val="50000"/>
                  </a:schemeClr>
                </a:solidFill>
                <a:ea typeface="微软雅黑"/>
              </a:rPr>
              <a:t>采集频率的不同，</a:t>
            </a:r>
            <a:r>
              <a:rPr lang="zh-CN" altLang="en-US" sz="1600" dirty="0">
                <a:solidFill>
                  <a:schemeClr val="bg1">
                    <a:lumMod val="50000"/>
                  </a:schemeClr>
                </a:solidFill>
                <a:ea typeface="微软雅黑"/>
              </a:rPr>
              <a:t>导致</a:t>
            </a:r>
            <a:r>
              <a:rPr lang="zh-CN" altLang="zh-CN" sz="1600" dirty="0">
                <a:solidFill>
                  <a:schemeClr val="bg1">
                    <a:lumMod val="50000"/>
                  </a:schemeClr>
                </a:solidFill>
                <a:ea typeface="微软雅黑"/>
              </a:rPr>
              <a:t>端口输出信号单一，难以整合成一个成熟的产品。</a:t>
            </a:r>
            <a:endParaRPr lang="zh-CN" altLang="en-US" sz="1600" dirty="0">
              <a:solidFill>
                <a:schemeClr val="bg1">
                  <a:lumMod val="50000"/>
                </a:schemeClr>
              </a:solidFill>
              <a:ea typeface="微软雅黑"/>
            </a:endParaRPr>
          </a:p>
        </p:txBody>
      </p:sp>
      <p:sp>
        <p:nvSpPr>
          <p:cNvPr id="168" name="矩形 167"/>
          <p:cNvSpPr/>
          <p:nvPr/>
        </p:nvSpPr>
        <p:spPr>
          <a:xfrm>
            <a:off x="8805981" y="4053395"/>
            <a:ext cx="2954655" cy="461665"/>
          </a:xfrm>
          <a:prstGeom prst="rect">
            <a:avLst/>
          </a:prstGeom>
          <a:noFill/>
        </p:spPr>
        <p:txBody>
          <a:bodyPr wrap="none">
            <a:spAutoFit/>
          </a:bodyPr>
          <a:lstStyle/>
          <a:p>
            <a:r>
              <a:rPr lang="zh-CN" altLang="en-US" sz="2400" b="1" dirty="0">
                <a:solidFill>
                  <a:schemeClr val="tx1">
                    <a:lumMod val="85000"/>
                    <a:lumOff val="15000"/>
                  </a:schemeClr>
                </a:solidFill>
                <a:ea typeface="微软雅黑"/>
              </a:rPr>
              <a:t>情绪调节理论不成熟</a:t>
            </a:r>
          </a:p>
        </p:txBody>
      </p:sp>
      <p:sp>
        <p:nvSpPr>
          <p:cNvPr id="169" name="矩形 168"/>
          <p:cNvSpPr/>
          <p:nvPr/>
        </p:nvSpPr>
        <p:spPr>
          <a:xfrm>
            <a:off x="8638105" y="4536623"/>
            <a:ext cx="3221384" cy="1372683"/>
          </a:xfrm>
          <a:prstGeom prst="rect">
            <a:avLst/>
          </a:prstGeom>
        </p:spPr>
        <p:txBody>
          <a:bodyPr wrap="square">
            <a:spAutoFit/>
          </a:bodyPr>
          <a:lstStyle/>
          <a:p>
            <a:pPr algn="ctr">
              <a:lnSpc>
                <a:spcPct val="130000"/>
              </a:lnSpc>
            </a:pPr>
            <a:r>
              <a:rPr lang="zh-CN" altLang="en-US" sz="1600" dirty="0">
                <a:solidFill>
                  <a:schemeClr val="bg1">
                    <a:lumMod val="50000"/>
                  </a:schemeClr>
                </a:solidFill>
                <a:ea typeface="微软雅黑"/>
              </a:rPr>
              <a:t>音乐对情绪的影响缺乏教成熟的理论研究，因而无法完成有体系的情绪</a:t>
            </a:r>
            <a:r>
              <a:rPr lang="en-US" altLang="zh-CN" sz="1600" dirty="0">
                <a:solidFill>
                  <a:schemeClr val="bg1">
                    <a:lumMod val="50000"/>
                  </a:schemeClr>
                </a:solidFill>
                <a:ea typeface="微软雅黑"/>
              </a:rPr>
              <a:t>-</a:t>
            </a:r>
            <a:r>
              <a:rPr lang="zh-CN" altLang="en-US" sz="1600" dirty="0">
                <a:solidFill>
                  <a:schemeClr val="bg1">
                    <a:lumMod val="50000"/>
                  </a:schemeClr>
                </a:solidFill>
                <a:ea typeface="微软雅黑"/>
              </a:rPr>
              <a:t>音乐</a:t>
            </a:r>
            <a:r>
              <a:rPr lang="en-US" altLang="zh-CN" sz="1600" dirty="0">
                <a:solidFill>
                  <a:schemeClr val="bg1">
                    <a:lumMod val="50000"/>
                  </a:schemeClr>
                </a:solidFill>
                <a:ea typeface="微软雅黑"/>
              </a:rPr>
              <a:t>-</a:t>
            </a:r>
            <a:r>
              <a:rPr lang="zh-CN" altLang="en-US" sz="1600" dirty="0">
                <a:solidFill>
                  <a:schemeClr val="bg1">
                    <a:lumMod val="50000"/>
                  </a:schemeClr>
                </a:solidFill>
                <a:ea typeface="微软雅黑"/>
              </a:rPr>
              <a:t>情绪映射。这方面的理论尚需深入研究。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0423" y="1848189"/>
            <a:ext cx="1219200" cy="12192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936" y="1877353"/>
            <a:ext cx="1219200" cy="12192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7245" y="1780177"/>
            <a:ext cx="1219200" cy="1219200"/>
          </a:xfrm>
          <a:prstGeom prst="rect">
            <a:avLst/>
          </a:prstGeom>
        </p:spPr>
      </p:pic>
    </p:spTree>
    <p:extLst>
      <p:ext uri="{BB962C8B-B14F-4D97-AF65-F5344CB8AC3E}">
        <p14:creationId xmlns:p14="http://schemas.microsoft.com/office/powerpoint/2010/main" val="202872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4</a:t>
            </a:r>
            <a:endParaRPr kumimoji="1" lang="zh-CN" altLang="en-US" dirty="0"/>
          </a:p>
        </p:txBody>
      </p:sp>
      <p:sp>
        <p:nvSpPr>
          <p:cNvPr id="3" name="竖排文本占位符 2"/>
          <p:cNvSpPr>
            <a:spLocks noGrp="1"/>
          </p:cNvSpPr>
          <p:nvPr>
            <p:ph type="body" orient="vert" sz="quarter" idx="13"/>
          </p:nvPr>
        </p:nvSpPr>
        <p:spPr/>
        <p:txBody>
          <a:bodyPr/>
          <a:lstStyle/>
          <a:p>
            <a:r>
              <a:rPr kumimoji="1" lang="zh-CN" altLang="en-US" dirty="0"/>
              <a:t>问题及改进</a:t>
            </a:r>
          </a:p>
        </p:txBody>
      </p:sp>
      <p:sp>
        <p:nvSpPr>
          <p:cNvPr id="4" name="矩形 3"/>
          <p:cNvSpPr/>
          <p:nvPr/>
        </p:nvSpPr>
        <p:spPr>
          <a:xfrm>
            <a:off x="3722361" y="1578903"/>
            <a:ext cx="5326458" cy="584775"/>
          </a:xfrm>
          <a:prstGeom prst="rect">
            <a:avLst/>
          </a:prstGeom>
        </p:spPr>
        <p:txBody>
          <a:bodyPr wrap="none">
            <a:spAutoFit/>
          </a:bodyPr>
          <a:lstStyle/>
          <a:p>
            <a:r>
              <a:rPr lang="en-US" altLang="zh-CN" sz="3200" b="1" dirty="0"/>
              <a:t>HOW TO IMPROVE</a:t>
            </a:r>
            <a:r>
              <a:rPr lang="zh-CN" altLang="en-US" sz="3200" b="1" dirty="0"/>
              <a:t>？？？</a:t>
            </a:r>
          </a:p>
        </p:txBody>
      </p:sp>
      <p:sp>
        <p:nvSpPr>
          <p:cNvPr id="79" name="矩形 78"/>
          <p:cNvSpPr/>
          <p:nvPr/>
        </p:nvSpPr>
        <p:spPr>
          <a:xfrm>
            <a:off x="2195981" y="2456066"/>
            <a:ext cx="8379217" cy="2744149"/>
          </a:xfrm>
          <a:prstGeom prst="rect">
            <a:avLst/>
          </a:prstGeom>
        </p:spPr>
        <p:txBody>
          <a:bodyPr wrap="none">
            <a:spAutoFit/>
          </a:bodyPr>
          <a:lstStyle/>
          <a:p>
            <a:pPr marL="342900" indent="-342900" algn="ctr">
              <a:lnSpc>
                <a:spcPct val="250000"/>
              </a:lnSpc>
              <a:buAutoNum type="arabicPeriod"/>
            </a:pPr>
            <a:r>
              <a:rPr lang="zh-CN" altLang="en-US" dirty="0"/>
              <a:t>进行更多的实验，收集足够的数据，同时改进机器学习算法，提高识别准确度</a:t>
            </a:r>
            <a:endParaRPr lang="en-US" altLang="zh-CN" dirty="0"/>
          </a:p>
          <a:p>
            <a:pPr marL="342900" indent="-342900" algn="ctr">
              <a:lnSpc>
                <a:spcPct val="250000"/>
              </a:lnSpc>
              <a:buAutoNum type="arabicPeriod"/>
            </a:pPr>
            <a:r>
              <a:rPr lang="zh-CN" altLang="en-US" dirty="0"/>
              <a:t>对产品进行再设计，整合皮电心电信号，通过无线模块传输替代串口</a:t>
            </a:r>
            <a:endParaRPr lang="en-US" altLang="zh-CN" dirty="0"/>
          </a:p>
          <a:p>
            <a:pPr marL="342900" indent="-342900" algn="ctr">
              <a:lnSpc>
                <a:spcPct val="250000"/>
              </a:lnSpc>
              <a:buAutoNum type="arabicPeriod"/>
            </a:pPr>
            <a:r>
              <a:rPr lang="zh-CN" altLang="en-US" dirty="0"/>
              <a:t>进行相关心理学实验，检验情绪调节策略的正确性</a:t>
            </a:r>
            <a:endParaRPr lang="en-US" altLang="zh-CN" dirty="0"/>
          </a:p>
          <a:p>
            <a:pPr marL="342900" indent="-342900" algn="ctr">
              <a:lnSpc>
                <a:spcPct val="250000"/>
              </a:lnSpc>
              <a:buAutoNum type="arabicPeriod"/>
            </a:pPr>
            <a:r>
              <a:rPr lang="en-US" altLang="zh-CN" dirty="0"/>
              <a:t>and more……</a:t>
            </a:r>
            <a:endParaRPr lang="zh-CN" altLang="en-US" dirty="0"/>
          </a:p>
        </p:txBody>
      </p:sp>
    </p:spTree>
    <p:extLst>
      <p:ext uri="{BB962C8B-B14F-4D97-AF65-F5344CB8AC3E}">
        <p14:creationId xmlns:p14="http://schemas.microsoft.com/office/powerpoint/2010/main" val="221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zh-CN" dirty="0"/>
              <a:t>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总结展望</a:t>
            </a:r>
          </a:p>
        </p:txBody>
      </p:sp>
    </p:spTree>
    <p:extLst>
      <p:ext uri="{BB962C8B-B14F-4D97-AF65-F5344CB8AC3E}">
        <p14:creationId xmlns:p14="http://schemas.microsoft.com/office/powerpoint/2010/main" val="384295879"/>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5</a:t>
            </a:r>
            <a:endParaRPr kumimoji="1" lang="zh-CN" altLang="en-US" dirty="0"/>
          </a:p>
        </p:txBody>
      </p:sp>
      <p:sp>
        <p:nvSpPr>
          <p:cNvPr id="3" name="竖排文本占位符 2"/>
          <p:cNvSpPr>
            <a:spLocks noGrp="1"/>
          </p:cNvSpPr>
          <p:nvPr>
            <p:ph type="body" orient="vert" sz="quarter" idx="13"/>
          </p:nvPr>
        </p:nvSpPr>
        <p:spPr/>
        <p:txBody>
          <a:bodyPr/>
          <a:lstStyle/>
          <a:p>
            <a:r>
              <a:rPr kumimoji="1" lang="zh-CN" altLang="en-US" dirty="0"/>
              <a:t>总结展望</a:t>
            </a:r>
          </a:p>
        </p:txBody>
      </p:sp>
      <p:cxnSp>
        <p:nvCxnSpPr>
          <p:cNvPr id="37" name="直接连接符 2"/>
          <p:cNvCxnSpPr/>
          <p:nvPr/>
        </p:nvCxnSpPr>
        <p:spPr>
          <a:xfrm>
            <a:off x="808598" y="1859008"/>
            <a:ext cx="0" cy="0"/>
          </a:xfrm>
          <a:prstGeom prst="line">
            <a:avLst/>
          </a:prstGeom>
          <a:noFill/>
          <a:ln w="6350" cap="flat" cmpd="sng" algn="ctr">
            <a:solidFill>
              <a:sysClr val="windowText" lastClr="000000">
                <a:lumMod val="50000"/>
                <a:lumOff val="50000"/>
              </a:sysClr>
            </a:solidFill>
            <a:prstDash val="solid"/>
            <a:miter lim="800000"/>
          </a:ln>
          <a:effectLst/>
        </p:spPr>
      </p:cxnSp>
      <p:grpSp>
        <p:nvGrpSpPr>
          <p:cNvPr id="40" name="组合 43"/>
          <p:cNvGrpSpPr/>
          <p:nvPr/>
        </p:nvGrpSpPr>
        <p:grpSpPr>
          <a:xfrm>
            <a:off x="4640126" y="2117861"/>
            <a:ext cx="2976210" cy="2692528"/>
            <a:chOff x="3296322" y="904463"/>
            <a:chExt cx="5581038" cy="5049074"/>
          </a:xfrm>
        </p:grpSpPr>
        <p:sp>
          <p:nvSpPr>
            <p:cNvPr id="42" name="六边形 41"/>
            <p:cNvSpPr/>
            <p:nvPr/>
          </p:nvSpPr>
          <p:spPr>
            <a:xfrm>
              <a:off x="4134522" y="1738071"/>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43" name="六边形 42"/>
            <p:cNvSpPr/>
            <p:nvPr/>
          </p:nvSpPr>
          <p:spPr>
            <a:xfrm>
              <a:off x="3296322" y="1738071"/>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44" name="六边形 43"/>
            <p:cNvSpPr/>
            <p:nvPr/>
          </p:nvSpPr>
          <p:spPr>
            <a:xfrm>
              <a:off x="3368788" y="1397144"/>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45" name="六边形 44"/>
            <p:cNvSpPr/>
            <p:nvPr/>
          </p:nvSpPr>
          <p:spPr>
            <a:xfrm>
              <a:off x="3573657" y="1115167"/>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46" name="六边形 45"/>
            <p:cNvSpPr/>
            <p:nvPr/>
          </p:nvSpPr>
          <p:spPr>
            <a:xfrm>
              <a:off x="3875504" y="940895"/>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47" name="六边形 46"/>
            <p:cNvSpPr/>
            <p:nvPr/>
          </p:nvSpPr>
          <p:spPr>
            <a:xfrm>
              <a:off x="4222138" y="904463"/>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48" name="六边形 47"/>
            <p:cNvSpPr/>
            <p:nvPr/>
          </p:nvSpPr>
          <p:spPr>
            <a:xfrm>
              <a:off x="4553622" y="1012169"/>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49" name="六边形 48"/>
            <p:cNvSpPr/>
            <p:nvPr/>
          </p:nvSpPr>
          <p:spPr>
            <a:xfrm>
              <a:off x="4812640" y="1245389"/>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50" name="六边形 49"/>
            <p:cNvSpPr/>
            <p:nvPr/>
          </p:nvSpPr>
          <p:spPr>
            <a:xfrm>
              <a:off x="4954405" y="1563800"/>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51" name="六边形 50"/>
            <p:cNvSpPr/>
            <p:nvPr/>
          </p:nvSpPr>
          <p:spPr>
            <a:xfrm>
              <a:off x="4954405" y="1912343"/>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52" name="六边形 51"/>
            <p:cNvSpPr/>
            <p:nvPr/>
          </p:nvSpPr>
          <p:spPr>
            <a:xfrm>
              <a:off x="4812640" y="2230753"/>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53" name="六边形 52"/>
            <p:cNvSpPr/>
            <p:nvPr/>
          </p:nvSpPr>
          <p:spPr>
            <a:xfrm>
              <a:off x="4553622" y="2463974"/>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54" name="六边形 53"/>
            <p:cNvSpPr/>
            <p:nvPr/>
          </p:nvSpPr>
          <p:spPr>
            <a:xfrm>
              <a:off x="4222138" y="2571679"/>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55" name="六边形 54"/>
            <p:cNvSpPr/>
            <p:nvPr/>
          </p:nvSpPr>
          <p:spPr>
            <a:xfrm>
              <a:off x="3875504" y="2535247"/>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56" name="六边形 55"/>
            <p:cNvSpPr/>
            <p:nvPr/>
          </p:nvSpPr>
          <p:spPr>
            <a:xfrm>
              <a:off x="3573657" y="2360975"/>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sp>
          <p:nvSpPr>
            <p:cNvPr id="57" name="六边形 56"/>
            <p:cNvSpPr/>
            <p:nvPr/>
          </p:nvSpPr>
          <p:spPr>
            <a:xfrm>
              <a:off x="3368788" y="2078998"/>
              <a:ext cx="3922955" cy="3381858"/>
            </a:xfrm>
            <a:prstGeom prst="hexagon">
              <a:avLst/>
            </a:prstGeom>
            <a:no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lumMod val="50000"/>
                  </a:schemeClr>
                </a:solidFill>
                <a:effectLst/>
                <a:uLnTx/>
                <a:uFillTx/>
                <a:latin typeface="Microsoft YaHei" charset="0"/>
                <a:ea typeface="微软雅黑"/>
                <a:cs typeface=""/>
              </a:endParaRPr>
            </a:p>
          </p:txBody>
        </p:sp>
      </p:grpSp>
      <p:sp>
        <p:nvSpPr>
          <p:cNvPr id="62" name="矩形 61"/>
          <p:cNvSpPr/>
          <p:nvPr/>
        </p:nvSpPr>
        <p:spPr>
          <a:xfrm>
            <a:off x="7912549" y="1513163"/>
            <a:ext cx="1569660" cy="369332"/>
          </a:xfrm>
          <a:prstGeom prst="rect">
            <a:avLst/>
          </a:prstGeom>
          <a:noFill/>
        </p:spPr>
        <p:txBody>
          <a:bodyPr wrap="none">
            <a:spAutoFit/>
          </a:bodyPr>
          <a:lstStyle/>
          <a:p>
            <a:r>
              <a:rPr lang="zh-CN" altLang="en-US" b="1" dirty="0">
                <a:solidFill>
                  <a:srgbClr val="F23C00"/>
                </a:solidFill>
                <a:ea typeface="微软雅黑"/>
              </a:rPr>
              <a:t>模型有待改进</a:t>
            </a:r>
          </a:p>
        </p:txBody>
      </p:sp>
      <p:sp>
        <p:nvSpPr>
          <p:cNvPr id="63" name="矩形 62"/>
          <p:cNvSpPr/>
          <p:nvPr/>
        </p:nvSpPr>
        <p:spPr>
          <a:xfrm>
            <a:off x="7912548" y="1871513"/>
            <a:ext cx="2211375"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采用的支持向量机和随机森林属于基础的学习算法，针对多维度的特征选择有更合适的算法</a:t>
            </a:r>
            <a:endParaRPr lang="zh-CN" altLang="en-US" sz="1400" dirty="0">
              <a:solidFill>
                <a:schemeClr val="bg1">
                  <a:lumMod val="50000"/>
                </a:schemeClr>
              </a:solidFill>
              <a:ea typeface="微软雅黑"/>
            </a:endParaRPr>
          </a:p>
        </p:txBody>
      </p:sp>
      <p:sp>
        <p:nvSpPr>
          <p:cNvPr id="64" name="矩形 63"/>
          <p:cNvSpPr/>
          <p:nvPr/>
        </p:nvSpPr>
        <p:spPr>
          <a:xfrm>
            <a:off x="2182148" y="1513163"/>
            <a:ext cx="2031325" cy="369332"/>
          </a:xfrm>
          <a:prstGeom prst="rect">
            <a:avLst/>
          </a:prstGeom>
          <a:noFill/>
        </p:spPr>
        <p:txBody>
          <a:bodyPr wrap="none">
            <a:spAutoFit/>
          </a:bodyPr>
          <a:lstStyle/>
          <a:p>
            <a:r>
              <a:rPr lang="zh-CN" altLang="en-US" b="1" dirty="0">
                <a:solidFill>
                  <a:schemeClr val="tx1">
                    <a:lumMod val="85000"/>
                    <a:lumOff val="15000"/>
                  </a:schemeClr>
                </a:solidFill>
                <a:ea typeface="微软雅黑"/>
              </a:rPr>
              <a:t>情感识别策略有效</a:t>
            </a:r>
          </a:p>
        </p:txBody>
      </p:sp>
      <p:sp>
        <p:nvSpPr>
          <p:cNvPr id="65" name="矩形 64"/>
          <p:cNvSpPr/>
          <p:nvPr/>
        </p:nvSpPr>
        <p:spPr>
          <a:xfrm>
            <a:off x="2182147" y="1871513"/>
            <a:ext cx="2211375"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通过生理信号提取，结合机器学习的方法将生理信号特征与情感对应</a:t>
            </a:r>
            <a:endParaRPr lang="zh-CN" altLang="en-US" sz="1400" dirty="0">
              <a:solidFill>
                <a:schemeClr val="bg1">
                  <a:lumMod val="50000"/>
                </a:schemeClr>
              </a:solidFill>
              <a:ea typeface="微软雅黑"/>
            </a:endParaRPr>
          </a:p>
        </p:txBody>
      </p:sp>
      <p:sp>
        <p:nvSpPr>
          <p:cNvPr id="66" name="矩形 65"/>
          <p:cNvSpPr/>
          <p:nvPr/>
        </p:nvSpPr>
        <p:spPr>
          <a:xfrm>
            <a:off x="7928184" y="4178324"/>
            <a:ext cx="2031325" cy="369332"/>
          </a:xfrm>
          <a:prstGeom prst="rect">
            <a:avLst/>
          </a:prstGeom>
          <a:noFill/>
        </p:spPr>
        <p:txBody>
          <a:bodyPr wrap="none">
            <a:spAutoFit/>
          </a:bodyPr>
          <a:lstStyle/>
          <a:p>
            <a:r>
              <a:rPr lang="zh-CN" altLang="en-US" b="1" dirty="0">
                <a:solidFill>
                  <a:srgbClr val="F23C00"/>
                </a:solidFill>
                <a:ea typeface="微软雅黑"/>
              </a:rPr>
              <a:t>调节策略有待考验</a:t>
            </a:r>
          </a:p>
        </p:txBody>
      </p:sp>
      <p:sp>
        <p:nvSpPr>
          <p:cNvPr id="67" name="矩形 66"/>
          <p:cNvSpPr/>
          <p:nvPr/>
        </p:nvSpPr>
        <p:spPr>
          <a:xfrm>
            <a:off x="7928183" y="4536674"/>
            <a:ext cx="2211375"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情绪调节策略未经过大量的实验验证其合理性，需要进行进一步的考察</a:t>
            </a:r>
            <a:endParaRPr lang="zh-CN" altLang="en-US" sz="1400" dirty="0">
              <a:solidFill>
                <a:schemeClr val="bg1">
                  <a:lumMod val="50000"/>
                </a:schemeClr>
              </a:solidFill>
              <a:ea typeface="微软雅黑"/>
            </a:endParaRPr>
          </a:p>
        </p:txBody>
      </p:sp>
      <p:sp>
        <p:nvSpPr>
          <p:cNvPr id="68" name="矩形 67"/>
          <p:cNvSpPr/>
          <p:nvPr/>
        </p:nvSpPr>
        <p:spPr>
          <a:xfrm>
            <a:off x="2220119" y="4064129"/>
            <a:ext cx="1800493" cy="369332"/>
          </a:xfrm>
          <a:prstGeom prst="rect">
            <a:avLst/>
          </a:prstGeom>
          <a:noFill/>
        </p:spPr>
        <p:txBody>
          <a:bodyPr wrap="none">
            <a:spAutoFit/>
          </a:bodyPr>
          <a:lstStyle/>
          <a:p>
            <a:r>
              <a:rPr lang="zh-CN" altLang="en-US" b="1" dirty="0">
                <a:solidFill>
                  <a:schemeClr val="tx1">
                    <a:lumMod val="85000"/>
                    <a:lumOff val="15000"/>
                  </a:schemeClr>
                </a:solidFill>
                <a:ea typeface="微软雅黑"/>
              </a:rPr>
              <a:t>音乐调节法合理</a:t>
            </a:r>
          </a:p>
        </p:txBody>
      </p:sp>
      <p:sp>
        <p:nvSpPr>
          <p:cNvPr id="69" name="矩形 68"/>
          <p:cNvSpPr/>
          <p:nvPr/>
        </p:nvSpPr>
        <p:spPr>
          <a:xfrm>
            <a:off x="2220118" y="4422479"/>
            <a:ext cx="2211375"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charset="0"/>
                <a:ea typeface="微软雅黑" charset="0"/>
              </a:rPr>
              <a:t>通过音乐调节情绪，结合心理学知识建立调节映射，具有较好的效果且不会影响正常生活</a:t>
            </a:r>
            <a:endParaRPr lang="zh-CN" altLang="en-US" sz="1400" dirty="0">
              <a:solidFill>
                <a:schemeClr val="bg1">
                  <a:lumMod val="50000"/>
                </a:schemeClr>
              </a:solidFill>
              <a:ea typeface="微软雅黑"/>
            </a:endParaRPr>
          </a:p>
        </p:txBody>
      </p:sp>
      <p:cxnSp>
        <p:nvCxnSpPr>
          <p:cNvPr id="6" name="直接连接符 5"/>
          <p:cNvCxnSpPr/>
          <p:nvPr/>
        </p:nvCxnSpPr>
        <p:spPr>
          <a:xfrm>
            <a:off x="6139543" y="1006775"/>
            <a:ext cx="0" cy="4807132"/>
          </a:xfrm>
          <a:prstGeom prst="line">
            <a:avLst/>
          </a:prstGeom>
          <a:ln w="285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18508" y="3300421"/>
            <a:ext cx="2107443" cy="318549"/>
          </a:xfrm>
          <a:prstGeom prst="rect">
            <a:avLst/>
          </a:prstGeom>
          <a:noFill/>
        </p:spPr>
        <p:txBody>
          <a:bodyPr wrap="square" rtlCol="0">
            <a:spAutoFit/>
          </a:bodyPr>
          <a:lstStyle/>
          <a:p>
            <a:pPr>
              <a:lnSpc>
                <a:spcPct val="130000"/>
              </a:lnSpc>
              <a:spcBef>
                <a:spcPts val="600"/>
              </a:spcBef>
            </a:pPr>
            <a:r>
              <a:rPr lang="en-US" altLang="zh-CN" sz="1200" kern="0" dirty="0">
                <a:latin typeface="Goudy Stout" panose="0202090407030B020401" pitchFamily="18" charset="0"/>
                <a:ea typeface="微软雅黑" panose="020B0503020204020204" pitchFamily="34" charset="-122"/>
                <a:cs typeface="+mn-ea"/>
                <a:sym typeface="+mn-lt"/>
              </a:rPr>
              <a:t>conclusion</a:t>
            </a:r>
            <a:endParaRPr lang="zh-CN" altLang="en-US" sz="1200" kern="0" dirty="0">
              <a:latin typeface="Goudy Stout" panose="0202090407030B020401" pitchFamily="18" charset="0"/>
              <a:ea typeface="微软雅黑" panose="020B0503020204020204" pitchFamily="34" charset="-122"/>
              <a:cs typeface="+mn-ea"/>
              <a:sym typeface="+mn-lt"/>
            </a:endParaRPr>
          </a:p>
        </p:txBody>
      </p:sp>
      <p:sp>
        <p:nvSpPr>
          <p:cNvPr id="38" name="文本框 37"/>
          <p:cNvSpPr txBox="1"/>
          <p:nvPr/>
        </p:nvSpPr>
        <p:spPr>
          <a:xfrm>
            <a:off x="7912547" y="3294966"/>
            <a:ext cx="2459362" cy="332399"/>
          </a:xfrm>
          <a:prstGeom prst="rect">
            <a:avLst/>
          </a:prstGeom>
          <a:noFill/>
        </p:spPr>
        <p:txBody>
          <a:bodyPr wrap="square" rtlCol="0">
            <a:spAutoFit/>
          </a:bodyPr>
          <a:lstStyle/>
          <a:p>
            <a:pPr>
              <a:lnSpc>
                <a:spcPct val="130000"/>
              </a:lnSpc>
              <a:spcBef>
                <a:spcPts val="600"/>
              </a:spcBef>
            </a:pPr>
            <a:r>
              <a:rPr lang="en-US" altLang="zh-CN" sz="1200" kern="0" dirty="0" smtClean="0">
                <a:latin typeface="Goudy Stout" panose="0202090407030B020401" pitchFamily="18" charset="0"/>
                <a:ea typeface="微软雅黑" panose="020B0503020204020204" pitchFamily="34" charset="-122"/>
                <a:cs typeface="+mn-ea"/>
                <a:sym typeface="+mn-lt"/>
              </a:rPr>
              <a:t>FORWARDING</a:t>
            </a:r>
            <a:endParaRPr lang="zh-CN" altLang="en-US" sz="1200" kern="0" dirty="0">
              <a:latin typeface="Goudy Stout" panose="0202090407030B020401" pitchFamily="18"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65937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任务分工</a:t>
            </a:r>
          </a:p>
        </p:txBody>
      </p:sp>
    </p:spTree>
    <p:extLst>
      <p:ext uri="{BB962C8B-B14F-4D97-AF65-F5344CB8AC3E}">
        <p14:creationId xmlns:p14="http://schemas.microsoft.com/office/powerpoint/2010/main" val="3466219277"/>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6</a:t>
            </a:r>
            <a:endParaRPr kumimoji="1" lang="zh-CN" altLang="en-US" dirty="0"/>
          </a:p>
        </p:txBody>
      </p:sp>
      <p:sp>
        <p:nvSpPr>
          <p:cNvPr id="3" name="竖排文本占位符 2"/>
          <p:cNvSpPr>
            <a:spLocks noGrp="1"/>
          </p:cNvSpPr>
          <p:nvPr>
            <p:ph type="body" orient="vert" sz="quarter" idx="13"/>
          </p:nvPr>
        </p:nvSpPr>
        <p:spPr/>
        <p:txBody>
          <a:bodyPr/>
          <a:lstStyle/>
          <a:p>
            <a:r>
              <a:rPr kumimoji="1" lang="zh-CN" altLang="en-US" dirty="0"/>
              <a:t>任务分工</a:t>
            </a:r>
          </a:p>
        </p:txBody>
      </p:sp>
      <p:cxnSp>
        <p:nvCxnSpPr>
          <p:cNvPr id="37" name="直接连接符 2"/>
          <p:cNvCxnSpPr/>
          <p:nvPr/>
        </p:nvCxnSpPr>
        <p:spPr>
          <a:xfrm>
            <a:off x="808598" y="1859008"/>
            <a:ext cx="0" cy="0"/>
          </a:xfrm>
          <a:prstGeom prst="line">
            <a:avLst/>
          </a:prstGeom>
          <a:noFill/>
          <a:ln w="6350" cap="flat" cmpd="sng" algn="ctr">
            <a:solidFill>
              <a:sysClr val="windowText" lastClr="000000">
                <a:lumMod val="50000"/>
                <a:lumOff val="50000"/>
              </a:sysClr>
            </a:solidFill>
            <a:prstDash val="solid"/>
            <a:miter lim="800000"/>
          </a:ln>
          <a:effectLst/>
        </p:spPr>
      </p:cxnSp>
      <p:sp>
        <p:nvSpPr>
          <p:cNvPr id="8" name="椭圆 7"/>
          <p:cNvSpPr/>
          <p:nvPr/>
        </p:nvSpPr>
        <p:spPr>
          <a:xfrm>
            <a:off x="3362122" y="3516055"/>
            <a:ext cx="1163782" cy="11637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9" name="椭圆 8"/>
          <p:cNvSpPr/>
          <p:nvPr/>
        </p:nvSpPr>
        <p:spPr>
          <a:xfrm>
            <a:off x="7644213" y="622958"/>
            <a:ext cx="1163782" cy="11637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10" name="椭圆 9"/>
          <p:cNvSpPr/>
          <p:nvPr/>
        </p:nvSpPr>
        <p:spPr>
          <a:xfrm>
            <a:off x="7637033" y="3516055"/>
            <a:ext cx="1163782" cy="11637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7849679" y="972663"/>
            <a:ext cx="1302325" cy="400110"/>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尹健文</a:t>
            </a:r>
          </a:p>
        </p:txBody>
      </p:sp>
      <p:sp>
        <p:nvSpPr>
          <p:cNvPr id="23" name="椭圆 22"/>
          <p:cNvSpPr/>
          <p:nvPr/>
        </p:nvSpPr>
        <p:spPr>
          <a:xfrm>
            <a:off x="3411004" y="638761"/>
            <a:ext cx="1163782" cy="11637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24" name="直接连接符 18"/>
          <p:cNvCxnSpPr/>
          <p:nvPr/>
        </p:nvCxnSpPr>
        <p:spPr>
          <a:xfrm>
            <a:off x="2724291" y="3035597"/>
            <a:ext cx="25283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19"/>
          <p:cNvCxnSpPr/>
          <p:nvPr/>
        </p:nvCxnSpPr>
        <p:spPr>
          <a:xfrm flipV="1">
            <a:off x="2724291" y="2216230"/>
            <a:ext cx="2528306" cy="15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724291" y="2288498"/>
            <a:ext cx="2528306" cy="720197"/>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文献查找、概念产品设计、情绪理论、</a:t>
            </a:r>
            <a:r>
              <a:rPr lang="en-US" altLang="zh-CN" sz="1600" kern="0" dirty="0" err="1">
                <a:latin typeface="微软雅黑" panose="020B0503020204020204" pitchFamily="34" charset="-122"/>
                <a:ea typeface="微软雅黑" panose="020B0503020204020204" pitchFamily="34" charset="-122"/>
                <a:cs typeface="+mn-ea"/>
                <a:sym typeface="+mn-lt"/>
              </a:rPr>
              <a:t>Arduino</a:t>
            </a:r>
            <a:r>
              <a:rPr lang="zh-CN" altLang="en-US" sz="1600" kern="0" dirty="0">
                <a:latin typeface="微软雅黑" panose="020B0503020204020204" pitchFamily="34" charset="-122"/>
                <a:ea typeface="微软雅黑" panose="020B0503020204020204" pitchFamily="34" charset="-122"/>
                <a:cs typeface="+mn-ea"/>
                <a:sym typeface="+mn-lt"/>
              </a:rPr>
              <a:t>实验</a:t>
            </a:r>
          </a:p>
        </p:txBody>
      </p:sp>
      <p:sp>
        <p:nvSpPr>
          <p:cNvPr id="35" name="文本框 34"/>
          <p:cNvSpPr txBox="1"/>
          <p:nvPr/>
        </p:nvSpPr>
        <p:spPr>
          <a:xfrm>
            <a:off x="3616600" y="972663"/>
            <a:ext cx="1302325" cy="400110"/>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郑宇洁</a:t>
            </a:r>
          </a:p>
        </p:txBody>
      </p:sp>
      <p:sp>
        <p:nvSpPr>
          <p:cNvPr id="36" name="文本框 35"/>
          <p:cNvSpPr txBox="1"/>
          <p:nvPr/>
        </p:nvSpPr>
        <p:spPr>
          <a:xfrm>
            <a:off x="3584448" y="3850090"/>
            <a:ext cx="1302325" cy="400110"/>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杨海林</a:t>
            </a:r>
          </a:p>
        </p:txBody>
      </p:sp>
      <p:sp>
        <p:nvSpPr>
          <p:cNvPr id="38" name="文本框 37"/>
          <p:cNvSpPr txBox="1"/>
          <p:nvPr/>
        </p:nvSpPr>
        <p:spPr>
          <a:xfrm>
            <a:off x="7849809" y="3866165"/>
            <a:ext cx="1302325" cy="400110"/>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杨宇轩</a:t>
            </a:r>
          </a:p>
        </p:txBody>
      </p:sp>
      <p:cxnSp>
        <p:nvCxnSpPr>
          <p:cNvPr id="39" name="直接连接符 18"/>
          <p:cNvCxnSpPr/>
          <p:nvPr/>
        </p:nvCxnSpPr>
        <p:spPr>
          <a:xfrm>
            <a:off x="6968481" y="3035597"/>
            <a:ext cx="25283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19"/>
          <p:cNvCxnSpPr/>
          <p:nvPr/>
        </p:nvCxnSpPr>
        <p:spPr>
          <a:xfrm flipV="1">
            <a:off x="6968481" y="2216230"/>
            <a:ext cx="2528306" cy="15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968481" y="2288498"/>
            <a:ext cx="2528306" cy="720197"/>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文献查找、皮电程序开发、</a:t>
            </a:r>
            <a:r>
              <a:rPr lang="en-US" altLang="zh-CN" sz="1600" kern="0" dirty="0" err="1">
                <a:latin typeface="微软雅黑" panose="020B0503020204020204" pitchFamily="34" charset="-122"/>
                <a:ea typeface="微软雅黑" panose="020B0503020204020204" pitchFamily="34" charset="-122"/>
                <a:cs typeface="+mn-ea"/>
                <a:sym typeface="+mn-lt"/>
              </a:rPr>
              <a:t>Biopac</a:t>
            </a:r>
            <a:r>
              <a:rPr lang="zh-CN" altLang="en-US" sz="1600" kern="0" dirty="0">
                <a:latin typeface="微软雅黑" panose="020B0503020204020204" pitchFamily="34" charset="-122"/>
                <a:ea typeface="微软雅黑" panose="020B0503020204020204" pitchFamily="34" charset="-122"/>
                <a:cs typeface="+mn-ea"/>
                <a:sym typeface="+mn-lt"/>
              </a:rPr>
              <a:t>实验</a:t>
            </a:r>
          </a:p>
        </p:txBody>
      </p:sp>
      <p:cxnSp>
        <p:nvCxnSpPr>
          <p:cNvPr id="42" name="直接连接符 18"/>
          <p:cNvCxnSpPr/>
          <p:nvPr/>
        </p:nvCxnSpPr>
        <p:spPr>
          <a:xfrm>
            <a:off x="2724291" y="5945368"/>
            <a:ext cx="25283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19"/>
          <p:cNvCxnSpPr/>
          <p:nvPr/>
        </p:nvCxnSpPr>
        <p:spPr>
          <a:xfrm flipV="1">
            <a:off x="2724291" y="5126001"/>
            <a:ext cx="2528306" cy="15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2724291" y="5198269"/>
            <a:ext cx="2528306" cy="720197"/>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文献查找、播放器程序开发、</a:t>
            </a:r>
            <a:r>
              <a:rPr lang="en-US" altLang="zh-CN" sz="1600" kern="0" dirty="0" err="1">
                <a:latin typeface="微软雅黑" panose="020B0503020204020204" pitchFamily="34" charset="-122"/>
                <a:ea typeface="微软雅黑" panose="020B0503020204020204" pitchFamily="34" charset="-122"/>
                <a:cs typeface="+mn-ea"/>
                <a:sym typeface="+mn-lt"/>
              </a:rPr>
              <a:t>Biopac</a:t>
            </a:r>
            <a:r>
              <a:rPr lang="zh-CN" altLang="en-US" sz="1600" kern="0" dirty="0">
                <a:latin typeface="微软雅黑" panose="020B0503020204020204" pitchFamily="34" charset="-122"/>
                <a:ea typeface="微软雅黑" panose="020B0503020204020204" pitchFamily="34" charset="-122"/>
                <a:cs typeface="+mn-ea"/>
                <a:sym typeface="+mn-lt"/>
              </a:rPr>
              <a:t>实验</a:t>
            </a:r>
          </a:p>
        </p:txBody>
      </p:sp>
      <p:cxnSp>
        <p:nvCxnSpPr>
          <p:cNvPr id="45" name="直接连接符 18"/>
          <p:cNvCxnSpPr/>
          <p:nvPr/>
        </p:nvCxnSpPr>
        <p:spPr>
          <a:xfrm>
            <a:off x="6968481" y="5945368"/>
            <a:ext cx="25283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19"/>
          <p:cNvCxnSpPr/>
          <p:nvPr/>
        </p:nvCxnSpPr>
        <p:spPr>
          <a:xfrm flipV="1">
            <a:off x="6968481" y="5126001"/>
            <a:ext cx="2528306" cy="15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968481" y="5198269"/>
            <a:ext cx="2528306" cy="720197"/>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文献查找、数据库建立、</a:t>
            </a:r>
            <a:r>
              <a:rPr lang="en-US" altLang="zh-CN" sz="1600" kern="0" dirty="0" err="1">
                <a:latin typeface="微软雅黑" panose="020B0503020204020204" pitchFamily="34" charset="-122"/>
                <a:ea typeface="微软雅黑" panose="020B0503020204020204" pitchFamily="34" charset="-122"/>
                <a:cs typeface="+mn-ea"/>
                <a:sym typeface="+mn-lt"/>
              </a:rPr>
              <a:t>Biopac</a:t>
            </a:r>
            <a:r>
              <a:rPr lang="zh-CN" altLang="en-US" sz="1600" kern="0" dirty="0">
                <a:latin typeface="微软雅黑" panose="020B0503020204020204" pitchFamily="34" charset="-122"/>
                <a:ea typeface="微软雅黑" panose="020B0503020204020204" pitchFamily="34" charset="-122"/>
                <a:cs typeface="+mn-ea"/>
                <a:sym typeface="+mn-lt"/>
              </a:rPr>
              <a:t>实验</a:t>
            </a:r>
          </a:p>
        </p:txBody>
      </p:sp>
    </p:spTree>
    <p:extLst>
      <p:ext uri="{BB962C8B-B14F-4D97-AF65-F5344CB8AC3E}">
        <p14:creationId xmlns:p14="http://schemas.microsoft.com/office/powerpoint/2010/main" val="178839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7</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参考文献</a:t>
            </a:r>
          </a:p>
        </p:txBody>
      </p:sp>
    </p:spTree>
    <p:extLst>
      <p:ext uri="{BB962C8B-B14F-4D97-AF65-F5344CB8AC3E}">
        <p14:creationId xmlns:p14="http://schemas.microsoft.com/office/powerpoint/2010/main" val="3938821983"/>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7</a:t>
            </a:r>
            <a:endParaRPr kumimoji="1" lang="zh-CN" altLang="en-US" dirty="0"/>
          </a:p>
        </p:txBody>
      </p:sp>
      <p:sp>
        <p:nvSpPr>
          <p:cNvPr id="3" name="竖排文本占位符 2"/>
          <p:cNvSpPr>
            <a:spLocks noGrp="1"/>
          </p:cNvSpPr>
          <p:nvPr>
            <p:ph type="body" orient="vert" sz="quarter" idx="13"/>
          </p:nvPr>
        </p:nvSpPr>
        <p:spPr/>
        <p:txBody>
          <a:bodyPr/>
          <a:lstStyle/>
          <a:p>
            <a:r>
              <a:rPr kumimoji="1" lang="zh-CN" altLang="en-US" dirty="0"/>
              <a:t>参考文献</a:t>
            </a:r>
          </a:p>
        </p:txBody>
      </p:sp>
      <p:cxnSp>
        <p:nvCxnSpPr>
          <p:cNvPr id="37" name="直接连接符 2"/>
          <p:cNvCxnSpPr/>
          <p:nvPr/>
        </p:nvCxnSpPr>
        <p:spPr>
          <a:xfrm>
            <a:off x="808598" y="1859008"/>
            <a:ext cx="0" cy="0"/>
          </a:xfrm>
          <a:prstGeom prst="line">
            <a:avLst/>
          </a:prstGeom>
          <a:noFill/>
          <a:ln w="6350" cap="flat" cmpd="sng" algn="ctr">
            <a:solidFill>
              <a:sysClr val="windowText" lastClr="000000">
                <a:lumMod val="50000"/>
                <a:lumOff val="50000"/>
              </a:sysClr>
            </a:solidFill>
            <a:prstDash val="solid"/>
            <a:miter lim="800000"/>
          </a:ln>
          <a:effectLst/>
        </p:spPr>
      </p:cxnSp>
      <p:sp>
        <p:nvSpPr>
          <p:cNvPr id="9" name="矩形 8"/>
          <p:cNvSpPr/>
          <p:nvPr/>
        </p:nvSpPr>
        <p:spPr>
          <a:xfrm>
            <a:off x="1113174" y="561306"/>
            <a:ext cx="10701360" cy="600164"/>
          </a:xfrm>
          <a:prstGeom prst="rect">
            <a:avLst/>
          </a:prstGeom>
        </p:spPr>
        <p:txBody>
          <a:bodyPr wrap="square">
            <a:spAutoFit/>
          </a:bodyPr>
          <a:lstStyle/>
          <a:p>
            <a:r>
              <a:rPr lang="en-US" altLang="zh-CN" sz="1100" dirty="0" err="1"/>
              <a:t>Songchun</a:t>
            </a:r>
            <a:r>
              <a:rPr lang="en-US" altLang="zh-CN" sz="1100" dirty="0"/>
              <a:t> Fan, Cheng Tan, </a:t>
            </a:r>
            <a:r>
              <a:rPr lang="en-US" altLang="zh-CN" sz="1100" dirty="0" err="1"/>
              <a:t>Xin</a:t>
            </a:r>
            <a:r>
              <a:rPr lang="en-US" altLang="zh-CN" sz="1100" dirty="0"/>
              <a:t> Fan</a:t>
            </a:r>
            <a:r>
              <a:rPr lang="zh-CN" altLang="zh-CN" sz="1100" dirty="0"/>
              <a:t>,</a:t>
            </a:r>
            <a:r>
              <a:rPr lang="en-US" altLang="zh-CN" sz="1100" i="1" dirty="0"/>
              <a:t>et</a:t>
            </a:r>
            <a:r>
              <a:rPr lang="zh-CN" altLang="en-US" sz="1100" i="1" dirty="0"/>
              <a:t> </a:t>
            </a:r>
            <a:r>
              <a:rPr lang="en-US" altLang="zh-CN" sz="1100" i="1" dirty="0" err="1"/>
              <a:t>al</a:t>
            </a:r>
            <a:r>
              <a:rPr lang="en-US" altLang="zh-CN" sz="1100" dirty="0" err="1"/>
              <a:t>.Heart</a:t>
            </a:r>
            <a:r>
              <a:rPr lang="zh-CN" altLang="en-US" sz="1100" dirty="0"/>
              <a:t> </a:t>
            </a:r>
            <a:r>
              <a:rPr lang="en-US" altLang="zh-CN" sz="1100" dirty="0" err="1"/>
              <a:t>Player:A</a:t>
            </a:r>
            <a:r>
              <a:rPr lang="en-US" altLang="zh-CN" sz="1100" dirty="0"/>
              <a:t> Smart Music Player Involving Emotion Recognition, Expression and </a:t>
            </a:r>
            <a:r>
              <a:rPr lang="en-US" altLang="zh-CN" sz="1100" dirty="0" err="1"/>
              <a:t>Recommendation.J</a:t>
            </a:r>
            <a:r>
              <a:rPr lang="en-US" altLang="zh-CN" sz="1100" dirty="0"/>
              <a:t>.</a:t>
            </a:r>
            <a:r>
              <a:rPr lang="fr-FR" altLang="zh-CN" sz="1100" dirty="0"/>
              <a:t> MMM, Part II, LNCS 2011,6524:483–485</a:t>
            </a:r>
          </a:p>
          <a:p>
            <a:endParaRPr lang="zh-CN" altLang="en-US" sz="1100" dirty="0"/>
          </a:p>
        </p:txBody>
      </p:sp>
      <p:sp>
        <p:nvSpPr>
          <p:cNvPr id="11" name="矩形 10"/>
          <p:cNvSpPr/>
          <p:nvPr/>
        </p:nvSpPr>
        <p:spPr>
          <a:xfrm>
            <a:off x="1113174" y="1152691"/>
            <a:ext cx="10701361" cy="430887"/>
          </a:xfrm>
          <a:prstGeom prst="rect">
            <a:avLst/>
          </a:prstGeom>
        </p:spPr>
        <p:txBody>
          <a:bodyPr wrap="square">
            <a:spAutoFit/>
          </a:bodyPr>
          <a:lstStyle/>
          <a:p>
            <a:r>
              <a:rPr lang="en-US" altLang="zh-CN" sz="1100" dirty="0" err="1"/>
              <a:t>Wanhui</a:t>
            </a:r>
            <a:r>
              <a:rPr lang="en-US" altLang="zh-CN" sz="1100" dirty="0"/>
              <a:t> Wen, </a:t>
            </a:r>
            <a:r>
              <a:rPr lang="en-US" altLang="zh-CN" sz="1100" dirty="0" err="1"/>
              <a:t>Guangyuan</a:t>
            </a:r>
            <a:r>
              <a:rPr lang="en-US" altLang="zh-CN" sz="1100" dirty="0"/>
              <a:t> Liu, </a:t>
            </a:r>
            <a:r>
              <a:rPr lang="en-US" altLang="zh-CN" sz="1100" dirty="0" err="1"/>
              <a:t>Nanpu</a:t>
            </a:r>
            <a:r>
              <a:rPr lang="en-US" altLang="zh-CN" sz="1100" dirty="0"/>
              <a:t> </a:t>
            </a:r>
            <a:r>
              <a:rPr lang="en-US" altLang="zh-CN" sz="1100" dirty="0" err="1"/>
              <a:t>Cheng,</a:t>
            </a:r>
            <a:r>
              <a:rPr lang="en-US" altLang="zh-CN" sz="1100" i="1" dirty="0" err="1"/>
              <a:t>et</a:t>
            </a:r>
            <a:r>
              <a:rPr lang="zh-CN" altLang="en-US" sz="1100" i="1" dirty="0"/>
              <a:t> </a:t>
            </a:r>
            <a:r>
              <a:rPr lang="en-US" altLang="zh-CN" sz="1100" i="1" dirty="0" err="1"/>
              <a:t>al</a:t>
            </a:r>
            <a:r>
              <a:rPr lang="en-US" altLang="zh-CN" sz="1100" dirty="0" err="1"/>
              <a:t>.Emotion</a:t>
            </a:r>
            <a:r>
              <a:rPr lang="en-US" altLang="zh-CN" sz="1100" dirty="0"/>
              <a:t> Recognition Based on Multi-Variant Correlation of Physiological Signals..J.IEEE.2014.5(2):126-140</a:t>
            </a:r>
            <a:endParaRPr lang="zh-CN" altLang="en-US" sz="1100" dirty="0"/>
          </a:p>
          <a:p>
            <a:endParaRPr lang="zh-CN" altLang="en-US" sz="1100" dirty="0"/>
          </a:p>
        </p:txBody>
      </p:sp>
      <p:sp>
        <p:nvSpPr>
          <p:cNvPr id="12" name="矩形 11"/>
          <p:cNvSpPr/>
          <p:nvPr/>
        </p:nvSpPr>
        <p:spPr>
          <a:xfrm>
            <a:off x="1113174" y="1574799"/>
            <a:ext cx="10701360" cy="261610"/>
          </a:xfrm>
          <a:prstGeom prst="rect">
            <a:avLst/>
          </a:prstGeom>
        </p:spPr>
        <p:txBody>
          <a:bodyPr wrap="square">
            <a:spAutoFit/>
          </a:bodyPr>
          <a:lstStyle/>
          <a:p>
            <a:r>
              <a:rPr lang="en-US" altLang="zh-CN" sz="1100" dirty="0"/>
              <a:t>Robert </a:t>
            </a:r>
            <a:r>
              <a:rPr lang="en-US" altLang="zh-CN" sz="1100" dirty="0" err="1"/>
              <a:t>Jenke</a:t>
            </a:r>
            <a:r>
              <a:rPr lang="zh-CN" altLang="zh-CN" sz="1100" dirty="0"/>
              <a:t>.</a:t>
            </a:r>
            <a:r>
              <a:rPr lang="en-US" altLang="zh-CN" sz="1100" dirty="0"/>
              <a:t>Feature Extraction and Selection</a:t>
            </a:r>
            <a:r>
              <a:rPr lang="zh-CN" altLang="en-US" sz="1100" dirty="0"/>
              <a:t> </a:t>
            </a:r>
            <a:r>
              <a:rPr lang="en-US" altLang="zh-CN" sz="1100" dirty="0"/>
              <a:t>for Emotion Recognition from EEG,J.IEEE.2014.5(3):327-339</a:t>
            </a:r>
            <a:endParaRPr lang="zh-CN" altLang="en-US" sz="1100" dirty="0"/>
          </a:p>
        </p:txBody>
      </p:sp>
      <p:sp>
        <p:nvSpPr>
          <p:cNvPr id="14" name="矩形 13"/>
          <p:cNvSpPr/>
          <p:nvPr/>
        </p:nvSpPr>
        <p:spPr>
          <a:xfrm>
            <a:off x="1113174" y="2382082"/>
            <a:ext cx="10701360" cy="261610"/>
          </a:xfrm>
          <a:prstGeom prst="rect">
            <a:avLst/>
          </a:prstGeom>
        </p:spPr>
        <p:txBody>
          <a:bodyPr wrap="square">
            <a:spAutoFit/>
          </a:bodyPr>
          <a:lstStyle/>
          <a:p>
            <a:r>
              <a:rPr lang="en-US" altLang="zh-CN" sz="1100" dirty="0" err="1"/>
              <a:t>Jonghwa</a:t>
            </a:r>
            <a:r>
              <a:rPr lang="en-US" altLang="zh-CN" sz="1100" dirty="0"/>
              <a:t> Kim, Elisabeth </a:t>
            </a:r>
            <a:r>
              <a:rPr lang="en-US" altLang="zh-CN" sz="1100" dirty="0" err="1"/>
              <a:t>AndreEmotion.Recognition</a:t>
            </a:r>
            <a:r>
              <a:rPr lang="en-US" altLang="zh-CN" sz="1100" dirty="0"/>
              <a:t> Based on Physiological Changes in Music Listening.J.IEEE.2008.30(12):20167-2083</a:t>
            </a:r>
            <a:endParaRPr lang="zh-CN" altLang="en-US" sz="1100" dirty="0"/>
          </a:p>
        </p:txBody>
      </p:sp>
      <p:sp>
        <p:nvSpPr>
          <p:cNvPr id="15" name="矩形 14"/>
          <p:cNvSpPr/>
          <p:nvPr/>
        </p:nvSpPr>
        <p:spPr>
          <a:xfrm>
            <a:off x="1113174" y="3402955"/>
            <a:ext cx="10701359" cy="430887"/>
          </a:xfrm>
          <a:prstGeom prst="rect">
            <a:avLst/>
          </a:prstGeom>
        </p:spPr>
        <p:txBody>
          <a:bodyPr wrap="square">
            <a:spAutoFit/>
          </a:bodyPr>
          <a:lstStyle/>
          <a:p>
            <a:r>
              <a:rPr lang="en-US" altLang="zh-CN" sz="1100" dirty="0"/>
              <a:t>CAI Jing, LIU </a:t>
            </a:r>
            <a:r>
              <a:rPr lang="en-US" altLang="zh-CN" sz="1100" dirty="0" err="1"/>
              <a:t>Guangyuan,HAO</a:t>
            </a:r>
            <a:r>
              <a:rPr lang="en-US" altLang="zh-CN" sz="1100" dirty="0"/>
              <a:t> </a:t>
            </a:r>
            <a:r>
              <a:rPr lang="en-US" altLang="zh-CN" sz="1100" dirty="0" err="1"/>
              <a:t>Min.The</a:t>
            </a:r>
            <a:r>
              <a:rPr lang="en-US" altLang="zh-CN" sz="1100" dirty="0"/>
              <a:t> Research on Emotion Recognition from ECG </a:t>
            </a:r>
            <a:r>
              <a:rPr lang="en-US" altLang="zh-CN" sz="1100" dirty="0" err="1"/>
              <a:t>Signal.J</a:t>
            </a:r>
            <a:r>
              <a:rPr lang="en-US" altLang="zh-CN" sz="1100" dirty="0"/>
              <a:t>. 2009 International Conference on Information Technology and Computer </a:t>
            </a:r>
            <a:r>
              <a:rPr lang="en-US" altLang="zh-CN" sz="1100" dirty="0" err="1"/>
              <a:t>Scie</a:t>
            </a:r>
            <a:r>
              <a:rPr lang="en-US" altLang="zh-CN" sz="1100" dirty="0"/>
              <a:t> </a:t>
            </a:r>
            <a:r>
              <a:rPr lang="zh-CN" altLang="en-US" sz="1100" dirty="0"/>
              <a:t>:</a:t>
            </a:r>
            <a:r>
              <a:rPr lang="en-US" altLang="zh-CN" sz="1100" dirty="0"/>
              <a:t>497-500</a:t>
            </a:r>
          </a:p>
        </p:txBody>
      </p:sp>
      <p:sp>
        <p:nvSpPr>
          <p:cNvPr id="16" name="矩形 15"/>
          <p:cNvSpPr/>
          <p:nvPr/>
        </p:nvSpPr>
        <p:spPr>
          <a:xfrm>
            <a:off x="1113174" y="3150124"/>
            <a:ext cx="10701361" cy="261610"/>
          </a:xfrm>
          <a:prstGeom prst="rect">
            <a:avLst/>
          </a:prstGeom>
        </p:spPr>
        <p:txBody>
          <a:bodyPr wrap="square">
            <a:spAutoFit/>
          </a:bodyPr>
          <a:lstStyle/>
          <a:p>
            <a:r>
              <a:rPr lang="en-US" altLang="zh-CN" sz="1100" dirty="0" err="1"/>
              <a:t>Xiaowei</a:t>
            </a:r>
            <a:r>
              <a:rPr lang="en-US" altLang="zh-CN" sz="1100" dirty="0"/>
              <a:t> </a:t>
            </a:r>
            <a:r>
              <a:rPr lang="en-US" altLang="zh-CN" sz="1100" dirty="0" err="1"/>
              <a:t>Niu</a:t>
            </a:r>
            <a:r>
              <a:rPr lang="en-US" altLang="zh-CN" sz="1100" dirty="0"/>
              <a:t>* ,</a:t>
            </a:r>
            <a:r>
              <a:rPr lang="en-US" altLang="zh-CN" sz="1100" dirty="0" err="1"/>
              <a:t>Liwan</a:t>
            </a:r>
            <a:r>
              <a:rPr lang="en-US" altLang="zh-CN" sz="1100" dirty="0"/>
              <a:t> Chen ,</a:t>
            </a:r>
            <a:r>
              <a:rPr lang="en-US" altLang="zh-CN" sz="1100" dirty="0" err="1"/>
              <a:t>Qiang</a:t>
            </a:r>
            <a:r>
              <a:rPr lang="en-US" altLang="zh-CN" sz="1100" dirty="0"/>
              <a:t> </a:t>
            </a:r>
            <a:r>
              <a:rPr lang="en-US" altLang="zh-CN" sz="1100" dirty="0" err="1"/>
              <a:t>Chen.Research</a:t>
            </a:r>
            <a:r>
              <a:rPr lang="en-US" altLang="zh-CN" sz="1100" dirty="0"/>
              <a:t> on Genetic Algorithm based on Emotion recognition using physiological signals.J.IEEE.2011.11(5):614-618</a:t>
            </a:r>
            <a:endParaRPr lang="zh-CN" altLang="en-US" sz="1100" dirty="0"/>
          </a:p>
        </p:txBody>
      </p:sp>
      <p:sp>
        <p:nvSpPr>
          <p:cNvPr id="17" name="矩形 16"/>
          <p:cNvSpPr/>
          <p:nvPr/>
        </p:nvSpPr>
        <p:spPr>
          <a:xfrm>
            <a:off x="1113174" y="3825063"/>
            <a:ext cx="10701359" cy="261610"/>
          </a:xfrm>
          <a:prstGeom prst="rect">
            <a:avLst/>
          </a:prstGeom>
        </p:spPr>
        <p:txBody>
          <a:bodyPr wrap="square">
            <a:spAutoFit/>
          </a:bodyPr>
          <a:lstStyle/>
          <a:p>
            <a:r>
              <a:rPr lang="en-US" altLang="zh-CN" sz="1100" b="1" dirty="0"/>
              <a:t>L.S. </a:t>
            </a:r>
            <a:r>
              <a:rPr lang="en-US" altLang="zh-CN" sz="1100" b="1" dirty="0" err="1"/>
              <a:t>Greenberg.</a:t>
            </a:r>
            <a:r>
              <a:rPr lang="en-US" altLang="zh-CN" sz="1100" dirty="0" err="1"/>
              <a:t>Emotion</a:t>
            </a:r>
            <a:r>
              <a:rPr lang="en-US" altLang="zh-CN" sz="1100" dirty="0"/>
              <a:t>–focused </a:t>
            </a:r>
            <a:r>
              <a:rPr lang="en-US" altLang="zh-CN" sz="1100" dirty="0" err="1"/>
              <a:t>Therapy.J</a:t>
            </a:r>
            <a:r>
              <a:rPr lang="en-US" altLang="zh-CN" sz="1100" dirty="0"/>
              <a:t>.</a:t>
            </a:r>
            <a:r>
              <a:rPr lang="en-US" altLang="zh-CN" sz="1100" i="1" dirty="0"/>
              <a:t> </a:t>
            </a:r>
            <a:r>
              <a:rPr lang="en-US" altLang="zh-CN" sz="1100" dirty="0"/>
              <a:t>Clinical Psychology and Psychotherapy.2004.11:3-6</a:t>
            </a:r>
          </a:p>
        </p:txBody>
      </p:sp>
      <p:sp>
        <p:nvSpPr>
          <p:cNvPr id="19" name="矩形 18"/>
          <p:cNvSpPr/>
          <p:nvPr/>
        </p:nvSpPr>
        <p:spPr>
          <a:xfrm>
            <a:off x="1113174" y="4077894"/>
            <a:ext cx="10701359" cy="430887"/>
          </a:xfrm>
          <a:prstGeom prst="rect">
            <a:avLst/>
          </a:prstGeom>
        </p:spPr>
        <p:txBody>
          <a:bodyPr wrap="square">
            <a:spAutoFit/>
          </a:bodyPr>
          <a:lstStyle/>
          <a:p>
            <a:r>
              <a:rPr lang="en-US" altLang="zh-CN" sz="1100" dirty="0"/>
              <a:t>Anne J. Blood* and Robert J. </a:t>
            </a:r>
            <a:r>
              <a:rPr lang="en-US" altLang="zh-CN" sz="1100" dirty="0" err="1"/>
              <a:t>Zatorre</a:t>
            </a:r>
            <a:r>
              <a:rPr lang="en-US" altLang="zh-CN" sz="1100" dirty="0"/>
              <a:t> Intensely pleasurable responses to music correlate</a:t>
            </a:r>
            <a:r>
              <a:rPr lang="zh-CN" altLang="en-US" sz="1100" dirty="0"/>
              <a:t> </a:t>
            </a:r>
            <a:r>
              <a:rPr lang="en-US" altLang="zh-CN" sz="1100" dirty="0"/>
              <a:t>with activity in brain regions implicated in</a:t>
            </a:r>
            <a:r>
              <a:rPr lang="zh-CN" altLang="en-US" sz="1100" dirty="0"/>
              <a:t> </a:t>
            </a:r>
            <a:r>
              <a:rPr lang="en-US" altLang="zh-CN" sz="1100" dirty="0"/>
              <a:t>reward and emotion.J.PNAS.2001.98(20):11818-11823</a:t>
            </a:r>
          </a:p>
        </p:txBody>
      </p:sp>
      <p:sp>
        <p:nvSpPr>
          <p:cNvPr id="4" name="文本框 3"/>
          <p:cNvSpPr txBox="1"/>
          <p:nvPr/>
        </p:nvSpPr>
        <p:spPr>
          <a:xfrm>
            <a:off x="1113174" y="1827630"/>
            <a:ext cx="10701360" cy="563231"/>
          </a:xfrm>
          <a:prstGeom prst="rect">
            <a:avLst/>
          </a:prstGeom>
          <a:noFill/>
        </p:spPr>
        <p:txBody>
          <a:bodyPr wrap="square" rtlCol="0">
            <a:spAutoFit/>
          </a:bodyPr>
          <a:lstStyle/>
          <a:p>
            <a:pPr>
              <a:lnSpc>
                <a:spcPct val="130000"/>
              </a:lnSpc>
              <a:spcBef>
                <a:spcPts val="600"/>
              </a:spcBef>
            </a:pPr>
            <a:r>
              <a:rPr lang="en-US" altLang="zh-CN" sz="1200" dirty="0" err="1"/>
              <a:t>Chuan</a:t>
            </a:r>
            <a:r>
              <a:rPr lang="en-US" altLang="zh-CN" sz="1200" dirty="0"/>
              <a:t>-Yu Chang, Jun-Ying </a:t>
            </a:r>
            <a:r>
              <a:rPr lang="en-US" altLang="zh-CN" sz="1200" dirty="0" err="1"/>
              <a:t>Zheng</a:t>
            </a:r>
            <a:r>
              <a:rPr lang="en-US" altLang="zh-CN" sz="1200" dirty="0"/>
              <a:t>, and Chi-Jane </a:t>
            </a:r>
            <a:r>
              <a:rPr lang="en-US" altLang="zh-CN" sz="1200" dirty="0" err="1"/>
              <a:t>Wang.Based</a:t>
            </a:r>
            <a:r>
              <a:rPr lang="en-US" altLang="zh-CN" sz="1200" dirty="0"/>
              <a:t> on Support Vector Regression for Emotion Recognition using Physiological </a:t>
            </a:r>
            <a:r>
              <a:rPr lang="en-US" altLang="zh-CN" sz="1200" dirty="0" err="1"/>
              <a:t>Signals.J.IEEE</a:t>
            </a:r>
            <a:endParaRPr lang="en-US" altLang="zh-CN" sz="1200" dirty="0"/>
          </a:p>
        </p:txBody>
      </p:sp>
      <p:sp>
        <p:nvSpPr>
          <p:cNvPr id="6" name="文本框 5"/>
          <p:cNvSpPr txBox="1"/>
          <p:nvPr/>
        </p:nvSpPr>
        <p:spPr>
          <a:xfrm>
            <a:off x="1113174" y="2634913"/>
            <a:ext cx="10701360" cy="523990"/>
          </a:xfrm>
          <a:prstGeom prst="rect">
            <a:avLst/>
          </a:prstGeom>
          <a:noFill/>
        </p:spPr>
        <p:txBody>
          <a:bodyPr wrap="square" rtlCol="0">
            <a:spAutoFit/>
          </a:bodyPr>
          <a:lstStyle/>
          <a:p>
            <a:pPr>
              <a:lnSpc>
                <a:spcPct val="130000"/>
              </a:lnSpc>
              <a:spcBef>
                <a:spcPts val="600"/>
              </a:spcBef>
            </a:pPr>
            <a:r>
              <a:rPr lang="en-US" altLang="zh-CN" sz="1100" dirty="0" err="1"/>
              <a:t>Rafal</a:t>
            </a:r>
            <a:r>
              <a:rPr lang="en-US" altLang="zh-CN" sz="1100" dirty="0"/>
              <a:t> </a:t>
            </a:r>
            <a:r>
              <a:rPr lang="en-US" altLang="zh-CN" sz="1100" dirty="0" err="1"/>
              <a:t>Ohme</a:t>
            </a:r>
            <a:r>
              <a:rPr lang="zh-CN" altLang="zh-CN" sz="1100" dirty="0"/>
              <a:t>,</a:t>
            </a:r>
            <a:r>
              <a:rPr lang="en-US" altLang="zh-CN" sz="1100" dirty="0"/>
              <a:t> </a:t>
            </a:r>
            <a:r>
              <a:rPr lang="en-US" altLang="zh-CN" sz="1100" dirty="0" err="1"/>
              <a:t>Dorota</a:t>
            </a:r>
            <a:r>
              <a:rPr lang="en-US" altLang="zh-CN" sz="1100" dirty="0"/>
              <a:t> </a:t>
            </a:r>
            <a:r>
              <a:rPr lang="en-US" altLang="zh-CN" sz="1100" dirty="0" err="1"/>
              <a:t>Reykowska</a:t>
            </a:r>
            <a:r>
              <a:rPr lang="en-US" altLang="zh-CN" sz="1100" dirty="0"/>
              <a:t> </a:t>
            </a:r>
            <a:r>
              <a:rPr lang="zh-CN" altLang="zh-CN" sz="1100" dirty="0"/>
              <a:t>,</a:t>
            </a:r>
            <a:r>
              <a:rPr lang="en-US" altLang="zh-CN" sz="1100" dirty="0"/>
              <a:t> </a:t>
            </a:r>
            <a:r>
              <a:rPr lang="en-US" altLang="zh-CN" sz="1100" dirty="0" err="1"/>
              <a:t>Dawid</a:t>
            </a:r>
            <a:r>
              <a:rPr lang="en-US" altLang="zh-CN" sz="1100" dirty="0"/>
              <a:t> Wiener </a:t>
            </a:r>
            <a:r>
              <a:rPr lang="zh-CN" altLang="zh-CN" sz="1100" dirty="0"/>
              <a:t>,</a:t>
            </a:r>
            <a:r>
              <a:rPr lang="en-US" altLang="zh-CN" sz="1100" i="1" dirty="0"/>
              <a:t>et</a:t>
            </a:r>
            <a:r>
              <a:rPr lang="zh-CN" altLang="en-US" sz="1100" i="1" dirty="0"/>
              <a:t> </a:t>
            </a:r>
            <a:r>
              <a:rPr lang="en-US" altLang="zh-CN" sz="1100" i="1" dirty="0" err="1"/>
              <a:t>al</a:t>
            </a:r>
            <a:r>
              <a:rPr lang="en-US" altLang="zh-CN" sz="1100" dirty="0" err="1"/>
              <a:t>.Analysis</a:t>
            </a:r>
            <a:r>
              <a:rPr lang="en-US" altLang="zh-CN" sz="1100" dirty="0"/>
              <a:t> of Neurophysiological Reactions to Advertising Stimuli by Means of EEG and Galvanic Skin Response </a:t>
            </a:r>
            <a:r>
              <a:rPr lang="en-US" altLang="zh-CN" sz="1100" dirty="0" err="1"/>
              <a:t>Measures.J</a:t>
            </a:r>
            <a:r>
              <a:rPr lang="en-US" altLang="zh-CN" sz="1100" dirty="0"/>
              <a:t>. Neuroscience, Psychology, and Economics</a:t>
            </a:r>
            <a:r>
              <a:rPr lang="zh-CN" altLang="zh-CN" sz="1100" dirty="0"/>
              <a:t>,</a:t>
            </a:r>
            <a:r>
              <a:rPr lang="en-US" altLang="zh-CN" sz="1100" dirty="0"/>
              <a:t>2009.2(1):21-31</a:t>
            </a:r>
          </a:p>
        </p:txBody>
      </p:sp>
      <p:sp>
        <p:nvSpPr>
          <p:cNvPr id="8" name="文本框 7"/>
          <p:cNvSpPr txBox="1"/>
          <p:nvPr/>
        </p:nvSpPr>
        <p:spPr>
          <a:xfrm>
            <a:off x="1113174" y="4500002"/>
            <a:ext cx="10674380" cy="523990"/>
          </a:xfrm>
          <a:prstGeom prst="rect">
            <a:avLst/>
          </a:prstGeom>
          <a:noFill/>
        </p:spPr>
        <p:txBody>
          <a:bodyPr wrap="square" rtlCol="0">
            <a:spAutoFit/>
          </a:bodyPr>
          <a:lstStyle/>
          <a:p>
            <a:pPr>
              <a:lnSpc>
                <a:spcPct val="130000"/>
              </a:lnSpc>
              <a:spcBef>
                <a:spcPts val="600"/>
              </a:spcBef>
            </a:pPr>
            <a:r>
              <a:rPr lang="en-US" altLang="zh-CN" sz="1100" dirty="0" err="1"/>
              <a:t>Byeong-jun</a:t>
            </a:r>
            <a:r>
              <a:rPr lang="en-US" altLang="zh-CN" sz="1100" dirty="0"/>
              <a:t> Han </a:t>
            </a:r>
            <a:r>
              <a:rPr lang="zh-CN" altLang="zh-CN" sz="1100" dirty="0"/>
              <a:t>,</a:t>
            </a:r>
            <a:r>
              <a:rPr lang="en-US" altLang="zh-CN" sz="1100" dirty="0"/>
              <a:t> </a:t>
            </a:r>
            <a:r>
              <a:rPr lang="en-US" altLang="zh-CN" sz="1100" dirty="0" err="1"/>
              <a:t>Seungmin</a:t>
            </a:r>
            <a:r>
              <a:rPr lang="en-US" altLang="zh-CN" sz="1100" dirty="0"/>
              <a:t> Ho </a:t>
            </a:r>
            <a:r>
              <a:rPr lang="zh-CN" altLang="zh-CN" sz="1100" dirty="0"/>
              <a:t>,</a:t>
            </a:r>
            <a:r>
              <a:rPr lang="en-US" altLang="zh-CN" sz="1100" dirty="0"/>
              <a:t> Roger B. Dannenberg </a:t>
            </a:r>
            <a:r>
              <a:rPr lang="zh-CN" altLang="zh-CN" sz="1100" dirty="0"/>
              <a:t>,</a:t>
            </a:r>
            <a:r>
              <a:rPr lang="en-US" altLang="zh-CN" sz="1100" i="1" dirty="0"/>
              <a:t>et</a:t>
            </a:r>
            <a:r>
              <a:rPr lang="zh-CN" altLang="en-US" sz="1100" i="1" dirty="0"/>
              <a:t> </a:t>
            </a:r>
            <a:r>
              <a:rPr lang="en-US" altLang="zh-CN" sz="1100" i="1" dirty="0" err="1"/>
              <a:t>al.</a:t>
            </a:r>
            <a:r>
              <a:rPr lang="en-US" altLang="zh-CN" sz="1100" dirty="0" err="1"/>
              <a:t>SMERS</a:t>
            </a:r>
            <a:r>
              <a:rPr lang="en-US" altLang="zh-CN" sz="1100" dirty="0"/>
              <a:t>: Music Emotion Recognition Using Support Vector Regression.</a:t>
            </a:r>
            <a:r>
              <a:rPr lang="en-US" altLang="zh-CN" sz="1100" i="1" dirty="0"/>
              <a:t> </a:t>
            </a:r>
            <a:r>
              <a:rPr lang="en-US" altLang="zh-CN" sz="1100" dirty="0"/>
              <a:t>10th International Society for Music Information Retrieval Conference (ISMIR 2009)  </a:t>
            </a:r>
          </a:p>
        </p:txBody>
      </p:sp>
      <p:sp>
        <p:nvSpPr>
          <p:cNvPr id="29" name="文本框 28"/>
          <p:cNvSpPr txBox="1"/>
          <p:nvPr/>
        </p:nvSpPr>
        <p:spPr>
          <a:xfrm>
            <a:off x="1113174" y="5015213"/>
            <a:ext cx="6059020" cy="32316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刘月华：典型生理信号综合测量及情绪识别研究，上海交通大学硕士学位论文，</a:t>
            </a:r>
            <a:r>
              <a:rPr kumimoji="1" lang="en-US" altLang="zh-CN" sz="1200" kern="0" dirty="0">
                <a:latin typeface="微软雅黑" panose="020B0503020204020204" pitchFamily="34" charset="-122"/>
                <a:ea typeface="微软雅黑" panose="020B0503020204020204" pitchFamily="34" charset="-122"/>
                <a:cs typeface="+mn-ea"/>
                <a:sym typeface="+mn-lt"/>
              </a:rPr>
              <a:t>2011.1</a:t>
            </a:r>
            <a:r>
              <a:rPr kumimoji="1" lang="zh-CN" altLang="en-US" sz="1200" kern="0" dirty="0">
                <a:latin typeface="微软雅黑" panose="020B0503020204020204" pitchFamily="34" charset="-122"/>
                <a:ea typeface="微软雅黑" panose="020B0503020204020204" pitchFamily="34" charset="-122"/>
                <a:cs typeface="+mn-ea"/>
                <a:sym typeface="+mn-lt"/>
              </a:rPr>
              <a:t> </a:t>
            </a:r>
          </a:p>
        </p:txBody>
      </p:sp>
      <p:sp>
        <p:nvSpPr>
          <p:cNvPr id="30" name="文本框 29"/>
          <p:cNvSpPr txBox="1"/>
          <p:nvPr/>
        </p:nvSpPr>
        <p:spPr>
          <a:xfrm>
            <a:off x="1113174" y="5329599"/>
            <a:ext cx="5958557" cy="32316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武敏：音乐情绪情感与个体反应对心理治疗的作用，</a:t>
            </a:r>
            <a:r>
              <a:rPr kumimoji="1" lang="en-US" altLang="zh-CN" sz="1200" kern="0" dirty="0">
                <a:latin typeface="微软雅黑" panose="020B0503020204020204" pitchFamily="34" charset="-122"/>
                <a:ea typeface="微软雅黑" panose="020B0503020204020204" pitchFamily="34" charset="-122"/>
                <a:cs typeface="+mn-ea"/>
                <a:sym typeface="+mn-lt"/>
              </a:rPr>
              <a:t>J</a:t>
            </a:r>
            <a:r>
              <a:rPr kumimoji="1" lang="zh-CN" altLang="en-US" sz="1200" kern="0" dirty="0">
                <a:latin typeface="微软雅黑" panose="020B0503020204020204" pitchFamily="34" charset="-122"/>
                <a:ea typeface="微软雅黑" panose="020B0503020204020204" pitchFamily="34" charset="-122"/>
                <a:cs typeface="+mn-ea"/>
                <a:sym typeface="+mn-lt"/>
              </a:rPr>
              <a:t>，音乐创作，</a:t>
            </a:r>
            <a:r>
              <a:rPr kumimoji="1" lang="en-US" altLang="zh-CN" sz="1200" kern="0" dirty="0">
                <a:latin typeface="微软雅黑" panose="020B0503020204020204" pitchFamily="34" charset="-122"/>
                <a:ea typeface="微软雅黑" panose="020B0503020204020204" pitchFamily="34" charset="-122"/>
                <a:cs typeface="+mn-ea"/>
                <a:sym typeface="+mn-lt"/>
              </a:rPr>
              <a:t>2010.4</a:t>
            </a:r>
            <a:r>
              <a:rPr kumimoji="1" lang="zh-CN" altLang="en-US" sz="1200" kern="0" dirty="0">
                <a:latin typeface="微软雅黑" panose="020B0503020204020204" pitchFamily="34" charset="-122"/>
                <a:ea typeface="微软雅黑" panose="020B0503020204020204" pitchFamily="34" charset="-122"/>
                <a:cs typeface="+mn-ea"/>
                <a:sym typeface="+mn-lt"/>
              </a:rPr>
              <a:t>：</a:t>
            </a:r>
            <a:r>
              <a:rPr kumimoji="1" lang="en-US" altLang="zh-CN" sz="1200" kern="0" dirty="0">
                <a:latin typeface="微软雅黑" panose="020B0503020204020204" pitchFamily="34" charset="-122"/>
                <a:ea typeface="微软雅黑" panose="020B0503020204020204" pitchFamily="34" charset="-122"/>
                <a:cs typeface="+mn-ea"/>
                <a:sym typeface="+mn-lt"/>
              </a:rPr>
              <a:t>186-187</a:t>
            </a: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31" name="文本框 30"/>
          <p:cNvSpPr txBox="1"/>
          <p:nvPr/>
        </p:nvSpPr>
        <p:spPr>
          <a:xfrm>
            <a:off x="1113174" y="5643985"/>
            <a:ext cx="6594774" cy="32316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白玉洁：音乐心理效应</a:t>
            </a:r>
            <a:r>
              <a:rPr kumimoji="1" lang="en-US" altLang="zh-CN" sz="1200" kern="0" dirty="0">
                <a:latin typeface="微软雅黑" panose="020B0503020204020204" pitchFamily="34" charset="-122"/>
                <a:ea typeface="微软雅黑" panose="020B0503020204020204" pitchFamily="34" charset="-122"/>
                <a:cs typeface="+mn-ea"/>
                <a:sym typeface="+mn-lt"/>
              </a:rPr>
              <a:t>:</a:t>
            </a:r>
            <a:r>
              <a:rPr kumimoji="1" lang="zh-CN" altLang="en-US" sz="1200" kern="0" dirty="0">
                <a:latin typeface="微软雅黑" panose="020B0503020204020204" pitchFamily="34" charset="-122"/>
                <a:ea typeface="微软雅黑" panose="020B0503020204020204" pitchFamily="34" charset="-122"/>
                <a:cs typeface="+mn-ea"/>
                <a:sym typeface="+mn-lt"/>
              </a:rPr>
              <a:t>增进积极品质与舒缓消极情绪研究</a:t>
            </a:r>
            <a:r>
              <a:rPr kumimoji="1" lang="en-US" altLang="zh-CN" sz="1200" kern="0" dirty="0">
                <a:latin typeface="微软雅黑" panose="020B0503020204020204" pitchFamily="34" charset="-122"/>
                <a:ea typeface="微软雅黑" panose="020B0503020204020204" pitchFamily="34" charset="-122"/>
                <a:cs typeface="+mn-ea"/>
                <a:sym typeface="+mn-lt"/>
              </a:rPr>
              <a:t>.</a:t>
            </a:r>
            <a:r>
              <a:rPr kumimoji="1" lang="zh-CN" altLang="en-US" sz="1200" kern="0" dirty="0">
                <a:latin typeface="微软雅黑" panose="020B0503020204020204" pitchFamily="34" charset="-122"/>
                <a:ea typeface="微软雅黑" panose="020B0503020204020204" pitchFamily="34" charset="-122"/>
                <a:cs typeface="+mn-ea"/>
                <a:sym typeface="+mn-lt"/>
              </a:rPr>
              <a:t>西安石油大学硕士学位论文，</a:t>
            </a:r>
            <a:r>
              <a:rPr kumimoji="1" lang="en-US" altLang="zh-CN" sz="1200" kern="0" dirty="0">
                <a:latin typeface="微软雅黑" panose="020B0503020204020204" pitchFamily="34" charset="-122"/>
                <a:ea typeface="微软雅黑" panose="020B0503020204020204" pitchFamily="34" charset="-122"/>
                <a:cs typeface="+mn-ea"/>
                <a:sym typeface="+mn-lt"/>
              </a:rPr>
              <a:t>2013.5</a:t>
            </a: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32" name="文本框 31"/>
          <p:cNvSpPr txBox="1"/>
          <p:nvPr/>
        </p:nvSpPr>
        <p:spPr>
          <a:xfrm>
            <a:off x="1113174" y="5958365"/>
            <a:ext cx="5724869" cy="323165"/>
          </a:xfrm>
          <a:prstGeom prst="rect">
            <a:avLst/>
          </a:prstGeom>
          <a:noFill/>
        </p:spPr>
        <p:txBody>
          <a:bodyPr wrap="none" rtlCol="0">
            <a:spAutoFit/>
          </a:bodyPr>
          <a:lstStyle/>
          <a:p>
            <a:pPr>
              <a:lnSpc>
                <a:spcPct val="130000"/>
              </a:lnSpc>
              <a:spcBef>
                <a:spcPts val="600"/>
              </a:spcBef>
            </a:pPr>
            <a:r>
              <a:rPr kumimoji="1" lang="zh-CN" altLang="en-US" sz="1200" kern="0" dirty="0">
                <a:latin typeface="微软雅黑" panose="020B0503020204020204" pitchFamily="34" charset="-122"/>
                <a:ea typeface="微软雅黑" panose="020B0503020204020204" pitchFamily="34" charset="-122"/>
                <a:cs typeface="+mn-ea"/>
                <a:sym typeface="+mn-lt"/>
              </a:rPr>
              <a:t>吴继红，万瑛：音乐治疗中的情绪与认知</a:t>
            </a:r>
            <a:r>
              <a:rPr kumimoji="1" lang="en-US" altLang="zh-CN" sz="1200" kern="0" dirty="0">
                <a:latin typeface="微软雅黑" panose="020B0503020204020204" pitchFamily="34" charset="-122"/>
                <a:ea typeface="微软雅黑" panose="020B0503020204020204" pitchFamily="34" charset="-122"/>
                <a:cs typeface="+mn-ea"/>
                <a:sym typeface="+mn-lt"/>
              </a:rPr>
              <a:t>.J.</a:t>
            </a:r>
            <a:r>
              <a:rPr kumimoji="1" lang="zh-CN" altLang="en-US" sz="1200" kern="0" dirty="0">
                <a:latin typeface="微软雅黑" panose="020B0503020204020204" pitchFamily="34" charset="-122"/>
                <a:ea typeface="微软雅黑" panose="020B0503020204020204" pitchFamily="34" charset="-122"/>
                <a:cs typeface="+mn-ea"/>
                <a:sym typeface="+mn-lt"/>
              </a:rPr>
              <a:t>武汉音乐学院学报，</a:t>
            </a:r>
            <a:r>
              <a:rPr kumimoji="1" lang="en-US" altLang="zh-CN" sz="1200" kern="0" dirty="0">
                <a:latin typeface="微软雅黑" panose="020B0503020204020204" pitchFamily="34" charset="-122"/>
                <a:ea typeface="微软雅黑" panose="020B0503020204020204" pitchFamily="34" charset="-122"/>
                <a:cs typeface="+mn-ea"/>
                <a:sym typeface="+mn-lt"/>
              </a:rPr>
              <a:t>2006.3</a:t>
            </a:r>
            <a:r>
              <a:rPr kumimoji="1" lang="zh-CN" altLang="en-US" sz="1200" kern="0" dirty="0">
                <a:latin typeface="微软雅黑" panose="020B0503020204020204" pitchFamily="34" charset="-122"/>
                <a:ea typeface="微软雅黑" panose="020B0503020204020204" pitchFamily="34" charset="-122"/>
                <a:cs typeface="+mn-ea"/>
                <a:sym typeface="+mn-lt"/>
              </a:rPr>
              <a:t>：</a:t>
            </a:r>
            <a:r>
              <a:rPr kumimoji="1" lang="en-US" altLang="zh-CN" sz="1200" kern="0" dirty="0">
                <a:latin typeface="微软雅黑" panose="020B0503020204020204" pitchFamily="34" charset="-122"/>
                <a:ea typeface="微软雅黑" panose="020B0503020204020204" pitchFamily="34" charset="-122"/>
                <a:cs typeface="+mn-ea"/>
                <a:sym typeface="+mn-lt"/>
              </a:rPr>
              <a:t>105-108</a:t>
            </a: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5577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p:cNvSpPr txBox="1">
            <a:spLocks/>
          </p:cNvSpPr>
          <p:nvPr/>
        </p:nvSpPr>
        <p:spPr>
          <a:xfrm>
            <a:off x="4610131" y="3119136"/>
            <a:ext cx="2660099" cy="731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800" dirty="0" smtClean="0"/>
              <a:t>现场演示</a:t>
            </a:r>
            <a:endParaRPr kumimoji="1" lang="zh-CN" altLang="en-US" sz="4800" dirty="0"/>
          </a:p>
        </p:txBody>
      </p:sp>
    </p:spTree>
    <p:extLst>
      <p:ext uri="{BB962C8B-B14F-4D97-AF65-F5344CB8AC3E}">
        <p14:creationId xmlns:p14="http://schemas.microsoft.com/office/powerpoint/2010/main" val="260287272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项目简介</a:t>
            </a:r>
          </a:p>
        </p:txBody>
      </p:sp>
    </p:spTree>
    <p:extLst>
      <p:ext uri="{BB962C8B-B14F-4D97-AF65-F5344CB8AC3E}">
        <p14:creationId xmlns:p14="http://schemas.microsoft.com/office/powerpoint/2010/main" val="1686518107"/>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1</a:t>
            </a:r>
            <a:endParaRPr kumimoji="1" lang="zh-CN" altLang="en-US" dirty="0"/>
          </a:p>
        </p:txBody>
      </p:sp>
      <p:sp>
        <p:nvSpPr>
          <p:cNvPr id="3" name="竖排文本占位符 2"/>
          <p:cNvSpPr>
            <a:spLocks noGrp="1"/>
          </p:cNvSpPr>
          <p:nvPr>
            <p:ph type="body" orient="vert" sz="quarter" idx="13"/>
          </p:nvPr>
        </p:nvSpPr>
        <p:spPr/>
        <p:txBody>
          <a:bodyPr/>
          <a:lstStyle/>
          <a:p>
            <a:r>
              <a:rPr kumimoji="1" lang="zh-CN" altLang="en-US" dirty="0"/>
              <a:t>项目简介</a:t>
            </a:r>
          </a:p>
        </p:txBody>
      </p:sp>
      <p:sp>
        <p:nvSpPr>
          <p:cNvPr id="9" name="矩形 8"/>
          <p:cNvSpPr/>
          <p:nvPr/>
        </p:nvSpPr>
        <p:spPr>
          <a:xfrm>
            <a:off x="1159835" y="1210306"/>
            <a:ext cx="4801314" cy="646331"/>
          </a:xfrm>
          <a:prstGeom prst="rect">
            <a:avLst/>
          </a:prstGeom>
        </p:spPr>
        <p:txBody>
          <a:bodyPr wrap="none">
            <a:spAutoFit/>
          </a:bodyPr>
          <a:lstStyle/>
          <a:p>
            <a:r>
              <a:rPr lang="zh-CN" altLang="en-US" sz="3600" b="1" dirty="0">
                <a:solidFill>
                  <a:schemeClr val="tx1">
                    <a:lumMod val="85000"/>
                    <a:lumOff val="15000"/>
                  </a:schemeClr>
                </a:solidFill>
                <a:ea typeface="微软雅黑"/>
              </a:rPr>
              <a:t>“情感与音乐的秘密”</a:t>
            </a:r>
          </a:p>
        </p:txBody>
      </p:sp>
      <p:sp>
        <p:nvSpPr>
          <p:cNvPr id="10" name="矩形 9"/>
          <p:cNvSpPr/>
          <p:nvPr/>
        </p:nvSpPr>
        <p:spPr>
          <a:xfrm>
            <a:off x="1413674" y="2527488"/>
            <a:ext cx="9476000" cy="2973122"/>
          </a:xfrm>
          <a:prstGeom prst="rect">
            <a:avLst/>
          </a:prstGeom>
        </p:spPr>
        <p:txBody>
          <a:bodyPr wrap="square">
            <a:spAutoFit/>
          </a:bodyPr>
          <a:lstStyle/>
          <a:p>
            <a:pPr marL="171450" indent="-171450">
              <a:lnSpc>
                <a:spcPct val="130000"/>
              </a:lnSpc>
              <a:buFont typeface="Arial" panose="020B0604020202020204" pitchFamily="34" charset="0"/>
              <a:buChar char="•"/>
            </a:pPr>
            <a:r>
              <a:rPr lang="zh-CN" altLang="en-US" b="1" dirty="0">
                <a:solidFill>
                  <a:schemeClr val="tx1">
                    <a:lumMod val="85000"/>
                    <a:lumOff val="15000"/>
                  </a:schemeClr>
                </a:solidFill>
                <a:latin typeface="微软雅黑" charset="0"/>
                <a:ea typeface="微软雅黑" charset="0"/>
              </a:rPr>
              <a:t>项目概述</a:t>
            </a:r>
            <a:endParaRPr lang="en-US" altLang="zh-CN" b="1" dirty="0">
              <a:solidFill>
                <a:schemeClr val="tx1">
                  <a:lumMod val="85000"/>
                  <a:lumOff val="15000"/>
                </a:schemeClr>
              </a:solidFill>
              <a:latin typeface="微软雅黑" charset="0"/>
              <a:ea typeface="微软雅黑" charset="0"/>
            </a:endParaRPr>
          </a:p>
          <a:p>
            <a:pPr>
              <a:lnSpc>
                <a:spcPct val="130000"/>
              </a:lnSpc>
            </a:pPr>
            <a:r>
              <a:rPr lang="zh-CN" altLang="en-US" dirty="0">
                <a:solidFill>
                  <a:schemeClr val="tx1">
                    <a:lumMod val="85000"/>
                    <a:lumOff val="15000"/>
                  </a:schemeClr>
                </a:solidFill>
                <a:latin typeface="微软雅黑" charset="0"/>
                <a:ea typeface="微软雅黑" charset="0"/>
              </a:rPr>
              <a:t>通过皮电和心电信号进行情感识别，以情感为基础借助音乐播放进行情绪调节的一系列研究</a:t>
            </a:r>
            <a:endParaRPr lang="en-US" altLang="zh-CN" dirty="0">
              <a:solidFill>
                <a:schemeClr val="tx1">
                  <a:lumMod val="85000"/>
                  <a:lumOff val="15000"/>
                </a:schemeClr>
              </a:solidFill>
              <a:latin typeface="微软雅黑" charset="0"/>
              <a:ea typeface="微软雅黑" charset="0"/>
            </a:endParaRPr>
          </a:p>
          <a:p>
            <a:pPr>
              <a:lnSpc>
                <a:spcPct val="130000"/>
              </a:lnSpc>
            </a:pPr>
            <a:endParaRPr lang="en-US" altLang="zh-CN" dirty="0">
              <a:solidFill>
                <a:schemeClr val="tx1">
                  <a:lumMod val="85000"/>
                  <a:lumOff val="15000"/>
                </a:schemeClr>
              </a:solidFill>
              <a:latin typeface="微软雅黑" charset="0"/>
              <a:ea typeface="微软雅黑" charset="0"/>
            </a:endParaRPr>
          </a:p>
          <a:p>
            <a:pPr marL="171450" indent="-171450">
              <a:lnSpc>
                <a:spcPct val="130000"/>
              </a:lnSpc>
              <a:buFont typeface="Arial" panose="020B0604020202020204" pitchFamily="34" charset="0"/>
              <a:buChar char="•"/>
            </a:pPr>
            <a:r>
              <a:rPr lang="zh-CN" altLang="en-US" b="1" dirty="0">
                <a:solidFill>
                  <a:schemeClr val="tx1">
                    <a:lumMod val="85000"/>
                    <a:lumOff val="15000"/>
                  </a:schemeClr>
                </a:solidFill>
                <a:latin typeface="微软雅黑" charset="0"/>
                <a:ea typeface="微软雅黑" charset="0"/>
              </a:rPr>
              <a:t>最终成果</a:t>
            </a:r>
            <a:endParaRPr lang="en-US" altLang="zh-CN" b="1" dirty="0">
              <a:solidFill>
                <a:schemeClr val="tx1">
                  <a:lumMod val="85000"/>
                  <a:lumOff val="15000"/>
                </a:schemeClr>
              </a:solidFill>
              <a:latin typeface="微软雅黑" charset="0"/>
              <a:ea typeface="微软雅黑" charset="0"/>
            </a:endParaRPr>
          </a:p>
          <a:p>
            <a:pPr>
              <a:lnSpc>
                <a:spcPct val="130000"/>
              </a:lnSpc>
            </a:pPr>
            <a:r>
              <a:rPr lang="zh-CN" altLang="en-US" dirty="0">
                <a:solidFill>
                  <a:schemeClr val="tx1">
                    <a:lumMod val="85000"/>
                    <a:lumOff val="15000"/>
                  </a:schemeClr>
                </a:solidFill>
                <a:latin typeface="微软雅黑" charset="0"/>
                <a:ea typeface="微软雅黑" charset="0"/>
              </a:rPr>
              <a:t>最终成果为生理信号采集装置原型、皮电和心电机器学习模型算法、基于情绪信号反馈和音乐情绪调节的音乐播放系统、情绪相关的音乐数据库、概念产品和</a:t>
            </a:r>
            <a:r>
              <a:rPr lang="en-US" altLang="zh-CN" dirty="0">
                <a:solidFill>
                  <a:schemeClr val="tx1">
                    <a:lumMod val="85000"/>
                    <a:lumOff val="15000"/>
                  </a:schemeClr>
                </a:solidFill>
                <a:latin typeface="微软雅黑" charset="0"/>
                <a:ea typeface="微软雅黑" charset="0"/>
              </a:rPr>
              <a:t>APP</a:t>
            </a:r>
            <a:r>
              <a:rPr lang="zh-CN" altLang="en-US" dirty="0">
                <a:solidFill>
                  <a:schemeClr val="tx1">
                    <a:lumMod val="85000"/>
                    <a:lumOff val="15000"/>
                  </a:schemeClr>
                </a:solidFill>
                <a:latin typeface="微软雅黑" charset="0"/>
                <a:ea typeface="微软雅黑" charset="0"/>
              </a:rPr>
              <a:t>主要架构，本项目的产品目标为实现检测到使用者的悲伤情绪后播放音乐进行情绪调节的功能。</a:t>
            </a:r>
            <a:r>
              <a:rPr lang="en-US" altLang="zh-CN" dirty="0">
                <a:solidFill>
                  <a:schemeClr val="tx1">
                    <a:lumMod val="85000"/>
                    <a:lumOff val="15000"/>
                  </a:schemeClr>
                </a:solidFill>
                <a:latin typeface="微软雅黑" charset="0"/>
                <a:ea typeface="微软雅黑" charset="0"/>
              </a:rPr>
              <a:t> </a:t>
            </a:r>
          </a:p>
          <a:p>
            <a:pPr>
              <a:lnSpc>
                <a:spcPct val="130000"/>
              </a:lnSpc>
            </a:pPr>
            <a:endParaRPr lang="zh-CN" altLang="en-US" dirty="0">
              <a:solidFill>
                <a:schemeClr val="tx1">
                  <a:lumMod val="85000"/>
                  <a:lumOff val="15000"/>
                </a:schemeClr>
              </a:solidFill>
              <a:ea typeface="微软雅黑"/>
            </a:endParaRPr>
          </a:p>
        </p:txBody>
      </p:sp>
      <p:sp>
        <p:nvSpPr>
          <p:cNvPr id="11" name="圆角矩形 10"/>
          <p:cNvSpPr/>
          <p:nvPr/>
        </p:nvSpPr>
        <p:spPr>
          <a:xfrm>
            <a:off x="1574031" y="2149729"/>
            <a:ext cx="3995496" cy="45719"/>
          </a:xfrm>
          <a:prstGeom prst="roundRect">
            <a:avLst>
              <a:gd name="adj" fmla="val 44166"/>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Microsoft YaHei" charset="0"/>
              <a:ea typeface="微软雅黑"/>
              <a:cs typeface=""/>
            </a:endParaRPr>
          </a:p>
        </p:txBody>
      </p:sp>
    </p:spTree>
    <p:extLst>
      <p:ext uri="{BB962C8B-B14F-4D97-AF65-F5344CB8AC3E}">
        <p14:creationId xmlns:p14="http://schemas.microsoft.com/office/powerpoint/2010/main" val="194671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1</a:t>
            </a:r>
            <a:endParaRPr lang="zh-CN" altLang="en-US" dirty="0"/>
          </a:p>
        </p:txBody>
      </p:sp>
      <p:sp>
        <p:nvSpPr>
          <p:cNvPr id="3" name="竖排文本占位符 2"/>
          <p:cNvSpPr>
            <a:spLocks noGrp="1"/>
          </p:cNvSpPr>
          <p:nvPr>
            <p:ph type="body" orient="vert" sz="quarter" idx="13"/>
          </p:nvPr>
        </p:nvSpPr>
        <p:spPr/>
        <p:txBody>
          <a:bodyPr/>
          <a:lstStyle/>
          <a:p>
            <a:r>
              <a:rPr lang="zh-CN" altLang="en-US" dirty="0"/>
              <a:t>项目简介</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143" y="717889"/>
            <a:ext cx="9485714" cy="5422222"/>
          </a:xfrm>
          <a:prstGeom prst="rect">
            <a:avLst/>
          </a:prstGeom>
        </p:spPr>
      </p:pic>
      <p:sp>
        <p:nvSpPr>
          <p:cNvPr id="6" name="文本框 5"/>
          <p:cNvSpPr txBox="1"/>
          <p:nvPr/>
        </p:nvSpPr>
        <p:spPr>
          <a:xfrm>
            <a:off x="8399417" y="5010514"/>
            <a:ext cx="1972491" cy="577081"/>
          </a:xfrm>
          <a:prstGeom prst="rect">
            <a:avLst/>
          </a:prstGeom>
          <a:noFill/>
        </p:spPr>
        <p:txBody>
          <a:bodyPr wrap="square" rtlCol="0">
            <a:spAutoFit/>
          </a:bodyPr>
          <a:lstStyle/>
          <a:p>
            <a:pPr>
              <a:lnSpc>
                <a:spcPct val="130000"/>
              </a:lnSpc>
              <a:spcBef>
                <a:spcPts val="600"/>
              </a:spcBef>
            </a:pPr>
            <a:r>
              <a:rPr lang="zh-CN" altLang="en-US" sz="2800" kern="0" dirty="0">
                <a:solidFill>
                  <a:schemeClr val="tx1">
                    <a:lumMod val="65000"/>
                    <a:lumOff val="35000"/>
                  </a:schemeClr>
                </a:solidFill>
                <a:latin typeface="汉仪旗黑Y4-85W" panose="00020600040101010101" pitchFamily="18" charset="-122"/>
                <a:ea typeface="汉仪旗黑Y4-85W" panose="00020600040101010101" pitchFamily="18" charset="-122"/>
                <a:cs typeface="+mn-ea"/>
                <a:sym typeface="+mn-lt"/>
              </a:rPr>
              <a:t>工作流程图</a:t>
            </a:r>
          </a:p>
        </p:txBody>
      </p:sp>
      <p:cxnSp>
        <p:nvCxnSpPr>
          <p:cNvPr id="7" name="直接连接符 6"/>
          <p:cNvCxnSpPr/>
          <p:nvPr/>
        </p:nvCxnSpPr>
        <p:spPr>
          <a:xfrm>
            <a:off x="8221578" y="5679203"/>
            <a:ext cx="2299063" cy="0"/>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8221579" y="5077813"/>
            <a:ext cx="2299063" cy="0"/>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1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1</a:t>
            </a:r>
            <a:endParaRPr kumimoji="1" lang="zh-CN" altLang="en-US" dirty="0"/>
          </a:p>
        </p:txBody>
      </p:sp>
      <p:sp>
        <p:nvSpPr>
          <p:cNvPr id="3" name="竖排文本占位符 2"/>
          <p:cNvSpPr>
            <a:spLocks noGrp="1"/>
          </p:cNvSpPr>
          <p:nvPr>
            <p:ph type="body" orient="vert" sz="quarter" idx="13"/>
          </p:nvPr>
        </p:nvSpPr>
        <p:spPr/>
        <p:txBody>
          <a:bodyPr/>
          <a:lstStyle/>
          <a:p>
            <a:r>
              <a:rPr kumimoji="1" lang="zh-CN" altLang="en-US" dirty="0"/>
              <a:t>项目简介</a:t>
            </a:r>
          </a:p>
        </p:txBody>
      </p:sp>
      <p:sp>
        <p:nvSpPr>
          <p:cNvPr id="4" name="文本框 3"/>
          <p:cNvSpPr txBox="1"/>
          <p:nvPr/>
        </p:nvSpPr>
        <p:spPr>
          <a:xfrm>
            <a:off x="8079377" y="3272013"/>
            <a:ext cx="2712585" cy="452432"/>
          </a:xfrm>
          <a:prstGeom prst="rect">
            <a:avLst/>
          </a:prstGeom>
          <a:noFill/>
        </p:spPr>
        <p:txBody>
          <a:bodyPr wrap="square" rtlCol="0">
            <a:spAutoFit/>
          </a:bodyPr>
          <a:lstStyle/>
          <a:p>
            <a:pPr>
              <a:lnSpc>
                <a:spcPct val="130000"/>
              </a:lnSpc>
              <a:spcBef>
                <a:spcPts val="600"/>
              </a:spcBef>
            </a:pPr>
            <a:r>
              <a:rPr lang="en-US" altLang="zh-CN" kern="0" dirty="0" smtClean="0">
                <a:latin typeface="微软雅黑" panose="020B0503020204020204" pitchFamily="34" charset="-122"/>
                <a:ea typeface="微软雅黑" panose="020B0503020204020204" pitchFamily="34" charset="-122"/>
                <a:cs typeface="+mn-ea"/>
                <a:sym typeface="+mn-lt"/>
              </a:rPr>
              <a:t>MP150 - </a:t>
            </a:r>
            <a:r>
              <a:rPr lang="zh-CN" altLang="en-US" kern="0" dirty="0" smtClean="0">
                <a:latin typeface="微软雅黑" panose="020B0503020204020204" pitchFamily="34" charset="-122"/>
                <a:ea typeface="微软雅黑" panose="020B0503020204020204" pitchFamily="34" charset="-122"/>
                <a:cs typeface="+mn-ea"/>
                <a:sym typeface="+mn-lt"/>
              </a:rPr>
              <a:t>采集</a:t>
            </a:r>
            <a:r>
              <a:rPr lang="zh-CN" altLang="en-US" kern="0" dirty="0">
                <a:latin typeface="微软雅黑" panose="020B0503020204020204" pitchFamily="34" charset="-122"/>
                <a:ea typeface="微软雅黑" panose="020B0503020204020204" pitchFamily="34" charset="-122"/>
                <a:cs typeface="+mn-ea"/>
                <a:sym typeface="+mn-lt"/>
              </a:rPr>
              <a:t>生理信号</a:t>
            </a:r>
          </a:p>
        </p:txBody>
      </p:sp>
      <p:sp>
        <p:nvSpPr>
          <p:cNvPr id="8" name="文本框 7"/>
          <p:cNvSpPr txBox="1"/>
          <p:nvPr/>
        </p:nvSpPr>
        <p:spPr>
          <a:xfrm>
            <a:off x="1894114" y="3264595"/>
            <a:ext cx="3152503" cy="417358"/>
          </a:xfrm>
          <a:prstGeom prst="rect">
            <a:avLst/>
          </a:prstGeom>
          <a:noFill/>
        </p:spPr>
        <p:txBody>
          <a:bodyPr wrap="square" rtlCol="0">
            <a:spAutoFit/>
          </a:bodyPr>
          <a:lstStyle/>
          <a:p>
            <a:pPr>
              <a:lnSpc>
                <a:spcPct val="130000"/>
              </a:lnSpc>
              <a:spcBef>
                <a:spcPts val="600"/>
              </a:spcBef>
            </a:pPr>
            <a:r>
              <a:rPr lang="en-US" altLang="zh-CN" kern="0" dirty="0" err="1">
                <a:latin typeface="微软雅黑" panose="020B0503020204020204" pitchFamily="34" charset="-122"/>
                <a:ea typeface="微软雅黑" panose="020B0503020204020204" pitchFamily="34" charset="-122"/>
                <a:cs typeface="+mn-ea"/>
                <a:sym typeface="+mn-lt"/>
              </a:rPr>
              <a:t>Emotiv</a:t>
            </a:r>
            <a:r>
              <a:rPr lang="en-US" altLang="zh-CN" kern="0" dirty="0">
                <a:latin typeface="微软雅黑" panose="020B0503020204020204" pitchFamily="34" charset="-122"/>
                <a:ea typeface="微软雅黑" panose="020B0503020204020204" pitchFamily="34" charset="-122"/>
                <a:cs typeface="+mn-ea"/>
                <a:sym typeface="+mn-lt"/>
              </a:rPr>
              <a:t> </a:t>
            </a:r>
            <a:r>
              <a:rPr lang="en-US" altLang="zh-CN" kern="0" dirty="0" err="1">
                <a:latin typeface="微软雅黑" panose="020B0503020204020204" pitchFamily="34" charset="-122"/>
                <a:ea typeface="微软雅黑" panose="020B0503020204020204" pitchFamily="34" charset="-122"/>
                <a:cs typeface="+mn-ea"/>
                <a:sym typeface="+mn-lt"/>
              </a:rPr>
              <a:t>Epoc</a:t>
            </a:r>
            <a:r>
              <a:rPr lang="en-US" altLang="zh-CN" kern="0" dirty="0">
                <a:latin typeface="微软雅黑" panose="020B0503020204020204" pitchFamily="34" charset="-122"/>
                <a:ea typeface="微软雅黑" panose="020B0503020204020204" pitchFamily="34" charset="-122"/>
                <a:cs typeface="+mn-ea"/>
                <a:sym typeface="+mn-lt"/>
              </a:rPr>
              <a:t>-</a:t>
            </a:r>
            <a:r>
              <a:rPr lang="zh-CN" altLang="en-US" kern="0" dirty="0">
                <a:latin typeface="微软雅黑" panose="020B0503020204020204" pitchFamily="34" charset="-122"/>
                <a:ea typeface="微软雅黑" panose="020B0503020204020204" pitchFamily="34" charset="-122"/>
                <a:cs typeface="+mn-ea"/>
                <a:sym typeface="+mn-lt"/>
              </a:rPr>
              <a:t>辅助情感标识</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248" y="927112"/>
            <a:ext cx="3506277" cy="2036581"/>
          </a:xfrm>
          <a:prstGeom prst="rect">
            <a:avLst/>
          </a:prstGeom>
        </p:spPr>
      </p:pic>
      <p:sp>
        <p:nvSpPr>
          <p:cNvPr id="12" name="文本框 11"/>
          <p:cNvSpPr txBox="1"/>
          <p:nvPr/>
        </p:nvSpPr>
        <p:spPr>
          <a:xfrm>
            <a:off x="5101044" y="4865622"/>
            <a:ext cx="2978333" cy="889474"/>
          </a:xfrm>
          <a:prstGeom prst="rect">
            <a:avLst/>
          </a:prstGeom>
          <a:noFill/>
        </p:spPr>
        <p:txBody>
          <a:bodyPr wrap="square" rtlCol="0">
            <a:spAutoFit/>
          </a:bodyPr>
          <a:lstStyle/>
          <a:p>
            <a:pPr algn="ctr">
              <a:lnSpc>
                <a:spcPct val="130000"/>
              </a:lnSpc>
              <a:spcBef>
                <a:spcPts val="600"/>
              </a:spcBef>
            </a:pPr>
            <a:r>
              <a:rPr lang="en-US" altLang="zh-CN" kern="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AcqKnowlege</a:t>
            </a:r>
            <a:r>
              <a:rPr lang="en-US" altLang="zh-CN" kern="0" dirty="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 </a:t>
            </a:r>
            <a:r>
              <a:rPr lang="en-US" altLang="zh-CN" kern="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4.2</a:t>
            </a:r>
          </a:p>
          <a:p>
            <a:pPr algn="ctr">
              <a:lnSpc>
                <a:spcPct val="130000"/>
              </a:lnSpc>
              <a:spcBef>
                <a:spcPts val="600"/>
              </a:spcBef>
            </a:pPr>
            <a:r>
              <a:rPr lang="zh-CN" altLang="en-US" kern="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训练数据采集</a:t>
            </a:r>
          </a:p>
        </p:txBody>
      </p:sp>
      <p:cxnSp>
        <p:nvCxnSpPr>
          <p:cNvPr id="16" name="直接连接符 15"/>
          <p:cNvCxnSpPr/>
          <p:nvPr/>
        </p:nvCxnSpPr>
        <p:spPr>
          <a:xfrm>
            <a:off x="5046617" y="3480692"/>
            <a:ext cx="3032760" cy="741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590211" y="3480692"/>
            <a:ext cx="1" cy="1251313"/>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4"/>
          <a:stretch>
            <a:fillRect/>
          </a:stretch>
        </p:blipFill>
        <p:spPr>
          <a:xfrm>
            <a:off x="7599825" y="927113"/>
            <a:ext cx="3480234" cy="2036581"/>
          </a:xfrm>
          <a:prstGeom prst="rect">
            <a:avLst/>
          </a:prstGeom>
        </p:spPr>
      </p:pic>
      <p:cxnSp>
        <p:nvCxnSpPr>
          <p:cNvPr id="9" name="直接连接符 8"/>
          <p:cNvCxnSpPr/>
          <p:nvPr/>
        </p:nvCxnSpPr>
        <p:spPr>
          <a:xfrm>
            <a:off x="1593669" y="927112"/>
            <a:ext cx="37882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593669" y="2963694"/>
            <a:ext cx="37882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37338" y="739534"/>
            <a:ext cx="17463" cy="24117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5206023" y="739533"/>
            <a:ext cx="17463" cy="24117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441414" y="895056"/>
            <a:ext cx="37882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441414" y="2963694"/>
            <a:ext cx="37882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585083" y="707478"/>
            <a:ext cx="17463" cy="24117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1053768" y="707477"/>
            <a:ext cx="17463" cy="24117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73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1</a:t>
            </a:r>
            <a:endParaRPr lang="zh-CN" altLang="en-US" dirty="0"/>
          </a:p>
        </p:txBody>
      </p:sp>
      <p:sp>
        <p:nvSpPr>
          <p:cNvPr id="3" name="竖排文字占位符 2"/>
          <p:cNvSpPr>
            <a:spLocks noGrp="1"/>
          </p:cNvSpPr>
          <p:nvPr>
            <p:ph type="body" orient="vert" sz="quarter" idx="13"/>
          </p:nvPr>
        </p:nvSpPr>
        <p:spPr/>
        <p:txBody>
          <a:bodyPr/>
          <a:lstStyle/>
          <a:p>
            <a:r>
              <a:rPr kumimoji="1" lang="zh-CN" altLang="en-US" dirty="0"/>
              <a:t>项目简介</a:t>
            </a:r>
          </a:p>
        </p:txBody>
      </p:sp>
      <p:pic>
        <p:nvPicPr>
          <p:cNvPr id="5" name="图片 4" descr="F:\download\未命名文件 (1).png"/>
          <p:cNvPicPr/>
          <p:nvPr/>
        </p:nvPicPr>
        <p:blipFill>
          <a:blip r:embed="rId3">
            <a:extLst>
              <a:ext uri="{28A0092B-C50C-407E-A947-70E740481C1C}">
                <a14:useLocalDpi xmlns:a14="http://schemas.microsoft.com/office/drawing/2010/main" val="0"/>
              </a:ext>
            </a:extLst>
          </a:blip>
          <a:srcRect/>
          <a:stretch>
            <a:fillRect/>
          </a:stretch>
        </p:blipFill>
        <p:spPr bwMode="auto">
          <a:xfrm>
            <a:off x="1267097" y="358483"/>
            <a:ext cx="9702730" cy="4781005"/>
          </a:xfrm>
          <a:prstGeom prst="rect">
            <a:avLst/>
          </a:prstGeom>
          <a:noFill/>
          <a:ln>
            <a:noFill/>
          </a:ln>
        </p:spPr>
      </p:pic>
      <p:sp>
        <p:nvSpPr>
          <p:cNvPr id="6" name="文本框 5"/>
          <p:cNvSpPr txBox="1"/>
          <p:nvPr/>
        </p:nvSpPr>
        <p:spPr>
          <a:xfrm>
            <a:off x="5264332" y="5539808"/>
            <a:ext cx="1972491" cy="652486"/>
          </a:xfrm>
          <a:prstGeom prst="rect">
            <a:avLst/>
          </a:prstGeom>
          <a:noFill/>
        </p:spPr>
        <p:txBody>
          <a:bodyPr wrap="square" rtlCol="0">
            <a:spAutoFit/>
          </a:bodyPr>
          <a:lstStyle/>
          <a:p>
            <a:pPr>
              <a:lnSpc>
                <a:spcPct val="130000"/>
              </a:lnSpc>
              <a:spcBef>
                <a:spcPts val="600"/>
              </a:spcBef>
            </a:pPr>
            <a:r>
              <a:rPr lang="zh-CN" altLang="en-US" sz="2800" kern="0" dirty="0">
                <a:solidFill>
                  <a:schemeClr val="tx1">
                    <a:lumMod val="65000"/>
                    <a:lumOff val="35000"/>
                  </a:schemeClr>
                </a:solidFill>
                <a:latin typeface="汉仪旗黑Y4-85W" panose="00020600040101010101" pitchFamily="18" charset="-122"/>
                <a:ea typeface="汉仪旗黑Y4-85W" panose="00020600040101010101" pitchFamily="18" charset="-122"/>
                <a:cs typeface="+mn-ea"/>
                <a:sym typeface="+mn-lt"/>
              </a:rPr>
              <a:t>实验流程图</a:t>
            </a:r>
          </a:p>
        </p:txBody>
      </p:sp>
      <p:cxnSp>
        <p:nvCxnSpPr>
          <p:cNvPr id="8" name="直接连接符 7"/>
          <p:cNvCxnSpPr/>
          <p:nvPr/>
        </p:nvCxnSpPr>
        <p:spPr>
          <a:xfrm>
            <a:off x="5086493" y="6208497"/>
            <a:ext cx="2299063" cy="0"/>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5086494" y="5607107"/>
            <a:ext cx="2299063" cy="0"/>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4324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1</a:t>
            </a:r>
            <a:endParaRPr lang="zh-CN" altLang="en-US" dirty="0"/>
          </a:p>
        </p:txBody>
      </p:sp>
      <p:sp>
        <p:nvSpPr>
          <p:cNvPr id="3" name="竖排文字占位符 2"/>
          <p:cNvSpPr>
            <a:spLocks noGrp="1"/>
          </p:cNvSpPr>
          <p:nvPr>
            <p:ph type="body" orient="vert" sz="quarter" idx="13"/>
          </p:nvPr>
        </p:nvSpPr>
        <p:spPr/>
        <p:txBody>
          <a:bodyPr/>
          <a:lstStyle/>
          <a:p>
            <a:r>
              <a:rPr kumimoji="1" lang="zh-CN" altLang="en-US" dirty="0"/>
              <a:t>项目简介</a:t>
            </a:r>
          </a:p>
        </p:txBody>
      </p:sp>
      <p:grpSp>
        <p:nvGrpSpPr>
          <p:cNvPr id="10" name="组合 9"/>
          <p:cNvGrpSpPr/>
          <p:nvPr/>
        </p:nvGrpSpPr>
        <p:grpSpPr>
          <a:xfrm>
            <a:off x="8467785" y="5428172"/>
            <a:ext cx="2384699" cy="652486"/>
            <a:chOff x="5086493" y="5581614"/>
            <a:chExt cx="2384699" cy="652486"/>
          </a:xfrm>
        </p:grpSpPr>
        <p:sp>
          <p:nvSpPr>
            <p:cNvPr id="11" name="文本框 10"/>
            <p:cNvSpPr txBox="1"/>
            <p:nvPr/>
          </p:nvSpPr>
          <p:spPr>
            <a:xfrm>
              <a:off x="5095472" y="5581614"/>
              <a:ext cx="2375720" cy="652486"/>
            </a:xfrm>
            <a:prstGeom prst="rect">
              <a:avLst/>
            </a:prstGeom>
            <a:noFill/>
          </p:spPr>
          <p:txBody>
            <a:bodyPr wrap="square" rtlCol="0">
              <a:spAutoFit/>
            </a:bodyPr>
            <a:lstStyle/>
            <a:p>
              <a:pPr>
                <a:lnSpc>
                  <a:spcPct val="130000"/>
                </a:lnSpc>
                <a:spcBef>
                  <a:spcPts val="600"/>
                </a:spcBef>
              </a:pPr>
              <a:r>
                <a:rPr lang="zh-CN" altLang="en-US" sz="2800" kern="0" dirty="0">
                  <a:solidFill>
                    <a:schemeClr val="tx1">
                      <a:lumMod val="65000"/>
                      <a:lumOff val="35000"/>
                    </a:schemeClr>
                  </a:solidFill>
                  <a:latin typeface="汉仪旗黑Y4-85W" panose="00020600040101010101" pitchFamily="18" charset="-122"/>
                  <a:ea typeface="汉仪旗黑Y4-85W" panose="00020600040101010101" pitchFamily="18" charset="-122"/>
                  <a:cs typeface="+mn-ea"/>
                  <a:sym typeface="+mn-lt"/>
                </a:rPr>
                <a:t>探究实验结果</a:t>
              </a:r>
            </a:p>
          </p:txBody>
        </p:sp>
        <p:cxnSp>
          <p:nvCxnSpPr>
            <p:cNvPr id="12" name="直接连接符 11"/>
            <p:cNvCxnSpPr/>
            <p:nvPr/>
          </p:nvCxnSpPr>
          <p:spPr>
            <a:xfrm>
              <a:off x="5086493" y="6208497"/>
              <a:ext cx="2299063" cy="0"/>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5086494" y="5607107"/>
              <a:ext cx="2299063" cy="0"/>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graphicFrame>
        <p:nvGraphicFramePr>
          <p:cNvPr id="14" name="图表 13">
            <a:extLst>
              <a:ext uri="{FF2B5EF4-FFF2-40B4-BE49-F238E27FC236}">
                <a16:creationId xmlns:a16="http://schemas.microsoft.com/office/drawing/2014/main" id="{A5B23BDA-0271-446E-BDAC-4F06CC22E2A6}"/>
              </a:ext>
            </a:extLst>
          </p:cNvPr>
          <p:cNvGraphicFramePr>
            <a:graphicFrameLocks/>
          </p:cNvGraphicFramePr>
          <p:nvPr>
            <p:extLst>
              <p:ext uri="{D42A27DB-BD31-4B8C-83A1-F6EECF244321}">
                <p14:modId xmlns:p14="http://schemas.microsoft.com/office/powerpoint/2010/main" val="1542838421"/>
              </p:ext>
            </p:extLst>
          </p:nvPr>
        </p:nvGraphicFramePr>
        <p:xfrm>
          <a:off x="1162460" y="467126"/>
          <a:ext cx="9954719" cy="5356158"/>
        </p:xfrm>
        <a:graphic>
          <a:graphicData uri="http://schemas.openxmlformats.org/drawingml/2006/chart">
            <c:chart xmlns:c="http://schemas.openxmlformats.org/drawingml/2006/chart" xmlns:r="http://schemas.openxmlformats.org/officeDocument/2006/relationships" r:id="rId3"/>
          </a:graphicData>
        </a:graphic>
      </p:graphicFrame>
      <p:sp>
        <p:nvSpPr>
          <p:cNvPr id="15" name="文本框 14"/>
          <p:cNvSpPr txBox="1"/>
          <p:nvPr/>
        </p:nvSpPr>
        <p:spPr>
          <a:xfrm>
            <a:off x="7836241" y="6112420"/>
            <a:ext cx="3591255" cy="412421"/>
          </a:xfrm>
          <a:prstGeom prst="rect">
            <a:avLst/>
          </a:prstGeom>
          <a:noFill/>
        </p:spPr>
        <p:txBody>
          <a:bodyPr wrap="square" rtlCol="0">
            <a:spAutoFit/>
          </a:bodyPr>
          <a:lstStyle/>
          <a:p>
            <a:pPr>
              <a:lnSpc>
                <a:spcPct val="130000"/>
              </a:lnSpc>
              <a:spcBef>
                <a:spcPts val="600"/>
              </a:spcBef>
            </a:pPr>
            <a:r>
              <a:rPr lang="zh-CN" altLang="en-US" sz="1600" kern="0" dirty="0">
                <a:solidFill>
                  <a:schemeClr val="tx1">
                    <a:lumMod val="65000"/>
                    <a:lumOff val="35000"/>
                  </a:schemeClr>
                </a:solidFill>
                <a:latin typeface="汉仪旗黑Y4-85W" panose="00020600040101010101" pitchFamily="18" charset="-122"/>
                <a:ea typeface="汉仪旗黑Y4-85W" panose="00020600040101010101" pitchFamily="18" charset="-122"/>
                <a:cs typeface="+mn-ea"/>
                <a:sym typeface="+mn-lt"/>
              </a:rPr>
              <a:t>对被试者采用相同音乐素材激发情绪</a:t>
            </a:r>
          </a:p>
        </p:txBody>
      </p:sp>
    </p:spTree>
    <p:extLst>
      <p:ext uri="{BB962C8B-B14F-4D97-AF65-F5344CB8AC3E}">
        <p14:creationId xmlns:p14="http://schemas.microsoft.com/office/powerpoint/2010/main" val="2644498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a:t>1</a:t>
            </a:r>
            <a:endParaRPr lang="zh-CN" altLang="en-US" dirty="0"/>
          </a:p>
        </p:txBody>
      </p:sp>
      <p:sp>
        <p:nvSpPr>
          <p:cNvPr id="3" name="竖排文本占位符 2"/>
          <p:cNvSpPr>
            <a:spLocks noGrp="1"/>
          </p:cNvSpPr>
          <p:nvPr>
            <p:ph type="body" orient="vert" sz="quarter" idx="13"/>
          </p:nvPr>
        </p:nvSpPr>
        <p:spPr/>
        <p:txBody>
          <a:bodyPr/>
          <a:lstStyle/>
          <a:p>
            <a:r>
              <a:rPr lang="zh-CN" altLang="en-US" dirty="0"/>
              <a:t>项目简介</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866" y="1667837"/>
            <a:ext cx="10765583" cy="3766312"/>
          </a:xfrm>
          <a:prstGeom prst="rect">
            <a:avLst/>
          </a:prstGeom>
        </p:spPr>
      </p:pic>
      <p:sp>
        <p:nvSpPr>
          <p:cNvPr id="7" name="文本框 6"/>
          <p:cNvSpPr txBox="1"/>
          <p:nvPr/>
        </p:nvSpPr>
        <p:spPr>
          <a:xfrm>
            <a:off x="9104811" y="2208780"/>
            <a:ext cx="1972491" cy="577081"/>
          </a:xfrm>
          <a:prstGeom prst="rect">
            <a:avLst/>
          </a:prstGeom>
          <a:noFill/>
        </p:spPr>
        <p:txBody>
          <a:bodyPr wrap="square" rtlCol="0">
            <a:spAutoFit/>
          </a:bodyPr>
          <a:lstStyle/>
          <a:p>
            <a:pPr>
              <a:lnSpc>
                <a:spcPct val="130000"/>
              </a:lnSpc>
              <a:spcBef>
                <a:spcPts val="600"/>
              </a:spcBef>
            </a:pPr>
            <a:r>
              <a:rPr lang="zh-CN" altLang="en-US" sz="2800" kern="0" dirty="0">
                <a:solidFill>
                  <a:schemeClr val="tx1">
                    <a:lumMod val="65000"/>
                    <a:lumOff val="35000"/>
                  </a:schemeClr>
                </a:solidFill>
                <a:latin typeface="汉仪旗黑Y4-85W" panose="00020600040101010101" pitchFamily="18" charset="-122"/>
                <a:ea typeface="汉仪旗黑Y4-85W" panose="00020600040101010101" pitchFamily="18" charset="-122"/>
                <a:cs typeface="+mn-ea"/>
                <a:sym typeface="+mn-lt"/>
              </a:rPr>
              <a:t>情绪识别</a:t>
            </a:r>
          </a:p>
        </p:txBody>
      </p:sp>
      <p:cxnSp>
        <p:nvCxnSpPr>
          <p:cNvPr id="8" name="直接连接符 7"/>
          <p:cNvCxnSpPr/>
          <p:nvPr/>
        </p:nvCxnSpPr>
        <p:spPr>
          <a:xfrm>
            <a:off x="8678778" y="2877469"/>
            <a:ext cx="2299063" cy="0"/>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8678779" y="2276079"/>
            <a:ext cx="2299063" cy="0"/>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440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781</TotalTime>
  <Words>1877</Words>
  <Application>Microsoft Office PowerPoint</Application>
  <PresentationFormat>宽屏</PresentationFormat>
  <Paragraphs>209</Paragraphs>
  <Slides>28</Slides>
  <Notes>19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28</vt:i4>
      </vt:variant>
    </vt:vector>
  </HeadingPairs>
  <TitlesOfParts>
    <vt:vector size="37" baseType="lpstr">
      <vt:lpstr>等线</vt:lpstr>
      <vt:lpstr>汉仪旗黑Y4-85W</vt:lpstr>
      <vt:lpstr>Microsoft YaHei</vt:lpstr>
      <vt:lpstr>Microsoft YaHei</vt:lpstr>
      <vt:lpstr>Arial</vt:lpstr>
      <vt:lpstr>Goudy Stout</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尹健文</cp:lastModifiedBy>
  <cp:revision>97</cp:revision>
  <dcterms:created xsi:type="dcterms:W3CDTF">2015-08-18T02:51:41Z</dcterms:created>
  <dcterms:modified xsi:type="dcterms:W3CDTF">2017-05-12T07:00:06Z</dcterms:modified>
  <cp:category/>
</cp:coreProperties>
</file>