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0794F-60F6-9910-3F1F-85457828C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72DE4D-889E-1BA4-5812-9C2908514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A2D15E-09E8-064C-67A2-67DD92C5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016-DEB9-4990-9808-AF2580FF8F6E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77F52-5807-0DFB-CAC9-5CA469A6F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3E1C9-CC95-AC08-E51D-4328DE41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1A8D-D060-4264-9C02-1EB883A61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97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3B308-5ED8-A6EC-35BE-6C1AF26B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6A3611-DAB1-8C7A-1621-AFBB1A394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D2C2C-1453-F1BB-259E-F5E510D1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016-DEB9-4990-9808-AF2580FF8F6E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D1295-9C09-AFEF-60C0-D15750B8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45B1F2-B7DB-B26B-7D8A-B49BA6D2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1A8D-D060-4264-9C02-1EB883A61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38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F16EDC-3991-9AB1-70B4-270F928BB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C270B0-18A6-6132-B3F5-6A8BF9FAA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5F9EB-2353-A20A-837C-19A0E359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016-DEB9-4990-9808-AF2580FF8F6E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9EBB7F-27BE-C07F-8963-B2A8A258F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92E62-5853-6E18-A735-8EF3C269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1A8D-D060-4264-9C02-1EB883A61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6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A7442-F790-785B-7EC7-2130285A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B780F3-C6CE-8608-B20F-2C17070E5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5DE5B-92FA-E75D-709C-DDDDF71F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016-DEB9-4990-9808-AF2580FF8F6E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97286F-48B7-9405-EC68-0C03979B0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7F83F2-1965-E88D-F8AB-1E934F41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1A8D-D060-4264-9C02-1EB883A61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16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7CCA0-9BC4-29F2-6773-F61DCC7C7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C63D26-3F95-2A51-0685-2EB945C28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4CD22-8490-3F9D-2FB7-8E1AFA19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016-DEB9-4990-9808-AF2580FF8F6E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3CC7C-B2D5-8050-ADBD-6320DF8D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E2E9C-8202-3FBA-C6B6-C068B5B3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1A8D-D060-4264-9C02-1EB883A61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29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5AF8E-EA6A-EA24-16B2-E06625E7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6C1DB-90E7-B6BD-E838-A7CD13602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D3895F-88F2-F45A-CE72-D1744F56C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C41EC3-5B9C-C3A2-3C19-C15CCAAB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016-DEB9-4990-9808-AF2580FF8F6E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2507D2-7E43-65F8-C70E-AFFD2684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46DE5B-ED16-B6F9-C3F2-5E79016C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1A8D-D060-4264-9C02-1EB883A61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1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A7179-15F4-E302-15F0-42AC20393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FC4B70-DADE-4F78-AE49-84DAE71A9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3A13D6-BD62-DF4D-EADF-620F3CDB6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60F707-D53E-DB87-140F-6ACC982A5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6E2D80-830D-ADED-F450-77B9D00BC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4F1274-E64E-4B8C-F575-8CA276B1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016-DEB9-4990-9808-AF2580FF8F6E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5157CF-33DF-DB07-0F50-62168FDE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A426DD-A2AA-08EF-E69C-C330330F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1A8D-D060-4264-9C02-1EB883A61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17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0BBC2-7FAD-E942-4B42-F1372BAD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7BD5AE-19AA-EAD9-1B22-62FCE59F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016-DEB9-4990-9808-AF2580FF8F6E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6789FB-3134-1BCF-E507-254F1A87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98085-4ABD-BCBC-7EE7-DC8B374E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1A8D-D060-4264-9C02-1EB883A61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30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861D1D-262C-A8F5-E9F0-7BE4A202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016-DEB9-4990-9808-AF2580FF8F6E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1FF129-88FC-D2F4-61F7-FF740F983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3839F7-A4D8-9524-788F-24205E21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1A8D-D060-4264-9C02-1EB883A61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64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8ACCF-59EB-2B9F-B845-7733CEEE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D00A6F-577F-5F3E-AFCD-5E02823C0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7F3615-6CE8-A604-39C9-3D307E937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374B6B-39F2-C837-76AC-C5D5CAAC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016-DEB9-4990-9808-AF2580FF8F6E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A9E906-433D-2DD3-713A-707FC1F7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ECD69D-2527-2C0B-8033-4E76BAB3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1A8D-D060-4264-9C02-1EB883A61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64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A88C6-29EA-3471-79CD-495DDBA7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D80BFC-E537-E3CE-BE97-340C2EE96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8A5BF4-2AC7-A262-2524-A9E87A96B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758141-726C-EBE5-1697-D0F9EABF6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016-DEB9-4990-9808-AF2580FF8F6E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E2B2F0-220A-E91B-AA76-27092A8C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EFA61E-E5B1-E33F-9386-D9CB681C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1A8D-D060-4264-9C02-1EB883A61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88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D8F8AB-E2AD-CEBE-C010-B6780ED41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375B41-B9B6-CB1E-7BEA-DD83BEA4D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2EE6FF-9410-503C-5871-0938F87F6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CE016-DEB9-4990-9808-AF2580FF8F6E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7C047-E9DB-47EE-A70C-4D08F3A92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353C5-9647-77FF-C3BB-EE31D273D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01A8D-D060-4264-9C02-1EB883A61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6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603FCA2-B587-D9CC-6E07-943B72EC80EC}"/>
              </a:ext>
            </a:extLst>
          </p:cNvPr>
          <p:cNvSpPr/>
          <p:nvPr/>
        </p:nvSpPr>
        <p:spPr>
          <a:xfrm>
            <a:off x="575598" y="334107"/>
            <a:ext cx="11191630" cy="6189785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190BA20-ECAF-1E47-5D49-17DD2983A35B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微信的业务架构图</a:t>
            </a:r>
          </a:p>
        </p:txBody>
      </p:sp>
    </p:spTree>
    <p:extLst>
      <p:ext uri="{BB962C8B-B14F-4D97-AF65-F5344CB8AC3E}">
        <p14:creationId xmlns:p14="http://schemas.microsoft.com/office/powerpoint/2010/main" val="157564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57BBD73-0046-57D3-FAF8-B056873C3F96}"/>
              </a:ext>
            </a:extLst>
          </p:cNvPr>
          <p:cNvSpPr/>
          <p:nvPr/>
        </p:nvSpPr>
        <p:spPr>
          <a:xfrm>
            <a:off x="511908" y="258833"/>
            <a:ext cx="11191630" cy="6189785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4B6FE36-4270-B1F6-FD97-ABF2ED935647}"/>
              </a:ext>
            </a:extLst>
          </p:cNvPr>
          <p:cNvSpPr/>
          <p:nvPr/>
        </p:nvSpPr>
        <p:spPr>
          <a:xfrm>
            <a:off x="1209088" y="632712"/>
            <a:ext cx="4160303" cy="2886211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75AC44B-7E28-FD0B-69BB-1F49324DD757}"/>
              </a:ext>
            </a:extLst>
          </p:cNvPr>
          <p:cNvSpPr/>
          <p:nvPr/>
        </p:nvSpPr>
        <p:spPr>
          <a:xfrm>
            <a:off x="2450678" y="806059"/>
            <a:ext cx="1705292" cy="125676"/>
          </a:xfrm>
          <a:prstGeom prst="rect">
            <a:avLst/>
          </a:prstGeom>
          <a:ln w="31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登录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9694A8B-337E-C3E1-AB20-A92B59A50C89}"/>
              </a:ext>
            </a:extLst>
          </p:cNvPr>
          <p:cNvSpPr/>
          <p:nvPr/>
        </p:nvSpPr>
        <p:spPr>
          <a:xfrm>
            <a:off x="6697837" y="572041"/>
            <a:ext cx="4160303" cy="29468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7C327C-6845-E2B7-2F8D-4DF19A382844}"/>
              </a:ext>
            </a:extLst>
          </p:cNvPr>
          <p:cNvSpPr/>
          <p:nvPr/>
        </p:nvSpPr>
        <p:spPr>
          <a:xfrm>
            <a:off x="7936715" y="806059"/>
            <a:ext cx="1705292" cy="125676"/>
          </a:xfrm>
          <a:prstGeom prst="rect">
            <a:avLst/>
          </a:prstGeom>
          <a:ln w="31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聊天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09735BA-BCE4-D54D-0CEC-984C6280F575}"/>
              </a:ext>
            </a:extLst>
          </p:cNvPr>
          <p:cNvSpPr/>
          <p:nvPr/>
        </p:nvSpPr>
        <p:spPr>
          <a:xfrm>
            <a:off x="1223172" y="3835837"/>
            <a:ext cx="4160303" cy="12301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58A3B00-94C1-3A67-0FE9-DD14472BC059}"/>
              </a:ext>
            </a:extLst>
          </p:cNvPr>
          <p:cNvSpPr/>
          <p:nvPr/>
        </p:nvSpPr>
        <p:spPr>
          <a:xfrm>
            <a:off x="6709209" y="3823885"/>
            <a:ext cx="4160303" cy="1953495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0310A1-4108-DF75-2A99-B3FB0A610D0F}"/>
              </a:ext>
            </a:extLst>
          </p:cNvPr>
          <p:cNvSpPr/>
          <p:nvPr/>
        </p:nvSpPr>
        <p:spPr>
          <a:xfrm>
            <a:off x="7869968" y="3955177"/>
            <a:ext cx="1705292" cy="125676"/>
          </a:xfrm>
          <a:prstGeom prst="rect">
            <a:avLst/>
          </a:prstGeom>
          <a:ln w="31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支付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C7BEF5A-BDF5-D1DC-C810-3C78C93F3915}"/>
              </a:ext>
            </a:extLst>
          </p:cNvPr>
          <p:cNvSpPr/>
          <p:nvPr/>
        </p:nvSpPr>
        <p:spPr>
          <a:xfrm>
            <a:off x="2321572" y="4031703"/>
            <a:ext cx="1705292" cy="125676"/>
          </a:xfrm>
          <a:prstGeom prst="rect">
            <a:avLst/>
          </a:prstGeom>
          <a:ln w="31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朋友圈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C58FED5-1DA0-E144-CB9D-FB8C2A4998DD}"/>
              </a:ext>
            </a:extLst>
          </p:cNvPr>
          <p:cNvSpPr/>
          <p:nvPr/>
        </p:nvSpPr>
        <p:spPr>
          <a:xfrm>
            <a:off x="1694641" y="1217754"/>
            <a:ext cx="942572" cy="43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账户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0AFAB1A-F83D-BC8A-8BEE-4BEFAC39AB71}"/>
              </a:ext>
            </a:extLst>
          </p:cNvPr>
          <p:cNvSpPr/>
          <p:nvPr/>
        </p:nvSpPr>
        <p:spPr>
          <a:xfrm>
            <a:off x="2826895" y="1217754"/>
            <a:ext cx="924687" cy="43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个人信息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7C8D698-90E7-0073-29F1-57024BCF65E4}"/>
              </a:ext>
            </a:extLst>
          </p:cNvPr>
          <p:cNvSpPr/>
          <p:nvPr/>
        </p:nvSpPr>
        <p:spPr>
          <a:xfrm>
            <a:off x="3966011" y="1217754"/>
            <a:ext cx="998728" cy="43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联系人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BDBB0C5-293B-3888-3236-EC376B902321}"/>
              </a:ext>
            </a:extLst>
          </p:cNvPr>
          <p:cNvSpPr/>
          <p:nvPr/>
        </p:nvSpPr>
        <p:spPr>
          <a:xfrm>
            <a:off x="1701502" y="1965309"/>
            <a:ext cx="942572" cy="43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消息收件箱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1B54E9D-D1BD-4891-16CC-1921981944E4}"/>
              </a:ext>
            </a:extLst>
          </p:cNvPr>
          <p:cNvSpPr/>
          <p:nvPr/>
        </p:nvSpPr>
        <p:spPr>
          <a:xfrm>
            <a:off x="2842699" y="1965309"/>
            <a:ext cx="924687" cy="43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数据同步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1AFFBC5-9A6E-C2A2-2173-38E8B82F3218}"/>
              </a:ext>
            </a:extLst>
          </p:cNvPr>
          <p:cNvSpPr/>
          <p:nvPr/>
        </p:nvSpPr>
        <p:spPr>
          <a:xfrm>
            <a:off x="3966011" y="1954165"/>
            <a:ext cx="998728" cy="43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个人文件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F8CDE70-1D13-3FF9-2B7D-A3B317BA42D8}"/>
              </a:ext>
            </a:extLst>
          </p:cNvPr>
          <p:cNvSpPr/>
          <p:nvPr/>
        </p:nvSpPr>
        <p:spPr>
          <a:xfrm>
            <a:off x="9660787" y="1905198"/>
            <a:ext cx="998728" cy="43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定位信息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AC01A8A-CFF9-8D93-D883-87E6F6469981}"/>
              </a:ext>
            </a:extLst>
          </p:cNvPr>
          <p:cNvSpPr/>
          <p:nvPr/>
        </p:nvSpPr>
        <p:spPr>
          <a:xfrm>
            <a:off x="8386513" y="1905198"/>
            <a:ext cx="998728" cy="43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视频通话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2B99889-E732-326B-5331-799DFB472F1E}"/>
              </a:ext>
            </a:extLst>
          </p:cNvPr>
          <p:cNvSpPr/>
          <p:nvPr/>
        </p:nvSpPr>
        <p:spPr>
          <a:xfrm>
            <a:off x="7112240" y="1916944"/>
            <a:ext cx="998728" cy="43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表情</a:t>
            </a:r>
            <a:r>
              <a:rPr lang="en-US" altLang="zh-CN" sz="1100" dirty="0"/>
              <a:t>/</a:t>
            </a:r>
            <a:r>
              <a:rPr lang="zh-CN" altLang="en-US" sz="1100" dirty="0"/>
              <a:t>图片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A42DE90-E7BD-48FB-B81A-40C72C8F2024}"/>
              </a:ext>
            </a:extLst>
          </p:cNvPr>
          <p:cNvSpPr/>
          <p:nvPr/>
        </p:nvSpPr>
        <p:spPr>
          <a:xfrm>
            <a:off x="4032139" y="4270339"/>
            <a:ext cx="998728" cy="43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评论管理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0F9EDB0-7102-C151-4267-6E331335BAD9}"/>
              </a:ext>
            </a:extLst>
          </p:cNvPr>
          <p:cNvSpPr/>
          <p:nvPr/>
        </p:nvSpPr>
        <p:spPr>
          <a:xfrm>
            <a:off x="2753512" y="4274101"/>
            <a:ext cx="998728" cy="43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权限管理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6657CD8-5268-961E-E477-8DBE657D4D63}"/>
              </a:ext>
            </a:extLst>
          </p:cNvPr>
          <p:cNvSpPr/>
          <p:nvPr/>
        </p:nvSpPr>
        <p:spPr>
          <a:xfrm>
            <a:off x="1499375" y="4292056"/>
            <a:ext cx="998728" cy="43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发送朋友圈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5E17983F-B568-88F5-B696-CA6C7053B1AE}"/>
              </a:ext>
            </a:extLst>
          </p:cNvPr>
          <p:cNvSpPr/>
          <p:nvPr/>
        </p:nvSpPr>
        <p:spPr>
          <a:xfrm>
            <a:off x="7112240" y="2643526"/>
            <a:ext cx="998728" cy="43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语音转化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5FB852C4-4A45-625E-CB94-7BFE98282926}"/>
              </a:ext>
            </a:extLst>
          </p:cNvPr>
          <p:cNvSpPr/>
          <p:nvPr/>
        </p:nvSpPr>
        <p:spPr>
          <a:xfrm>
            <a:off x="9575260" y="4275703"/>
            <a:ext cx="998728" cy="43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钱包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3789F3A7-7CDF-EBC3-3320-E4912276E544}"/>
              </a:ext>
            </a:extLst>
          </p:cNvPr>
          <p:cNvSpPr/>
          <p:nvPr/>
        </p:nvSpPr>
        <p:spPr>
          <a:xfrm>
            <a:off x="8299630" y="4275703"/>
            <a:ext cx="998728" cy="43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红包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65477059-0591-6B00-400E-5C66964E2B7A}"/>
              </a:ext>
            </a:extLst>
          </p:cNvPr>
          <p:cNvSpPr/>
          <p:nvPr/>
        </p:nvSpPr>
        <p:spPr>
          <a:xfrm>
            <a:off x="7045493" y="4277873"/>
            <a:ext cx="998728" cy="43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转账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94EA1258-FDAC-9FA0-3135-4F0AA8DC9486}"/>
              </a:ext>
            </a:extLst>
          </p:cNvPr>
          <p:cNvSpPr/>
          <p:nvPr/>
        </p:nvSpPr>
        <p:spPr>
          <a:xfrm>
            <a:off x="7045493" y="5028158"/>
            <a:ext cx="998728" cy="43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收付款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08A6304D-E1C5-FB29-3991-2147E10CA407}"/>
              </a:ext>
            </a:extLst>
          </p:cNvPr>
          <p:cNvSpPr/>
          <p:nvPr/>
        </p:nvSpPr>
        <p:spPr>
          <a:xfrm>
            <a:off x="8319766" y="5028158"/>
            <a:ext cx="998728" cy="43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其他金融服务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B03C9994-F9B6-EB97-A136-A1725CD29E77}"/>
              </a:ext>
            </a:extLst>
          </p:cNvPr>
          <p:cNvSpPr/>
          <p:nvPr/>
        </p:nvSpPr>
        <p:spPr>
          <a:xfrm>
            <a:off x="2842699" y="2718844"/>
            <a:ext cx="998728" cy="43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App</a:t>
            </a:r>
            <a:r>
              <a:rPr lang="zh-CN" altLang="en-US" sz="1100" dirty="0"/>
              <a:t>设置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246342F-32F9-ADF6-E912-D32484E0DFB6}"/>
              </a:ext>
            </a:extLst>
          </p:cNvPr>
          <p:cNvSpPr/>
          <p:nvPr/>
        </p:nvSpPr>
        <p:spPr>
          <a:xfrm>
            <a:off x="1694641" y="2715594"/>
            <a:ext cx="998728" cy="43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扫一扫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B7CC6BCE-39DB-9AD9-F075-4B648AF403DB}"/>
              </a:ext>
            </a:extLst>
          </p:cNvPr>
          <p:cNvSpPr/>
          <p:nvPr/>
        </p:nvSpPr>
        <p:spPr>
          <a:xfrm>
            <a:off x="9594040" y="5028158"/>
            <a:ext cx="998728" cy="43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卡包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A63988EB-933A-CF99-1AC8-A9D19D3B7A95}"/>
              </a:ext>
            </a:extLst>
          </p:cNvPr>
          <p:cNvSpPr/>
          <p:nvPr/>
        </p:nvSpPr>
        <p:spPr>
          <a:xfrm>
            <a:off x="8416219" y="2643525"/>
            <a:ext cx="998728" cy="43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收藏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A3EB653B-D639-3DE0-0B2D-39079EFE1DB2}"/>
              </a:ext>
            </a:extLst>
          </p:cNvPr>
          <p:cNvSpPr/>
          <p:nvPr/>
        </p:nvSpPr>
        <p:spPr>
          <a:xfrm>
            <a:off x="9642007" y="1141807"/>
            <a:ext cx="998728" cy="43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批处理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AC75988F-10BD-3B91-94B2-11AA5A1D3BC6}"/>
              </a:ext>
            </a:extLst>
          </p:cNvPr>
          <p:cNvSpPr/>
          <p:nvPr/>
        </p:nvSpPr>
        <p:spPr>
          <a:xfrm>
            <a:off x="8366377" y="1141807"/>
            <a:ext cx="998728" cy="43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通知</a:t>
            </a:r>
            <a:r>
              <a:rPr lang="en-US" altLang="zh-CN" sz="1100" dirty="0"/>
              <a:t>/</a:t>
            </a:r>
            <a:r>
              <a:rPr lang="zh-CN" altLang="en-US" sz="1100" dirty="0"/>
              <a:t>提醒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A9AED9C9-0A77-0259-2F05-34C932C678DF}"/>
              </a:ext>
            </a:extLst>
          </p:cNvPr>
          <p:cNvSpPr/>
          <p:nvPr/>
        </p:nvSpPr>
        <p:spPr>
          <a:xfrm>
            <a:off x="7112240" y="1143977"/>
            <a:ext cx="998728" cy="43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群组聊天</a:t>
            </a:r>
          </a:p>
        </p:txBody>
      </p:sp>
    </p:spTree>
    <p:extLst>
      <p:ext uri="{BB962C8B-B14F-4D97-AF65-F5344CB8AC3E}">
        <p14:creationId xmlns:p14="http://schemas.microsoft.com/office/powerpoint/2010/main" val="85056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57BBD73-0046-57D3-FAF8-B056873C3F96}"/>
              </a:ext>
            </a:extLst>
          </p:cNvPr>
          <p:cNvSpPr/>
          <p:nvPr/>
        </p:nvSpPr>
        <p:spPr>
          <a:xfrm>
            <a:off x="511908" y="258833"/>
            <a:ext cx="11191630" cy="6189785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4B6FE36-4270-B1F6-FD97-ABF2ED935647}"/>
              </a:ext>
            </a:extLst>
          </p:cNvPr>
          <p:cNvSpPr/>
          <p:nvPr/>
        </p:nvSpPr>
        <p:spPr>
          <a:xfrm>
            <a:off x="1209088" y="632712"/>
            <a:ext cx="4160303" cy="288621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75AC44B-7E28-FD0B-69BB-1F49324DD757}"/>
              </a:ext>
            </a:extLst>
          </p:cNvPr>
          <p:cNvSpPr/>
          <p:nvPr/>
        </p:nvSpPr>
        <p:spPr>
          <a:xfrm>
            <a:off x="2450678" y="806059"/>
            <a:ext cx="1705292" cy="125676"/>
          </a:xfrm>
          <a:prstGeom prst="rect">
            <a:avLst/>
          </a:prstGeom>
          <a:ln w="31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订阅信息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9694A8B-337E-C3E1-AB20-A92B59A50C89}"/>
              </a:ext>
            </a:extLst>
          </p:cNvPr>
          <p:cNvSpPr/>
          <p:nvPr/>
        </p:nvSpPr>
        <p:spPr>
          <a:xfrm>
            <a:off x="6697837" y="572041"/>
            <a:ext cx="4160303" cy="29468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7C327C-6845-E2B7-2F8D-4DF19A382844}"/>
              </a:ext>
            </a:extLst>
          </p:cNvPr>
          <p:cNvSpPr/>
          <p:nvPr/>
        </p:nvSpPr>
        <p:spPr>
          <a:xfrm>
            <a:off x="7936715" y="806059"/>
            <a:ext cx="1705292" cy="125676"/>
          </a:xfrm>
          <a:prstGeom prst="rect">
            <a:avLst/>
          </a:prstGeom>
          <a:ln w="31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发现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09735BA-BCE4-D54D-0CEC-984C6280F575}"/>
              </a:ext>
            </a:extLst>
          </p:cNvPr>
          <p:cNvSpPr/>
          <p:nvPr/>
        </p:nvSpPr>
        <p:spPr>
          <a:xfrm>
            <a:off x="1223172" y="3835837"/>
            <a:ext cx="4160303" cy="12301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58A3B00-94C1-3A67-0FE9-DD14472BC059}"/>
              </a:ext>
            </a:extLst>
          </p:cNvPr>
          <p:cNvSpPr/>
          <p:nvPr/>
        </p:nvSpPr>
        <p:spPr>
          <a:xfrm>
            <a:off x="6709209" y="3823885"/>
            <a:ext cx="4160303" cy="12301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0310A1-4108-DF75-2A99-B3FB0A610D0F}"/>
              </a:ext>
            </a:extLst>
          </p:cNvPr>
          <p:cNvSpPr/>
          <p:nvPr/>
        </p:nvSpPr>
        <p:spPr>
          <a:xfrm>
            <a:off x="7869968" y="3955177"/>
            <a:ext cx="1705292" cy="125676"/>
          </a:xfrm>
          <a:prstGeom prst="rect">
            <a:avLst/>
          </a:prstGeom>
          <a:ln w="31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多平台支持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C7BEF5A-BDF5-D1DC-C810-3C78C93F3915}"/>
              </a:ext>
            </a:extLst>
          </p:cNvPr>
          <p:cNvSpPr/>
          <p:nvPr/>
        </p:nvSpPr>
        <p:spPr>
          <a:xfrm>
            <a:off x="2321572" y="4031703"/>
            <a:ext cx="1705292" cy="125676"/>
          </a:xfrm>
          <a:prstGeom prst="rect">
            <a:avLst/>
          </a:prstGeom>
          <a:ln w="31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小程序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C58FED5-1DA0-E144-CB9D-FB8C2A4998DD}"/>
              </a:ext>
            </a:extLst>
          </p:cNvPr>
          <p:cNvSpPr/>
          <p:nvPr/>
        </p:nvSpPr>
        <p:spPr>
          <a:xfrm>
            <a:off x="1694641" y="1217754"/>
            <a:ext cx="942572" cy="43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订阅服务端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0AFAB1A-F83D-BC8A-8BEE-4BEFAC39AB71}"/>
              </a:ext>
            </a:extLst>
          </p:cNvPr>
          <p:cNvSpPr/>
          <p:nvPr/>
        </p:nvSpPr>
        <p:spPr>
          <a:xfrm>
            <a:off x="2826895" y="1217754"/>
            <a:ext cx="924687" cy="43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订阅服务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7C8D698-90E7-0073-29F1-57024BCF65E4}"/>
              </a:ext>
            </a:extLst>
          </p:cNvPr>
          <p:cNvSpPr/>
          <p:nvPr/>
        </p:nvSpPr>
        <p:spPr>
          <a:xfrm>
            <a:off x="3966011" y="1217754"/>
            <a:ext cx="998728" cy="43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数据统计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BDBB0C5-293B-3888-3236-EC376B902321}"/>
              </a:ext>
            </a:extLst>
          </p:cNvPr>
          <p:cNvSpPr/>
          <p:nvPr/>
        </p:nvSpPr>
        <p:spPr>
          <a:xfrm>
            <a:off x="1701502" y="1965309"/>
            <a:ext cx="942572" cy="43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评论转发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1B54E9D-D1BD-4891-16CC-1921981944E4}"/>
              </a:ext>
            </a:extLst>
          </p:cNvPr>
          <p:cNvSpPr/>
          <p:nvPr/>
        </p:nvSpPr>
        <p:spPr>
          <a:xfrm>
            <a:off x="2842699" y="1965309"/>
            <a:ext cx="924687" cy="43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广告投放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F8CDE70-1D13-3FF9-2B7D-A3B317BA42D8}"/>
              </a:ext>
            </a:extLst>
          </p:cNvPr>
          <p:cNvSpPr/>
          <p:nvPr/>
        </p:nvSpPr>
        <p:spPr>
          <a:xfrm>
            <a:off x="9660787" y="1905198"/>
            <a:ext cx="998728" cy="43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附近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AC01A8A-CFF9-8D93-D883-87E6F6469981}"/>
              </a:ext>
            </a:extLst>
          </p:cNvPr>
          <p:cNvSpPr/>
          <p:nvPr/>
        </p:nvSpPr>
        <p:spPr>
          <a:xfrm>
            <a:off x="8386513" y="1905198"/>
            <a:ext cx="998728" cy="43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搜一搜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2B99889-E732-326B-5331-799DFB472F1E}"/>
              </a:ext>
            </a:extLst>
          </p:cNvPr>
          <p:cNvSpPr/>
          <p:nvPr/>
        </p:nvSpPr>
        <p:spPr>
          <a:xfrm>
            <a:off x="7112240" y="1916944"/>
            <a:ext cx="998728" cy="43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看一看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A42DE90-E7BD-48FB-B81A-40C72C8F2024}"/>
              </a:ext>
            </a:extLst>
          </p:cNvPr>
          <p:cNvSpPr/>
          <p:nvPr/>
        </p:nvSpPr>
        <p:spPr>
          <a:xfrm>
            <a:off x="4032139" y="4270339"/>
            <a:ext cx="998728" cy="43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程序审批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0F9EDB0-7102-C151-4267-6E331335BAD9}"/>
              </a:ext>
            </a:extLst>
          </p:cNvPr>
          <p:cNvSpPr/>
          <p:nvPr/>
        </p:nvSpPr>
        <p:spPr>
          <a:xfrm>
            <a:off x="2753512" y="4274101"/>
            <a:ext cx="998728" cy="43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程序管理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6657CD8-5268-961E-E477-8DBE657D4D63}"/>
              </a:ext>
            </a:extLst>
          </p:cNvPr>
          <p:cNvSpPr/>
          <p:nvPr/>
        </p:nvSpPr>
        <p:spPr>
          <a:xfrm>
            <a:off x="1499375" y="4292056"/>
            <a:ext cx="998728" cy="43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支撑平台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5E17983F-B568-88F5-B696-CA6C7053B1AE}"/>
              </a:ext>
            </a:extLst>
          </p:cNvPr>
          <p:cNvSpPr/>
          <p:nvPr/>
        </p:nvSpPr>
        <p:spPr>
          <a:xfrm>
            <a:off x="7112240" y="2643526"/>
            <a:ext cx="998728" cy="43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游戏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65477059-0591-6B00-400E-5C66964E2B7A}"/>
              </a:ext>
            </a:extLst>
          </p:cNvPr>
          <p:cNvSpPr/>
          <p:nvPr/>
        </p:nvSpPr>
        <p:spPr>
          <a:xfrm>
            <a:off x="7045493" y="4280104"/>
            <a:ext cx="998728" cy="43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各平台服务适配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A63988EB-933A-CF99-1AC8-A9D19D3B7A95}"/>
              </a:ext>
            </a:extLst>
          </p:cNvPr>
          <p:cNvSpPr/>
          <p:nvPr/>
        </p:nvSpPr>
        <p:spPr>
          <a:xfrm>
            <a:off x="8386513" y="2643525"/>
            <a:ext cx="998728" cy="43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购物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A3EB653B-D639-3DE0-0B2D-39079EFE1DB2}"/>
              </a:ext>
            </a:extLst>
          </p:cNvPr>
          <p:cNvSpPr/>
          <p:nvPr/>
        </p:nvSpPr>
        <p:spPr>
          <a:xfrm>
            <a:off x="9642007" y="1141807"/>
            <a:ext cx="998728" cy="43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摇一摇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AC75988F-10BD-3B91-94B2-11AA5A1D3BC6}"/>
              </a:ext>
            </a:extLst>
          </p:cNvPr>
          <p:cNvSpPr/>
          <p:nvPr/>
        </p:nvSpPr>
        <p:spPr>
          <a:xfrm>
            <a:off x="8366377" y="1141807"/>
            <a:ext cx="998728" cy="43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直播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A9AED9C9-0A77-0259-2F05-34C932C678DF}"/>
              </a:ext>
            </a:extLst>
          </p:cNvPr>
          <p:cNvSpPr/>
          <p:nvPr/>
        </p:nvSpPr>
        <p:spPr>
          <a:xfrm>
            <a:off x="7112301" y="1131012"/>
            <a:ext cx="998728" cy="43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视频号</a:t>
            </a:r>
          </a:p>
        </p:txBody>
      </p:sp>
    </p:spTree>
    <p:extLst>
      <p:ext uri="{BB962C8B-B14F-4D97-AF65-F5344CB8AC3E}">
        <p14:creationId xmlns:p14="http://schemas.microsoft.com/office/powerpoint/2010/main" val="11287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98</Words>
  <Application>Microsoft Office PowerPoint</Application>
  <PresentationFormat>宽屏</PresentationFormat>
  <Paragraphs>51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微信的业务架构图</dc:title>
  <dc:creator>se jun wen</dc:creator>
  <cp:lastModifiedBy>se jun wen</cp:lastModifiedBy>
  <cp:revision>20</cp:revision>
  <dcterms:created xsi:type="dcterms:W3CDTF">2022-07-05T12:35:38Z</dcterms:created>
  <dcterms:modified xsi:type="dcterms:W3CDTF">2022-07-07T13:14:09Z</dcterms:modified>
</cp:coreProperties>
</file>