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694"/>
  </p:normalViewPr>
  <p:slideViewPr>
    <p:cSldViewPr snapToGrid="0">
      <p:cViewPr varScale="1">
        <p:scale>
          <a:sx n="59" d="100"/>
          <a:sy n="59" d="100"/>
        </p:scale>
        <p:origin x="200" y="2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B7DAA-BD4D-2169-7C54-6E30743FD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8A3751-8102-2F94-3B11-28937D261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4A27D-0A05-E3B6-622F-D7D3FC13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B42C-CD60-8745-84A9-7AE531DD5B0B}" type="datetimeFigureOut">
              <a:rPr kumimoji="1" lang="ko-KR" altLang="en-US" smtClean="0"/>
              <a:t>2024. 10. 13.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C21A3-774D-4207-3F08-D897A159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03E73-F2B8-2C29-04CE-1DF3D120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2EA-A49F-A84A-B0FF-7F45FC6137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276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885D9-7C64-8224-5EA8-63EA2960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4377E5-EC59-EB0B-D125-7DF899F0C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990C4-395E-82D2-66C6-EAAE5434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B42C-CD60-8745-84A9-7AE531DD5B0B}" type="datetimeFigureOut">
              <a:rPr kumimoji="1" lang="ko-KR" altLang="en-US" smtClean="0"/>
              <a:t>2024. 10. 13.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80498-1BD1-4C78-4CC5-DE8781D3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48B6C-7391-67BF-4952-F732F045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2EA-A49F-A84A-B0FF-7F45FC6137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765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596B78-6125-C24E-B220-101919B17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6E7B99-AED4-E8A2-EA89-1B511ED33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A6655-3074-D978-CC6B-58786F6F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B42C-CD60-8745-84A9-7AE531DD5B0B}" type="datetimeFigureOut">
              <a:rPr kumimoji="1" lang="ko-KR" altLang="en-US" smtClean="0"/>
              <a:t>2024. 10. 13.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9E389-99A5-7D4C-39ED-701F385D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AF19D-CB31-BB4A-A683-FC3E813F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2EA-A49F-A84A-B0FF-7F45FC6137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719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96D9F-AAA2-844B-EA7F-4C22910B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6D9D0-13AB-B762-9570-BAE444664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0AF26-668D-31C4-B196-6CC8E340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B42C-CD60-8745-84A9-7AE531DD5B0B}" type="datetimeFigureOut">
              <a:rPr kumimoji="1" lang="ko-KR" altLang="en-US" smtClean="0"/>
              <a:t>2024. 10. 13.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82858-9F81-3F59-4EA8-62A19591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DB0E6-BF6C-7C50-73AE-99D9732C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2EA-A49F-A84A-B0FF-7F45FC6137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247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954DD-2789-8991-ABFB-0B299754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BA2B88-35BA-88C7-76DC-254C0DD5E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75DDF-55C0-E200-B64F-78633F40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B42C-CD60-8745-84A9-7AE531DD5B0B}" type="datetimeFigureOut">
              <a:rPr kumimoji="1" lang="ko-KR" altLang="en-US" smtClean="0"/>
              <a:t>2024. 10. 13.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2FB61-C022-24D5-5DF0-E81DCBD8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B06B6-A520-A135-6BD5-B5ACCBF1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2EA-A49F-A84A-B0FF-7F45FC6137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913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0A7D9-3705-B8DC-0384-AD7E3A86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DDBAC-8CBF-6193-FDE5-EDF9F79FE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F43F5A-C30E-DC57-A405-A85EBD94E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5AA64-8304-BE38-884E-997B1728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B42C-CD60-8745-84A9-7AE531DD5B0B}" type="datetimeFigureOut">
              <a:rPr kumimoji="1" lang="ko-KR" altLang="en-US" smtClean="0"/>
              <a:t>2024. 10. 13.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1DAEBA-DB0D-FE05-CB86-4E664C9F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7E647E-CD5A-BF16-98F9-BD3D9563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2EA-A49F-A84A-B0FF-7F45FC6137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090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ED911-5590-2883-AA88-88837D10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21371-496F-D1FC-B36D-AB01CAF7D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4A4C8-A3F6-8832-BAA2-A2341A0AA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16928F-96D3-290A-E752-D7344ED1B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88AF3F-ABDE-C8E8-99C1-BA3A97C32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A07F9F-97AE-C80B-1230-F6E5C77C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B42C-CD60-8745-84A9-7AE531DD5B0B}" type="datetimeFigureOut">
              <a:rPr kumimoji="1" lang="ko-KR" altLang="en-US" smtClean="0"/>
              <a:t>2024. 10. 13.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378CBA-1D37-B10C-63E5-C53E903F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2E7479-A76D-A681-F576-886D9788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2EA-A49F-A84A-B0FF-7F45FC6137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542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1B4B8-781C-289D-F060-DA7FE0F1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93298F-47B0-F187-E4FE-12F4ACFA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B42C-CD60-8745-84A9-7AE531DD5B0B}" type="datetimeFigureOut">
              <a:rPr kumimoji="1" lang="ko-KR" altLang="en-US" smtClean="0"/>
              <a:t>2024. 10. 13.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A6EF01-BC75-6B9F-13C1-99CF1164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1DAB04-7C58-6F8C-1C26-53073B37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2EA-A49F-A84A-B0FF-7F45FC6137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70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FB04F9-E839-3A9F-7F53-350C1295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B42C-CD60-8745-84A9-7AE531DD5B0B}" type="datetimeFigureOut">
              <a:rPr kumimoji="1" lang="ko-KR" altLang="en-US" smtClean="0"/>
              <a:t>2024. 10. 13.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09FBFB-D39E-5DC7-7613-E35D2B89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21E163-90F7-8B9B-8AFE-4B84162A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2EA-A49F-A84A-B0FF-7F45FC6137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270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C30A2-AFC7-7648-7F94-D04FE5BD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67F31-33C2-18A1-139F-4657116C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AE7DDD-88E8-02D1-E772-941819280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59C35-4D33-D609-846B-CEFE814C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B42C-CD60-8745-84A9-7AE531DD5B0B}" type="datetimeFigureOut">
              <a:rPr kumimoji="1" lang="ko-KR" altLang="en-US" smtClean="0"/>
              <a:t>2024. 10. 13.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1D4F7-F952-0CEB-FB59-75BC8F2A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3929BC-0A33-9F4A-EB87-179E5A44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2EA-A49F-A84A-B0FF-7F45FC6137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014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5ED40-480B-1E11-086F-0FB0D9600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03E2ED-3D3A-AE93-8750-0A3BEC17D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8BF61C-1801-A484-264C-A3D82D29D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644A3-03FF-0468-FFC0-D90B3705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B42C-CD60-8745-84A9-7AE531DD5B0B}" type="datetimeFigureOut">
              <a:rPr kumimoji="1" lang="ko-KR" altLang="en-US" smtClean="0"/>
              <a:t>2024. 10. 13.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6706D0-5627-E1DA-2873-657FD14D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6505B7-69E2-5DC6-8564-A5195D98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2EA-A49F-A84A-B0FF-7F45FC6137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210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4EF7BB-A2A6-B07A-D446-220BBA91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813EE6-B0A9-6C2E-633C-02E3F6AD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3A3B6-A007-ECDD-4D43-57289FC8C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0CB42C-CD60-8745-84A9-7AE531DD5B0B}" type="datetimeFigureOut">
              <a:rPr kumimoji="1" lang="ko-KR" altLang="en-US" smtClean="0"/>
              <a:t>2024. 10. 13.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29D37-4298-C683-E4F1-B625267BC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33602-3E4D-B3BC-3AFB-F196419D2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37C2EA-A49F-A84A-B0FF-7F45FC6137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239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7710F-E322-8604-2950-E1477F579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981612-E294-DC95-933F-7B70F2CBB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606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C69DC-A98A-6FF3-E52B-192BA895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예상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12252-CBB7-A184-FE0C-E9508DAB0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1" dirty="0"/>
              <a:t>RNN</a:t>
            </a:r>
            <a:r>
              <a:rPr lang="ko-KR" altLang="en-US" b="1" dirty="0"/>
              <a:t>과 </a:t>
            </a:r>
            <a:r>
              <a:rPr lang="en" altLang="ko-KR" b="1" dirty="0"/>
              <a:t>LSTM</a:t>
            </a:r>
            <a:r>
              <a:rPr lang="en" altLang="ko-KR" dirty="0"/>
              <a:t>: </a:t>
            </a:r>
            <a:r>
              <a:rPr lang="ko-KR" altLang="en-US" dirty="0"/>
              <a:t>영상에서 연속적인 프레임 간의 관계를 분석하기 위해 </a:t>
            </a:r>
            <a:r>
              <a:rPr lang="en" altLang="ko-KR" dirty="0"/>
              <a:t>RNN(Recurrent Neural Network) </a:t>
            </a:r>
            <a:r>
              <a:rPr lang="ko-KR" altLang="en-US" dirty="0"/>
              <a:t>및 </a:t>
            </a:r>
            <a:r>
              <a:rPr lang="en" altLang="ko-KR" dirty="0"/>
              <a:t>LSTM(Long Short-Term Memory)</a:t>
            </a:r>
            <a:r>
              <a:rPr lang="ko-KR" altLang="en-US" dirty="0"/>
              <a:t>이 사용됩니다</a:t>
            </a:r>
            <a:r>
              <a:rPr lang="en-US" altLang="ko-KR" dirty="0"/>
              <a:t>. </a:t>
            </a:r>
            <a:r>
              <a:rPr lang="ko-KR" altLang="en-US" dirty="0"/>
              <a:t>이 구조는 이전 프레임의 출력을 다음 프레임의 입력으로 사용하여 시간적 정보를 반영한 특징을 학습하며</a:t>
            </a:r>
            <a:r>
              <a:rPr lang="en-US" altLang="ko-KR" dirty="0"/>
              <a:t>, </a:t>
            </a:r>
            <a:r>
              <a:rPr lang="ko-KR" altLang="en-US" dirty="0"/>
              <a:t>이는 영상 </a:t>
            </a:r>
            <a:r>
              <a:rPr lang="ko-KR" altLang="en-US" dirty="0" err="1"/>
              <a:t>딥페이크</a:t>
            </a:r>
            <a:r>
              <a:rPr lang="ko-KR" altLang="en-US" dirty="0"/>
              <a:t> 탐지에 적합한 모델입니다 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47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192000" cy="1519356"/>
            <a:chOff x="0" y="-29768"/>
            <a:chExt cx="12202174" cy="15193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C218A00-1659-F7F9-B1CB-1B427C76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9902"/>
            <a:ext cx="6924026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ko-KR" altLang="en-US" sz="2700" dirty="0" err="1">
                <a:solidFill>
                  <a:srgbClr val="FFFFFF"/>
                </a:solidFill>
              </a:rPr>
              <a:t>딥페이크</a:t>
            </a:r>
            <a:r>
              <a:rPr kumimoji="1" lang="ko-KR" altLang="en-US" sz="2700" dirty="0">
                <a:solidFill>
                  <a:srgbClr val="FFFFFF"/>
                </a:solidFill>
              </a:rPr>
              <a:t> 기술의 특징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B056E6-D07F-1C04-AC48-29ABA3E0E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7176"/>
            <a:ext cx="11321142" cy="524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5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A9D4D6-49F0-91F6-755D-4E6EA796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9E4EDF6-8C23-7B0E-65B7-65B837D9C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192000" cy="1519356"/>
            <a:chOff x="0" y="-29768"/>
            <a:chExt cx="12202174" cy="15193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C905DF-5ED7-A48C-2521-27A0D99B6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E617F9-AB43-C9AB-42FE-54299B860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CA7107-5D9A-1A95-336C-807732E8A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F629F13-7F15-B861-D59A-48AC61C6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9902"/>
            <a:ext cx="6924026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ko-KR" altLang="en-US" sz="2700" dirty="0" err="1">
                <a:solidFill>
                  <a:srgbClr val="FFFFFF"/>
                </a:solidFill>
              </a:rPr>
              <a:t>딥페이크</a:t>
            </a:r>
            <a:r>
              <a:rPr kumimoji="1" lang="ko-KR" altLang="en-US" sz="2700" dirty="0">
                <a:solidFill>
                  <a:srgbClr val="FFFFFF"/>
                </a:solidFill>
              </a:rPr>
              <a:t> 기술의 특징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2A87A2-348B-C4B6-CEB0-13222C09D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1" y="-3498"/>
            <a:ext cx="11288486" cy="534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5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D0495F-4E48-236C-66E3-564D7200E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D39E622-A90B-2F81-3070-44EB6455C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192000" cy="1519356"/>
            <a:chOff x="0" y="-29768"/>
            <a:chExt cx="12202174" cy="15193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E15368-DF51-7EC4-1AB8-4AA0681B7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613D14-F9DE-5F44-952D-854DD4CE8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A4F9E3-F180-38F6-A1A3-068DDBB25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34C0986-FA16-4753-1B96-13116135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9902"/>
            <a:ext cx="6924026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ko-KR" altLang="en-US" sz="2700" dirty="0" err="1">
                <a:solidFill>
                  <a:srgbClr val="FFFFFF"/>
                </a:solidFill>
              </a:rPr>
              <a:t>딥페이크</a:t>
            </a:r>
            <a:r>
              <a:rPr kumimoji="1" lang="ko-KR" altLang="en-US" sz="2700" dirty="0">
                <a:solidFill>
                  <a:srgbClr val="FFFFFF"/>
                </a:solidFill>
              </a:rPr>
              <a:t> 기술의 특징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88F0637-436E-AEB5-921D-17A39DEA432A}"/>
              </a:ext>
            </a:extLst>
          </p:cNvPr>
          <p:cNvSpPr txBox="1">
            <a:spLocks/>
          </p:cNvSpPr>
          <p:nvPr/>
        </p:nvSpPr>
        <p:spPr>
          <a:xfrm>
            <a:off x="1024783" y="2053427"/>
            <a:ext cx="6924026" cy="913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endParaRPr kumimoji="1" lang="ko-KR" altLang="en-US" sz="27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ECF60E2-C266-DFB0-A404-493CFE26C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17" y="653183"/>
            <a:ext cx="10515600" cy="4351338"/>
          </a:xfrm>
        </p:spPr>
        <p:txBody>
          <a:bodyPr/>
          <a:lstStyle/>
          <a:p>
            <a:r>
              <a:rPr kumimoji="1" lang="ko-KR" altLang="en-US" dirty="0"/>
              <a:t>안면윤곽 부분만 </a:t>
            </a:r>
            <a:r>
              <a:rPr kumimoji="1" lang="ko-KR" altLang="en-US" dirty="0" err="1"/>
              <a:t>피부톤을</a:t>
            </a:r>
            <a:r>
              <a:rPr kumimoji="1" lang="ko-KR" altLang="en-US" dirty="0"/>
              <a:t> 맞춰서 </a:t>
            </a:r>
            <a:r>
              <a:rPr kumimoji="1" lang="ko-KR" altLang="en-US" dirty="0" err="1"/>
              <a:t>바꿔치기를</a:t>
            </a:r>
            <a:r>
              <a:rPr kumimoji="1" lang="ko-KR" altLang="en-US" dirty="0"/>
              <a:t> 하는 방식으로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눈코입만 합성을 하게 됨</a:t>
            </a:r>
            <a:endParaRPr kumimoji="1" lang="en-US" altLang="ko-KR" dirty="0"/>
          </a:p>
          <a:p>
            <a:r>
              <a:rPr kumimoji="1" lang="ko-KR" altLang="en-US" dirty="0"/>
              <a:t>이렇게 하면 합성 대상과 다른 안면윤곽을 가지고 있더라도 좀 더 자연스럽게 합성이 가능</a:t>
            </a:r>
            <a:endParaRPr kumimoji="1" lang="en-US" altLang="ko-KR" dirty="0"/>
          </a:p>
          <a:p>
            <a:r>
              <a:rPr kumimoji="1" lang="ko-KR" altLang="en-US" dirty="0"/>
              <a:t>증명사진처럼 얼굴이 정확하게 나오면 합성이 비교적 잘 이뤄지지만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얼굴의 일부가 잘린 경우에는 이상한 합성결과가 나올 수 있음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629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103</Words>
  <Application>Microsoft Macintosh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예상 모델</vt:lpstr>
      <vt:lpstr>딥페이크 기술의 특징</vt:lpstr>
      <vt:lpstr>딥페이크 기술의 특징</vt:lpstr>
      <vt:lpstr>딥페이크 기술의 특징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JUNWON LEE</dc:creator>
  <cp:lastModifiedBy>JUNWON LEE</cp:lastModifiedBy>
  <cp:revision>5</cp:revision>
  <dcterms:created xsi:type="dcterms:W3CDTF">2024-10-13T12:03:25Z</dcterms:created>
  <dcterms:modified xsi:type="dcterms:W3CDTF">2024-10-13T12:26:42Z</dcterms:modified>
</cp:coreProperties>
</file>