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292da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292da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2292daa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2292daa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2292daa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2292daa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2292daa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2292daa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2292daa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2292daa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292daa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292daa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Junwoo Hwang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30.01.2023, 13:30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625"/>
            <a:ext cx="4578725" cy="310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822" y="1753213"/>
            <a:ext cx="3882776" cy="229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 velocity curve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8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 velocity curve with Acceleration limit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927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Velocity Curve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8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Velocity Curve with Acceleration Limit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59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Monotonicity Constraint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50" y="194800"/>
            <a:ext cx="4077600" cy="47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