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88" r:id="rId3"/>
    <p:sldId id="260" r:id="rId4"/>
    <p:sldId id="295" r:id="rId5"/>
    <p:sldId id="299" r:id="rId6"/>
    <p:sldId id="300" r:id="rId7"/>
    <p:sldId id="296" r:id="rId8"/>
    <p:sldId id="315" r:id="rId9"/>
    <p:sldId id="297" r:id="rId10"/>
    <p:sldId id="285" r:id="rId11"/>
    <p:sldId id="316" r:id="rId12"/>
    <p:sldId id="293" r:id="rId13"/>
    <p:sldId id="294" r:id="rId14"/>
    <p:sldId id="287" r:id="rId15"/>
    <p:sldId id="301" r:id="rId16"/>
    <p:sldId id="325" r:id="rId17"/>
    <p:sldId id="302" r:id="rId18"/>
    <p:sldId id="289" r:id="rId19"/>
    <p:sldId id="303" r:id="rId20"/>
    <p:sldId id="317" r:id="rId21"/>
    <p:sldId id="318" r:id="rId22"/>
    <p:sldId id="326" r:id="rId23"/>
    <p:sldId id="327" r:id="rId24"/>
    <p:sldId id="319" r:id="rId25"/>
    <p:sldId id="328" r:id="rId26"/>
    <p:sldId id="333" r:id="rId27"/>
    <p:sldId id="320" r:id="rId28"/>
    <p:sldId id="338" r:id="rId29"/>
    <p:sldId id="339" r:id="rId30"/>
    <p:sldId id="321" r:id="rId31"/>
    <p:sldId id="322" r:id="rId32"/>
    <p:sldId id="323" r:id="rId33"/>
    <p:sldId id="331" r:id="rId34"/>
    <p:sldId id="324" r:id="rId35"/>
    <p:sldId id="291" r:id="rId36"/>
    <p:sldId id="341" r:id="rId37"/>
    <p:sldId id="340" r:id="rId38"/>
    <p:sldId id="310" r:id="rId39"/>
    <p:sldId id="309" r:id="rId40"/>
    <p:sldId id="342" r:id="rId41"/>
    <p:sldId id="292" r:id="rId42"/>
    <p:sldId id="345" r:id="rId43"/>
    <p:sldId id="290" r:id="rId44"/>
    <p:sldId id="312" r:id="rId45"/>
    <p:sldId id="346" r:id="rId46"/>
    <p:sldId id="347" r:id="rId47"/>
    <p:sldId id="348" r:id="rId48"/>
    <p:sldId id="349" r:id="rId49"/>
    <p:sldId id="344" r:id="rId50"/>
    <p:sldId id="313" r:id="rId51"/>
    <p:sldId id="343" r:id="rId52"/>
    <p:sldId id="350" r:id="rId53"/>
    <p:sldId id="28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8805" autoAdjust="0"/>
  </p:normalViewPr>
  <p:slideViewPr>
    <p:cSldViewPr snapToGrid="0">
      <p:cViewPr varScale="1">
        <p:scale>
          <a:sx n="61" d="100"/>
          <a:sy n="61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9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0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작업 환경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9E96A-B9C3-9877-73EE-8F2E9BB4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BB71-FAFF-4D9E-86AE-BA4D5C2F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063548" cy="3777622"/>
          </a:xfrm>
        </p:spPr>
        <p:txBody>
          <a:bodyPr/>
          <a:lstStyle/>
          <a:p>
            <a:r>
              <a:rPr lang="ko-KR" altLang="en-US" dirty="0" err="1"/>
              <a:t>웹브라우저</a:t>
            </a:r>
            <a:r>
              <a:rPr lang="ko-KR" altLang="en-US" dirty="0"/>
              <a:t> 환경에서 아닌 곳에서 자바스크립트를 실행하기위한 자바스크립트 엔진</a:t>
            </a:r>
          </a:p>
        </p:txBody>
      </p:sp>
      <p:pic>
        <p:nvPicPr>
          <p:cNvPr id="3074" name="Picture 2" descr="Node.js - 위키백과, 우리 모두의 백과사전">
            <a:extLst>
              <a:ext uri="{FF2B5EF4-FFF2-40B4-BE49-F238E27FC236}">
                <a16:creationId xmlns:a16="http://schemas.microsoft.com/office/drawing/2014/main" id="{88A5651C-4B27-C57A-3B77-2E0F8563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429000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pm (소프트웨어) - 위키백과, 우리 모두의 백과사전">
            <a:extLst>
              <a:ext uri="{FF2B5EF4-FFF2-40B4-BE49-F238E27FC236}">
                <a16:creationId xmlns:a16="http://schemas.microsoft.com/office/drawing/2014/main" id="{5A451FE1-4511-EBA3-B6EE-FA04FA72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9" y="3767879"/>
            <a:ext cx="2567940" cy="99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31E8-8847-59F4-E65C-5E9672E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C2E6D-E945-F825-9AD9-F40F4B4C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확장프로그램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65B1F-997D-6458-282E-2E75EF19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53677"/>
            <a:ext cx="588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5FE87-E9B4-B2F5-4972-B9192779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C8DC-2638-D559-70E9-E67A2E4E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cdn</a:t>
            </a: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/>
              <a:t>홈페이지 문서에서 복사가능</a:t>
            </a:r>
            <a:endParaRPr lang="en-US" altLang="ko-KR" dirty="0"/>
          </a:p>
          <a:p>
            <a:pPr lvl="1"/>
            <a:r>
              <a:rPr lang="en-US" altLang="ko-KR" dirty="0"/>
              <a:t>JSX</a:t>
            </a:r>
            <a:r>
              <a:rPr lang="ko-KR" altLang="en-US" dirty="0"/>
              <a:t>를 사용한다면 </a:t>
            </a:r>
            <a:r>
              <a:rPr lang="ko-KR" altLang="en-US" dirty="0" smtClean="0"/>
              <a:t>바벨과 같이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smtClean="0"/>
              <a:t>create react-app &lt;</a:t>
            </a:r>
            <a:r>
              <a:rPr lang="ko-KR" altLang="en-US" dirty="0" smtClean="0"/>
              <a:t>프로젝트이름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CAF1B-6B19-E08E-C4C7-E18C8ABB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78" y="2990850"/>
            <a:ext cx="7724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5639-7588-9D2A-1860-12A23E7E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BD44C-0B90-6CE2-72F8-77B1A84B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라 하며</a:t>
            </a:r>
            <a:r>
              <a:rPr lang="en-US" altLang="ko-KR" dirty="0"/>
              <a:t> HTML</a:t>
            </a:r>
            <a:r>
              <a:rPr lang="ko-KR" altLang="en-US" dirty="0"/>
              <a:t>파일에 </a:t>
            </a:r>
            <a:r>
              <a:rPr lang="en-US" altLang="ko-KR" dirty="0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32BB-4AE6-9F14-27B8-1C5D4CCE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92" y="2764155"/>
            <a:ext cx="6829838" cy="33756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061AC3-0D90-13CF-D013-3FDB59AA4D4E}"/>
              </a:ext>
            </a:extLst>
          </p:cNvPr>
          <p:cNvCxnSpPr>
            <a:cxnSpLocks/>
          </p:cNvCxnSpPr>
          <p:nvPr/>
        </p:nvCxnSpPr>
        <p:spPr>
          <a:xfrm flipH="1">
            <a:off x="3659092" y="3657600"/>
            <a:ext cx="1417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DE61-AB93-AC03-EBEA-3993884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E7B9-E9F4-8BE0-3622-AB45BD35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2640"/>
            <a:ext cx="8915400" cy="3838582"/>
          </a:xfrm>
        </p:spPr>
        <p:txBody>
          <a:bodyPr/>
          <a:lstStyle/>
          <a:p>
            <a:r>
              <a:rPr lang="ko-KR" altLang="en-US" dirty="0"/>
              <a:t>렌더링 로직이 </a:t>
            </a:r>
            <a:r>
              <a:rPr lang="en-US" altLang="ko-KR" dirty="0"/>
              <a:t>UI </a:t>
            </a:r>
            <a:r>
              <a:rPr lang="ko-KR" altLang="en-US" dirty="0"/>
              <a:t>로직과 연결</a:t>
            </a:r>
            <a:endParaRPr lang="en-US" altLang="ko-KR" dirty="0"/>
          </a:p>
          <a:p>
            <a:pPr lvl="1"/>
            <a:r>
              <a:rPr lang="ko-KR" altLang="en-US" dirty="0"/>
              <a:t>이벤트가 처리되는 방식</a:t>
            </a:r>
            <a:r>
              <a:rPr lang="en-US" altLang="ko-KR" dirty="0"/>
              <a:t>, </a:t>
            </a:r>
            <a:r>
              <a:rPr lang="ko-KR" altLang="en-US" dirty="0"/>
              <a:t>시간에 따라 </a:t>
            </a:r>
            <a:r>
              <a:rPr lang="en-US" altLang="ko-KR" dirty="0"/>
              <a:t>state</a:t>
            </a:r>
            <a:r>
              <a:rPr lang="ko-KR" altLang="en-US" dirty="0"/>
              <a:t>가 변하는 방식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화면에 표시하기 위해 데이터가 준비되는 방식 등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파일에 마크업과 로직을 넣어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둘 다 포함하는 “컴포넌트” 로 연결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BB9C-3E01-88C6-7255-62BC03F32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3"/>
          <a:stretch/>
        </p:blipFill>
        <p:spPr>
          <a:xfrm>
            <a:off x="5390099" y="3788092"/>
            <a:ext cx="6114513" cy="22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3B52-F613-D721-0CD3-D9933041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9E469-3692-2327-DFED-348FAD31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보기 쉽고 익숙하다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높은 활용도</a:t>
            </a:r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컴포넌트를  </a:t>
            </a:r>
            <a:r>
              <a:rPr lang="en-US" altLang="ko-KR" dirty="0"/>
              <a:t>HTML </a:t>
            </a:r>
            <a:r>
              <a:rPr lang="ko-KR" altLang="en-US" dirty="0"/>
              <a:t>를 쓰듯이 쓸 수 있다</a:t>
            </a:r>
          </a:p>
        </p:txBody>
      </p:sp>
    </p:spTree>
    <p:extLst>
      <p:ext uri="{BB962C8B-B14F-4D97-AF65-F5344CB8AC3E}">
        <p14:creationId xmlns:p14="http://schemas.microsoft.com/office/powerpoint/2010/main" val="35796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1063-9266-A16A-5E77-5F81E48CE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278AC-B22E-BAA3-A214-D5230E34E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92A4-5BAD-90AF-71E4-EC53B070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ReactDOM.render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6A56-6F77-E050-3F37-E78D5AC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컴포넌트를 페이지에 렌더링하는 역할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JSX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 </a:t>
            </a:r>
            <a:r>
              <a:rPr lang="ko-KR" altLang="en-US" dirty="0"/>
              <a:t>내부 요소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7EEA9-A4C3-2A2B-CADC-72CBE8D8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648078"/>
            <a:ext cx="6234747" cy="1111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27444-F355-659B-E500-53F07A783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"/>
          <a:stretch/>
        </p:blipFill>
        <p:spPr>
          <a:xfrm>
            <a:off x="2589213" y="4997019"/>
            <a:ext cx="6234747" cy="914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497AD1-A5DB-233F-130E-6D644DF5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2142928"/>
            <a:ext cx="4130354" cy="11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EAF-A09A-596E-8AE9-BB6BE3E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97321-2658-2E7C-852A-7E0162B3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ko-KR" altLang="en-US" dirty="0"/>
          </a:p>
          <a:p>
            <a:r>
              <a:rPr lang="ko-KR" altLang="en-US" dirty="0"/>
              <a:t>작업 환경</a:t>
            </a:r>
            <a:endParaRPr lang="en-US" altLang="ko-KR" dirty="0"/>
          </a:p>
          <a:p>
            <a:r>
              <a:rPr lang="en-US" altLang="ko-KR" dirty="0"/>
              <a:t>JSX</a:t>
            </a:r>
          </a:p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  <a:p>
            <a:r>
              <a:rPr lang="en-US" altLang="ko-KR" dirty="0"/>
              <a:t>Component</a:t>
            </a:r>
          </a:p>
          <a:p>
            <a:r>
              <a:rPr lang="en-US" altLang="ko-KR" dirty="0"/>
              <a:t>Props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- </a:t>
            </a:r>
            <a:r>
              <a:rPr lang="ko-KR" altLang="en-US" dirty="0"/>
              <a:t>감싸인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/>
          <a:lstStyle/>
          <a:p>
            <a:r>
              <a:rPr lang="ko-KR" altLang="en-US" dirty="0"/>
              <a:t>반드시 부모요소 하나로 감싸 있어 한다 </a:t>
            </a:r>
            <a:endParaRPr lang="en-US" altLang="ko-KR" dirty="0"/>
          </a:p>
          <a:p>
            <a:r>
              <a:rPr lang="ko-KR" altLang="en-US" dirty="0" smtClean="0"/>
              <a:t>여러 줄을 사용할 때는 </a:t>
            </a:r>
            <a:r>
              <a:rPr lang="en-US" altLang="ko-KR" dirty="0"/>
              <a:t>() </a:t>
            </a:r>
            <a:r>
              <a:rPr lang="ko-KR" altLang="en-US" dirty="0"/>
              <a:t>소괄호로 감싸서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리액트의</a:t>
            </a:r>
            <a:r>
              <a:rPr lang="ko-KR" altLang="en-US" dirty="0"/>
              <a:t> </a:t>
            </a:r>
            <a:r>
              <a:rPr lang="en-US" altLang="ko-KR" dirty="0"/>
              <a:t>Fragment</a:t>
            </a:r>
            <a:r>
              <a:rPr lang="ko-KR" altLang="en-US" dirty="0"/>
              <a:t>를 이용해서 대신 쓸 수 있다</a:t>
            </a:r>
            <a:endParaRPr lang="en-US" altLang="ko-KR" dirty="0"/>
          </a:p>
          <a:p>
            <a:r>
              <a:rPr lang="en-US" altLang="ko-KR" dirty="0"/>
              <a:t>import {Fragment} from ‘react’;</a:t>
            </a:r>
          </a:p>
          <a:p>
            <a:r>
              <a:rPr lang="en-US" altLang="ko-KR" dirty="0"/>
              <a:t>&lt;&gt; &lt;/&gt;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92154-A0ED-4241-B807-90CA5870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58" y="2645848"/>
            <a:ext cx="5038722" cy="13553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1C7B56-4E0A-D687-96E3-F204DFE4A111}"/>
              </a:ext>
            </a:extLst>
          </p:cNvPr>
          <p:cNvSpPr/>
          <p:nvPr/>
        </p:nvSpPr>
        <p:spPr>
          <a:xfrm>
            <a:off x="4282440" y="3215640"/>
            <a:ext cx="6400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882EB5-F470-98A6-7D15-3D66D0C0BD93}"/>
              </a:ext>
            </a:extLst>
          </p:cNvPr>
          <p:cNvSpPr/>
          <p:nvPr/>
        </p:nvSpPr>
        <p:spPr>
          <a:xfrm>
            <a:off x="6819902" y="3200400"/>
            <a:ext cx="80772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자바스크립트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smtClean="0"/>
              <a:t>표현식을 </a:t>
            </a:r>
            <a:r>
              <a:rPr lang="ko-KR" altLang="en-US" dirty="0"/>
              <a:t>작성하려면 </a:t>
            </a:r>
            <a:r>
              <a:rPr lang="en-US" altLang="ko-KR" dirty="0"/>
              <a:t>JSX </a:t>
            </a:r>
            <a:r>
              <a:rPr lang="ko-KR" altLang="en-US" dirty="0"/>
              <a:t>내부에서 코드를 </a:t>
            </a:r>
            <a:r>
              <a:rPr lang="en-US" altLang="ko-KR" dirty="0"/>
              <a:t>{ } </a:t>
            </a:r>
            <a:r>
              <a:rPr lang="ko-KR" altLang="en-US" dirty="0"/>
              <a:t>감싸서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0EB79-8064-6564-DE2A-16B550A5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52" y="2715578"/>
            <a:ext cx="6204602" cy="1621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AB5329-A212-BAB8-8AA7-DB69319C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52" y="4918710"/>
            <a:ext cx="2943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04555-D091-9CE7-F72F-982D9C69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2667000"/>
            <a:ext cx="10695508" cy="24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 </a:t>
            </a:r>
            <a:r>
              <a:rPr lang="ko-KR" altLang="en-US" dirty="0"/>
              <a:t>변수와 표현식을 추가하여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FCB31-A992-11FD-1612-73BCA466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03" y="3214691"/>
            <a:ext cx="9034218" cy="13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if </a:t>
            </a:r>
            <a:r>
              <a:rPr lang="ko-KR" altLang="en-US" dirty="0"/>
              <a:t>문 대신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태그 안의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7" y="2712350"/>
            <a:ext cx="4517201" cy="3427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53" y="2891218"/>
            <a:ext cx="234315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78" y="3601120"/>
            <a:ext cx="2257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값이 아래와 같을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옆의 결과가 출력될 수 있도록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82253"/>
            <a:ext cx="3646996" cy="480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2" y="2782253"/>
            <a:ext cx="20955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3" y="3248262"/>
            <a:ext cx="3646995" cy="43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001" y="3333477"/>
            <a:ext cx="2095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8" y="2968752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38" y="4035552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 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And </a:t>
            </a:r>
            <a:r>
              <a:rPr lang="ko-KR" altLang="en-US" dirty="0"/>
              <a:t>연산자</a:t>
            </a:r>
            <a:r>
              <a:rPr lang="en-US" altLang="ko-KR" dirty="0"/>
              <a:t>(&amp;&amp;)</a:t>
            </a:r>
            <a:r>
              <a:rPr lang="ko-KR" altLang="en-US" dirty="0"/>
              <a:t>를 사용한 조건부 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참일때만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렌더하지</a:t>
            </a:r>
            <a:r>
              <a:rPr lang="ko-KR" altLang="en-US" dirty="0" smtClean="0"/>
              <a:t> 않을 때 사용 </a:t>
            </a:r>
            <a:r>
              <a:rPr lang="en-US" altLang="ko-KR" dirty="0" smtClean="0"/>
              <a:t>: &amp;&amp;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83568"/>
            <a:ext cx="5942521" cy="23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8" y="2968752"/>
            <a:ext cx="384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 </a:t>
            </a:r>
            <a:r>
              <a:rPr lang="ko-KR" altLang="en-US" dirty="0" smtClean="0"/>
              <a:t>연산자를 사용해서 값이 있을 때는 아래와 같이 출력하세요</a:t>
            </a:r>
            <a:endParaRPr lang="en-US" altLang="ko-KR" dirty="0" smtClean="0"/>
          </a:p>
          <a:p>
            <a:r>
              <a:rPr lang="ko-KR" altLang="en-US" dirty="0" err="1" smtClean="0"/>
              <a:t>태그안에서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중괄호를 사용해서 변수나</a:t>
            </a:r>
            <a:r>
              <a:rPr lang="en-US" altLang="ko-KR" dirty="0"/>
              <a:t> </a:t>
            </a:r>
            <a:r>
              <a:rPr lang="ko-KR" altLang="en-US" dirty="0" smtClean="0"/>
              <a:t>표현식 사용가능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951"/>
          <a:stretch/>
        </p:blipFill>
        <p:spPr>
          <a:xfrm>
            <a:off x="2589212" y="3072384"/>
            <a:ext cx="6315075" cy="482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04" y="3554920"/>
            <a:ext cx="3462338" cy="8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undefined </a:t>
            </a:r>
            <a:r>
              <a:rPr lang="ko-KR" altLang="en-US" dirty="0"/>
              <a:t>렌더링 하지 않기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를 화면에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에러</a:t>
            </a:r>
            <a:r>
              <a:rPr lang="en-US" altLang="ko-KR" dirty="0" smtClean="0"/>
              <a:t>, undefined</a:t>
            </a:r>
            <a:r>
              <a:rPr lang="ko-KR" altLang="en-US" dirty="0"/>
              <a:t> </a:t>
            </a:r>
            <a:r>
              <a:rPr lang="ko-KR" altLang="en-US" dirty="0" smtClean="0"/>
              <a:t>값이 들어가있는 값을 대체하기 위해 사용 </a:t>
            </a:r>
            <a:r>
              <a:rPr lang="en-US" altLang="ko-KR" dirty="0" smtClean="0"/>
              <a:t>: ||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05" y="2966473"/>
            <a:ext cx="5865861" cy="2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인라인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형태가 아닌 객체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8145"/>
            <a:ext cx="3873156" cy="3657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10" y="2628145"/>
            <a:ext cx="1666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class  </a:t>
            </a:r>
            <a:r>
              <a:rPr lang="ko-KR" altLang="en-US" dirty="0"/>
              <a:t>대신 </a:t>
            </a:r>
            <a:r>
              <a:rPr lang="en-US" altLang="ko-KR" dirty="0" err="1"/>
              <a:t>className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가져온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className</a:t>
            </a:r>
            <a:r>
              <a:rPr lang="ko-KR" altLang="en-US" dirty="0" smtClean="0"/>
              <a:t>으로 클래스를 적용해준다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02353"/>
            <a:ext cx="7320724" cy="2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파일을 따로 만들어서 아래와 같이 출력될 수 있게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파일을 수정하세요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28" y="2829313"/>
            <a:ext cx="2339670" cy="10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 smtClean="0"/>
              <a:t>닫는 태그와 주석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94" y="2133600"/>
            <a:ext cx="6548818" cy="36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React-app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create-react-app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smtClean="0"/>
              <a:t>create-react-app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create </a:t>
            </a:r>
            <a:r>
              <a:rPr lang="en-US" altLang="ko-KR" dirty="0" smtClean="0"/>
              <a:t>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51" y="1905000"/>
            <a:ext cx="3095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96BC9-CE61-A5F1-DD97-4FC96B5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F1FDA-B1F9-68B9-55EE-ACEB688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2133600"/>
            <a:ext cx="3921397" cy="377762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247066" cy="4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4183-A2EB-D00E-B865-824900F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C340-8A50-32A3-5B40-4FE7B11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011988" cy="21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A4E2-4ACE-F2F5-AA86-E4FB98F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9C146-C2E8-9044-911F-27363B52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인터페이스를 만들기 위한 </a:t>
            </a:r>
            <a:r>
              <a:rPr lang="en-US" altLang="ko-KR" dirty="0"/>
              <a:t>JavaScript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만 신경 쓰는 라이브러리</a:t>
            </a:r>
            <a:endParaRPr lang="en-US" altLang="ko-KR" dirty="0"/>
          </a:p>
          <a:p>
            <a:r>
              <a:rPr lang="ko-KR" altLang="en-US" dirty="0"/>
              <a:t>개발자</a:t>
            </a:r>
            <a:r>
              <a:rPr lang="en-US" altLang="ko-KR" dirty="0"/>
              <a:t>: </a:t>
            </a:r>
            <a:r>
              <a:rPr lang="ko-KR" altLang="en-US" dirty="0"/>
              <a:t>페이스북 및 공동체</a:t>
            </a:r>
            <a:endParaRPr lang="en-US" altLang="ko-KR" dirty="0"/>
          </a:p>
          <a:p>
            <a:r>
              <a:rPr lang="ko-KR" altLang="en-US" dirty="0"/>
              <a:t>발표일</a:t>
            </a:r>
            <a:r>
              <a:rPr lang="en-US" altLang="ko-KR" dirty="0"/>
              <a:t>: 2013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안정화 버전</a:t>
            </a:r>
            <a:r>
              <a:rPr lang="en-US" altLang="ko-KR" dirty="0"/>
              <a:t>: 18.1.0 / 2022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48489-A97F-579D-4D51-6E3A8B2BA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" t="11471"/>
          <a:stretch/>
        </p:blipFill>
        <p:spPr>
          <a:xfrm>
            <a:off x="6528479" y="624110"/>
            <a:ext cx="3070596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 컴포넌트를  작성하세요</a:t>
            </a:r>
            <a:endParaRPr lang="en-US" altLang="ko-KR" dirty="0" smtClean="0"/>
          </a:p>
          <a:p>
            <a:r>
              <a:rPr lang="ko-KR" altLang="en-US" dirty="0" smtClean="0"/>
              <a:t>함수형 컴포넌트와</a:t>
            </a:r>
            <a:r>
              <a:rPr lang="en-US" altLang="ko-KR" dirty="0"/>
              <a:t>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작성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38" y="3316224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38" y="4383024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289C-E243-C94D-538E-A09F5B183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6899-E245-4997-A9AE-23586EDA0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en-US" altLang="ko-KR" dirty="0" smtClean="0"/>
              <a:t>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의 약자로 외부에서 속성을 가져올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값을 전달할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으로 전달</a:t>
            </a:r>
            <a:endParaRPr lang="en-US" altLang="ko-KR" dirty="0" smtClean="0"/>
          </a:p>
          <a:p>
            <a:r>
              <a:rPr lang="en-US" altLang="ko-KR" dirty="0"/>
              <a:t>{}</a:t>
            </a:r>
            <a:r>
              <a:rPr lang="ko-KR" altLang="en-US" dirty="0"/>
              <a:t>안에 들어가면 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자료형태로</a:t>
            </a:r>
            <a:r>
              <a:rPr lang="ko-KR" altLang="en-US" dirty="0" smtClean="0"/>
              <a:t> 전달</a:t>
            </a:r>
            <a:endParaRPr lang="ko-KR" altLang="en-US" dirty="0"/>
          </a:p>
          <a:p>
            <a:r>
              <a:rPr lang="en-US" altLang="ko-KR" dirty="0" smtClean="0"/>
              <a:t>“” </a:t>
            </a:r>
            <a:r>
              <a:rPr lang="ko-KR" altLang="en-US" dirty="0" smtClean="0"/>
              <a:t>안에 들어가면 문자열로 전달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4" y="2671548"/>
            <a:ext cx="9602788" cy="7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1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68" y="4760339"/>
            <a:ext cx="6031807" cy="1150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5D151-0329-62BB-83A1-C148C9D7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5B6DF-8E0D-9461-061E-C661AA7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834" y="2133600"/>
            <a:ext cx="5001000" cy="3777622"/>
          </a:xfrm>
        </p:spPr>
        <p:txBody>
          <a:bodyPr/>
          <a:lstStyle/>
          <a:p>
            <a:r>
              <a:rPr lang="ko-KR" altLang="en-US" dirty="0" smtClean="0"/>
              <a:t>컴포넌트를 불러오는 외부에서 작성해주는 값 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를 매개변수로 받아와서 속성값을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3" y="2133600"/>
            <a:ext cx="4756971" cy="3838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04613" y="201798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9938" y="2770365"/>
            <a:ext cx="1269627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5701" y="3843308"/>
            <a:ext cx="1443048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7834" y="4988938"/>
            <a:ext cx="1592318" cy="339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98165-AC9E-2CFC-EA80-BDFDEE3B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컴포넌트의 </a:t>
            </a:r>
            <a:r>
              <a:rPr lang="en-US" altLang="ko-KR" dirty="0" smtClean="0"/>
              <a:t>children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7D6C5-6612-33DC-DF43-CD1B8FE2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사이로 전달되는 값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80" y="5689601"/>
            <a:ext cx="8832578" cy="443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81438"/>
            <a:ext cx="8650546" cy="27198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3055" y="5592380"/>
            <a:ext cx="3684917" cy="682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3674" y="269037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35232" y="3906660"/>
            <a:ext cx="2124134" cy="397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4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비구조화</a:t>
            </a:r>
            <a:r>
              <a:rPr lang="ko-KR" altLang="en-US" dirty="0" smtClean="0"/>
              <a:t> 할당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697678" cy="35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8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기본값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448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{ </a:t>
            </a:r>
            <a:r>
              <a:rPr lang="en-US" altLang="ko-KR" dirty="0" err="1"/>
              <a:t>PropTypes</a:t>
            </a:r>
            <a:r>
              <a:rPr lang="en-US" altLang="ko-KR" dirty="0"/>
              <a:t> } from "prop-types";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27106"/>
            <a:ext cx="5467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93782"/>
            <a:ext cx="8162597" cy="5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9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8AC83-B3B6-B300-12CC-7CDD531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만들어진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C0610-9D8C-F4D0-0C1E-574C733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를 사용하여 </a:t>
            </a:r>
            <a:r>
              <a:rPr lang="en-US" altLang="ko-KR" dirty="0"/>
              <a:t>HTML </a:t>
            </a:r>
            <a:r>
              <a:rPr lang="ko-KR" altLang="en-US" dirty="0"/>
              <a:t>로 구성한 </a:t>
            </a:r>
            <a:r>
              <a:rPr lang="en-US" altLang="ko-KR" dirty="0"/>
              <a:t>UI </a:t>
            </a:r>
          </a:p>
          <a:p>
            <a:pPr lvl="1"/>
            <a:r>
              <a:rPr lang="ko-KR" altLang="en-US" dirty="0"/>
              <a:t>대부분의 경우 웹 애플리케이션의 규모가 커지면</a:t>
            </a:r>
            <a:r>
              <a:rPr lang="en-US" altLang="ko-KR" dirty="0"/>
              <a:t>, DOM </a:t>
            </a:r>
            <a:r>
              <a:rPr lang="ko-KR" altLang="en-US" dirty="0"/>
              <a:t>을 직접 건드리면서 작업을 하면 코드가 난잡해지기 쉽다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A322-9930-7BE4-AEA9-E685D4A06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/>
          <a:stretch/>
        </p:blipFill>
        <p:spPr>
          <a:xfrm>
            <a:off x="2589212" y="3308036"/>
            <a:ext cx="4064220" cy="1965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C8331-4B66-D8B6-C91E-F0B8A51B6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"/>
          <a:stretch/>
        </p:blipFill>
        <p:spPr>
          <a:xfrm>
            <a:off x="6964472" y="3308036"/>
            <a:ext cx="4229100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63BD-7E81-6472-B68C-531386B7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4CA11-BF56-277A-29BD-76E431D5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내부에서 바뀔 수 있는 값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는 컴포넌트가 사용되는 과정에서 부모컴포넌트가 지정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컴포넌트에서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0554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컴포넌트에서 </a:t>
            </a:r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Constructor</a:t>
            </a:r>
            <a:r>
              <a:rPr lang="ko-KR" altLang="en-US" dirty="0" smtClean="0"/>
              <a:t>를 이용하여 속성을 만들어준다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값은 </a:t>
            </a:r>
            <a:r>
              <a:rPr lang="ko-KR" altLang="en-US" dirty="0" err="1" smtClean="0"/>
              <a:t>상속받아온것이므로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을 이용해서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있게한다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값은 자기 자신의 </a:t>
            </a:r>
            <a:r>
              <a:rPr lang="ko-KR" altLang="en-US" dirty="0" err="1" smtClean="0"/>
              <a:t>값임으로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this.state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이름가지고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객체형식으로 값을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3443"/>
          <a:stretch/>
        </p:blipFill>
        <p:spPr>
          <a:xfrm>
            <a:off x="6593653" y="3537880"/>
            <a:ext cx="4316085" cy="23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5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클래스형</a:t>
            </a:r>
            <a:r>
              <a:rPr lang="ko-KR" altLang="en-US" dirty="0"/>
              <a:t> 컴포넌트에서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7641" y="2133600"/>
            <a:ext cx="4756971" cy="3777622"/>
          </a:xfrm>
        </p:spPr>
        <p:txBody>
          <a:bodyPr/>
          <a:lstStyle/>
          <a:p>
            <a:r>
              <a:rPr lang="en-US" altLang="ko-KR" dirty="0" smtClean="0"/>
              <a:t>render() {} </a:t>
            </a:r>
            <a:r>
              <a:rPr lang="ko-KR" altLang="en-US" dirty="0" smtClean="0"/>
              <a:t>안에서 </a:t>
            </a:r>
            <a:r>
              <a:rPr lang="ko-KR" altLang="en-US" dirty="0" err="1" smtClean="0"/>
              <a:t>비구조화</a:t>
            </a:r>
            <a:r>
              <a:rPr lang="ko-KR" altLang="en-US" dirty="0" smtClean="0"/>
              <a:t> 할당을 한 후 </a:t>
            </a:r>
            <a:r>
              <a:rPr lang="ko-KR" altLang="en-US" dirty="0" err="1" smtClean="0"/>
              <a:t>동인하게</a:t>
            </a:r>
            <a:r>
              <a:rPr lang="ko-KR" altLang="en-US" dirty="0" smtClean="0"/>
              <a:t> 사용해준다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를 사용하면 </a:t>
            </a:r>
            <a:r>
              <a:rPr lang="en-US" altLang="ko-KR" dirty="0" err="1" smtClean="0"/>
              <a:t>setState</a:t>
            </a:r>
            <a:r>
              <a:rPr lang="ko-KR" altLang="en-US" dirty="0" smtClean="0"/>
              <a:t>를 이용하여 값을 </a:t>
            </a:r>
            <a:r>
              <a:rPr lang="ko-KR" altLang="en-US" dirty="0" err="1" smtClean="0"/>
              <a:t>수정할수가</a:t>
            </a:r>
            <a:r>
              <a:rPr lang="ko-KR" altLang="en-US" dirty="0" smtClean="0"/>
              <a:t> 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75" y="2052448"/>
            <a:ext cx="5354692" cy="3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2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FD8C-6F9A-79B4-452C-94140DD7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B0AF8-3A81-D939-9D06-A4926831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2133600"/>
            <a:ext cx="4282440" cy="3777622"/>
          </a:xfrm>
        </p:spPr>
        <p:txBody>
          <a:bodyPr/>
          <a:lstStyle/>
          <a:p>
            <a:r>
              <a:rPr lang="ko-KR" altLang="en-US" dirty="0" err="1"/>
              <a:t>리액트는</a:t>
            </a:r>
            <a:r>
              <a:rPr lang="ko-KR" altLang="en-US" dirty="0"/>
              <a:t> 어떠한 상태가 바뀌었을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업데이트 규칙을 정하는 것이 아니라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다 날려버리고 처음부터 모든 걸 새로 만들어서 보여준다면 어떨까</a:t>
            </a:r>
            <a:r>
              <a:rPr lang="en-US" altLang="ko-KR" dirty="0"/>
              <a:t>? </a:t>
            </a:r>
            <a:r>
              <a:rPr lang="ko-KR" altLang="en-US" dirty="0"/>
              <a:t>에서 나온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7450E-322F-E470-C00A-804168F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3" y="2133600"/>
            <a:ext cx="5377399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C226-1B42-3795-EE6C-C9F5E09A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2DBC-1F5B-9067-EAA4-DC5AA0DD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6327777" cy="3777622"/>
          </a:xfrm>
        </p:spPr>
        <p:txBody>
          <a:bodyPr/>
          <a:lstStyle/>
          <a:p>
            <a:r>
              <a:rPr lang="ko-KR" altLang="en-US" dirty="0"/>
              <a:t>렌더링 </a:t>
            </a:r>
            <a:r>
              <a:rPr lang="en-US" altLang="ko-KR" dirty="0"/>
              <a:t>: </a:t>
            </a:r>
            <a:r>
              <a:rPr lang="ko-KR" altLang="en-US" dirty="0"/>
              <a:t>이미지 합성이나 모델링을 모아 놓은 것으로 영상을 만들어내는 과정</a:t>
            </a:r>
            <a:endParaRPr lang="en-US" altLang="ko-KR" dirty="0"/>
          </a:p>
          <a:p>
            <a:r>
              <a:rPr lang="ko-KR" altLang="en-US" dirty="0"/>
              <a:t>맨 처음 어떻게 보일지를 정하는 초기 렌더링 필요</a:t>
            </a:r>
            <a:endParaRPr lang="en-US" altLang="ko-KR" dirty="0"/>
          </a:p>
          <a:p>
            <a:pPr lvl="1"/>
            <a:r>
              <a:rPr lang="en-US" altLang="ko-KR" dirty="0"/>
              <a:t>render() {} </a:t>
            </a:r>
            <a:r>
              <a:rPr lang="ko-KR" altLang="en-US" dirty="0"/>
              <a:t>함수를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C10C9E-8F06-D1FB-407E-137A7BDE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33" y="276225"/>
            <a:ext cx="208597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48E9D-33E8-7D1C-B9D5-96BDD3D6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1" y="3834111"/>
            <a:ext cx="6038154" cy="2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B0F1C-53D9-CF96-369A-6CFB799F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8C441-8262-01F3-0AB1-8C1E7791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521" y="1691640"/>
            <a:ext cx="8383588" cy="421958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</a:t>
            </a:r>
            <a:r>
              <a:rPr lang="ko-KR" altLang="en-US" dirty="0" err="1"/>
              <a:t>가상돔을</a:t>
            </a:r>
            <a:r>
              <a:rPr lang="ko-KR" altLang="en-US" dirty="0"/>
              <a:t> 반영하는 절차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특정 페이지에서 데이터가 변했다고 가정 했을 경우</a:t>
            </a:r>
            <a:endParaRPr lang="en-US" altLang="ko-KR" dirty="0"/>
          </a:p>
          <a:p>
            <a:pPr lvl="1"/>
            <a:r>
              <a:rPr lang="ko-KR" altLang="en-US" dirty="0" err="1"/>
              <a:t>리액트를</a:t>
            </a:r>
            <a:r>
              <a:rPr lang="ko-KR" altLang="en-US" dirty="0"/>
              <a:t> 이용해 돔을 업데이트 시키는 절차</a:t>
            </a:r>
          </a:p>
          <a:p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데이터가 업데이트 되면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Virtual DOM</a:t>
            </a:r>
            <a:r>
              <a:rPr lang="ko-KR" altLang="en-US" dirty="0"/>
              <a:t>에 </a:t>
            </a:r>
            <a:r>
              <a:rPr lang="ko-KR" altLang="en-US" dirty="0" err="1"/>
              <a:t>리렌더링함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Virtual DOM</a:t>
            </a:r>
            <a:r>
              <a:rPr lang="ko-KR" altLang="en-US" dirty="0"/>
              <a:t>에 있던 내용과 현재의 내용을 비교함 </a:t>
            </a:r>
            <a:r>
              <a:rPr lang="en-US" altLang="ko-KR" dirty="0"/>
              <a:t>(</a:t>
            </a:r>
            <a:r>
              <a:rPr lang="ko-KR" altLang="en-US" dirty="0"/>
              <a:t>가상 돔 끼리 비교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바뀐 부분만 실제 </a:t>
            </a:r>
            <a:r>
              <a:rPr lang="en-US" altLang="ko-KR" dirty="0"/>
              <a:t>DOM</a:t>
            </a:r>
            <a:r>
              <a:rPr lang="ko-KR" altLang="en-US" dirty="0"/>
              <a:t>에 적용이 됨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컴포넌트가 업데이트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레이아웃 계산이 한번만 이뤄짐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DFB0F-431D-8BB4-F065-49F7089DC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8325"/>
          <a:stretch/>
        </p:blipFill>
        <p:spPr>
          <a:xfrm>
            <a:off x="836600" y="1333975"/>
            <a:ext cx="2284424" cy="3002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3C6974-322C-C202-2628-A0CEFBFF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76"/>
          <a:stretch/>
        </p:blipFill>
        <p:spPr>
          <a:xfrm>
            <a:off x="499744" y="3754286"/>
            <a:ext cx="262128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EFEF-7A64-5A03-DB4E-B0DF5D57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쓰는 여러가지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ED95C-BE29-AF98-6CE2-75BB6D6B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라우팅 </a:t>
            </a:r>
            <a:r>
              <a:rPr lang="en-US" altLang="ko-KR" dirty="0"/>
              <a:t>– </a:t>
            </a:r>
            <a:r>
              <a:rPr lang="ko-KR" altLang="en-US" dirty="0" err="1"/>
              <a:t>리액트</a:t>
            </a:r>
            <a:r>
              <a:rPr lang="ko-KR" altLang="en-US" dirty="0"/>
              <a:t> 라우터</a:t>
            </a:r>
            <a:endParaRPr lang="en-US" altLang="ko-KR" dirty="0"/>
          </a:p>
          <a:p>
            <a:r>
              <a:rPr lang="en-US" altLang="ko-KR" dirty="0"/>
              <a:t>Ajax – </a:t>
            </a:r>
            <a:r>
              <a:rPr lang="en-US" altLang="ko-KR" dirty="0" err="1"/>
              <a:t>axios</a:t>
            </a:r>
            <a:r>
              <a:rPr lang="ko-KR" altLang="en-US" dirty="0"/>
              <a:t>나 </a:t>
            </a:r>
            <a:r>
              <a:rPr lang="en-US" altLang="ko-KR" dirty="0"/>
              <a:t>fetch</a:t>
            </a:r>
          </a:p>
          <a:p>
            <a:r>
              <a:rPr lang="ko-KR" altLang="en-US" dirty="0"/>
              <a:t>상태관리 </a:t>
            </a:r>
            <a:r>
              <a:rPr lang="en-US" altLang="ko-KR" dirty="0"/>
              <a:t>–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86ADC-04C9-03A6-B187-F722FE19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370522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AA739-76E4-997B-E1F8-F6B1B55A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6" y="4022410"/>
            <a:ext cx="445487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1664</TotalTime>
  <Words>719</Words>
  <Application>Microsoft Office PowerPoint</Application>
  <PresentationFormat>와이드스크린</PresentationFormat>
  <Paragraphs>166</Paragraphs>
  <Slides>53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-apple-system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 3</vt:lpstr>
      <vt:lpstr>줄기</vt:lpstr>
      <vt:lpstr>React</vt:lpstr>
      <vt:lpstr>오늘 배울 내용</vt:lpstr>
      <vt:lpstr>리액트란</vt:lpstr>
      <vt:lpstr>리액트란?</vt:lpstr>
      <vt:lpstr>리액트가 만들어진 이유</vt:lpstr>
      <vt:lpstr>Virtual DOM</vt:lpstr>
      <vt:lpstr>렌더링</vt:lpstr>
      <vt:lpstr>Virtual DOM</vt:lpstr>
      <vt:lpstr>함께 쓰는 여러가지 라이브러리</vt:lpstr>
      <vt:lpstr>작업 환경</vt:lpstr>
      <vt:lpstr>Node.js</vt:lpstr>
      <vt:lpstr>vscode 환경</vt:lpstr>
      <vt:lpstr>리액트 설치</vt:lpstr>
      <vt:lpstr>JSX</vt:lpstr>
      <vt:lpstr>JSX란</vt:lpstr>
      <vt:lpstr>JSX란</vt:lpstr>
      <vt:lpstr>JSX의 장점</vt:lpstr>
      <vt:lpstr>엘리먼트 렌더링</vt:lpstr>
      <vt:lpstr>ReactDOM.render</vt:lpstr>
      <vt:lpstr>JSX 문법 - 감싸인 요소</vt:lpstr>
      <vt:lpstr>JSX 문법 – 자바스크립트 표현</vt:lpstr>
      <vt:lpstr>JSX 문법 실습 1</vt:lpstr>
      <vt:lpstr>JSX 문법 실습 2</vt:lpstr>
      <vt:lpstr>JSX 문법 – if 문 대신 조건부 연산자</vt:lpstr>
      <vt:lpstr>JSX 문법 실습 1</vt:lpstr>
      <vt:lpstr>JSX 문법 실습 2</vt:lpstr>
      <vt:lpstr>JSX 문법 – And 연산자(&amp;&amp;)를 사용한 조건부 렌더링</vt:lpstr>
      <vt:lpstr>JSX 문법 실습 1</vt:lpstr>
      <vt:lpstr>JSX 문법 실습 2</vt:lpstr>
      <vt:lpstr>JSX 문법 – undefined 렌더링 하지 않기</vt:lpstr>
      <vt:lpstr>JSX 문법 – 인라인 스타일링</vt:lpstr>
      <vt:lpstr>JSX 문법 – class  대신 className</vt:lpstr>
      <vt:lpstr>JSX 문법 실습 1</vt:lpstr>
      <vt:lpstr>JSX 문법 – 닫는 태그와 주석</vt:lpstr>
      <vt:lpstr>React-app</vt:lpstr>
      <vt:lpstr>리액트 프로젝트 만드는 방법</vt:lpstr>
      <vt:lpstr>컴포넌트</vt:lpstr>
      <vt:lpstr>클래스형 컴포넌트</vt:lpstr>
      <vt:lpstr>함수형 컴포넌트</vt:lpstr>
      <vt:lpstr>컴포넌트 실습</vt:lpstr>
      <vt:lpstr>props</vt:lpstr>
      <vt:lpstr>props (Property)</vt:lpstr>
      <vt:lpstr>함수형 컴포넌트의 props</vt:lpstr>
      <vt:lpstr>함수형 컴포넌트의 children</vt:lpstr>
      <vt:lpstr>비구조화 할당 문법</vt:lpstr>
      <vt:lpstr>Props의 기본값 설정</vt:lpstr>
      <vt:lpstr>Props의 자료형 설정</vt:lpstr>
      <vt:lpstr>클래스형 컴포넌트의 props</vt:lpstr>
      <vt:lpstr>state</vt:lpstr>
      <vt:lpstr>state</vt:lpstr>
      <vt:lpstr>클래스형 컴포넌트에서 state</vt:lpstr>
      <vt:lpstr>클래스형 컴포넌트에서 state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51</cp:revision>
  <dcterms:created xsi:type="dcterms:W3CDTF">2022-01-26T22:21:15Z</dcterms:created>
  <dcterms:modified xsi:type="dcterms:W3CDTF">2022-05-16T08:36:09Z</dcterms:modified>
</cp:coreProperties>
</file>