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0"/>
  </p:notesMasterIdLst>
  <p:sldIdLst>
    <p:sldId id="256" r:id="rId2"/>
    <p:sldId id="288" r:id="rId3"/>
    <p:sldId id="260" r:id="rId4"/>
    <p:sldId id="295" r:id="rId5"/>
    <p:sldId id="299" r:id="rId6"/>
    <p:sldId id="300" r:id="rId7"/>
    <p:sldId id="296" r:id="rId8"/>
    <p:sldId id="315" r:id="rId9"/>
    <p:sldId id="297" r:id="rId10"/>
    <p:sldId id="285" r:id="rId11"/>
    <p:sldId id="316" r:id="rId12"/>
    <p:sldId id="293" r:id="rId13"/>
    <p:sldId id="294" r:id="rId14"/>
    <p:sldId id="287" r:id="rId15"/>
    <p:sldId id="301" r:id="rId16"/>
    <p:sldId id="325" r:id="rId17"/>
    <p:sldId id="302" r:id="rId18"/>
    <p:sldId id="289" r:id="rId19"/>
    <p:sldId id="303" r:id="rId20"/>
    <p:sldId id="317" r:id="rId21"/>
    <p:sldId id="318" r:id="rId22"/>
    <p:sldId id="326" r:id="rId23"/>
    <p:sldId id="327" r:id="rId24"/>
    <p:sldId id="319" r:id="rId25"/>
    <p:sldId id="328" r:id="rId26"/>
    <p:sldId id="333" r:id="rId27"/>
    <p:sldId id="320" r:id="rId28"/>
    <p:sldId id="338" r:id="rId29"/>
    <p:sldId id="339" r:id="rId30"/>
    <p:sldId id="321" r:id="rId31"/>
    <p:sldId id="322" r:id="rId32"/>
    <p:sldId id="323" r:id="rId33"/>
    <p:sldId id="331" r:id="rId34"/>
    <p:sldId id="324" r:id="rId35"/>
    <p:sldId id="291" r:id="rId36"/>
    <p:sldId id="341" r:id="rId37"/>
    <p:sldId id="340" r:id="rId38"/>
    <p:sldId id="310" r:id="rId39"/>
    <p:sldId id="309" r:id="rId40"/>
    <p:sldId id="342" r:id="rId41"/>
    <p:sldId id="292" r:id="rId42"/>
    <p:sldId id="345" r:id="rId43"/>
    <p:sldId id="290" r:id="rId44"/>
    <p:sldId id="312" r:id="rId45"/>
    <p:sldId id="346" r:id="rId46"/>
    <p:sldId id="347" r:id="rId47"/>
    <p:sldId id="348" r:id="rId48"/>
    <p:sldId id="349" r:id="rId49"/>
    <p:sldId id="344" r:id="rId50"/>
    <p:sldId id="313" r:id="rId51"/>
    <p:sldId id="343" r:id="rId52"/>
    <p:sldId id="350" r:id="rId53"/>
    <p:sldId id="351" r:id="rId54"/>
    <p:sldId id="352" r:id="rId55"/>
    <p:sldId id="353" r:id="rId56"/>
    <p:sldId id="354" r:id="rId57"/>
    <p:sldId id="355" r:id="rId58"/>
    <p:sldId id="280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0" autoAdjust="0"/>
    <p:restoredTop sz="88805" autoAdjust="0"/>
  </p:normalViewPr>
  <p:slideViewPr>
    <p:cSldViewPr snapToGrid="0">
      <p:cViewPr varScale="1">
        <p:scale>
          <a:sx n="73" d="100"/>
          <a:sy n="73" d="100"/>
        </p:scale>
        <p:origin x="7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D77C6-F2B3-4510-9CC9-89FD691C6D7E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5809B-62B9-4FDB-9775-31BC7B953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7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498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660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593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 =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907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516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431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4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263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0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>
              <a:defRPr sz="18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>
              <a:defRPr sz="16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ko.javascript.info/class-inheritance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053F1-DC7A-42EC-82C5-5DAEEE218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React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766140-ACC9-4D65-B6FE-4EEC0DA00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리액트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404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작업 환경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16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9E96A-B9C3-9877-73EE-8F2E9BB43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Node.js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10BB71-FAFF-4D9E-86AE-BA4D5C2F2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063548" cy="3777622"/>
          </a:xfrm>
        </p:spPr>
        <p:txBody>
          <a:bodyPr/>
          <a:lstStyle/>
          <a:p>
            <a:r>
              <a:rPr lang="ko-KR" altLang="en-US" dirty="0" err="1"/>
              <a:t>웹브라우저</a:t>
            </a:r>
            <a:r>
              <a:rPr lang="ko-KR" altLang="en-US" dirty="0"/>
              <a:t> 환경에서 아닌 곳에서 자바스크립트를 실행하기위한 자바스크립트 엔진</a:t>
            </a:r>
          </a:p>
        </p:txBody>
      </p:sp>
      <p:pic>
        <p:nvPicPr>
          <p:cNvPr id="3074" name="Picture 2" descr="Node.js - 위키백과, 우리 모두의 백과사전">
            <a:extLst>
              <a:ext uri="{FF2B5EF4-FFF2-40B4-BE49-F238E27FC236}">
                <a16:creationId xmlns:a16="http://schemas.microsoft.com/office/drawing/2014/main" id="{88A5651C-4B27-C57A-3B77-2E0F85638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3429000"/>
            <a:ext cx="273367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pm (소프트웨어) - 위키백과, 우리 모두의 백과사전">
            <a:extLst>
              <a:ext uri="{FF2B5EF4-FFF2-40B4-BE49-F238E27FC236}">
                <a16:creationId xmlns:a16="http://schemas.microsoft.com/office/drawing/2014/main" id="{5A451FE1-4511-EBA3-B6EE-FA04FA726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969" y="3767879"/>
            <a:ext cx="2567940" cy="998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83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931E8-8847-59F4-E65C-5E9672EDB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1C2E6D-E945-F825-9AD9-F40F4B4CF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확장프로그램 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965B1F-997D-6458-282E-2E75EF196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2753677"/>
            <a:ext cx="58864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3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5FE87-E9B4-B2F5-4972-B9192779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리액트</a:t>
            </a:r>
            <a:r>
              <a:rPr lang="ko-KR" altLang="en-US" dirty="0"/>
              <a:t>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5C8DC-2638-D559-70E9-E67A2E4EF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cdn</a:t>
            </a:r>
            <a:r>
              <a:rPr lang="ko-KR" altLang="en-US" dirty="0"/>
              <a:t>링크 </a:t>
            </a:r>
            <a:r>
              <a:rPr lang="en-US" altLang="ko-KR" dirty="0"/>
              <a:t>: </a:t>
            </a:r>
            <a:r>
              <a:rPr lang="ko-KR" altLang="en-US" dirty="0"/>
              <a:t>홈페이지 문서에서 복사가능</a:t>
            </a:r>
            <a:endParaRPr lang="en-US" altLang="ko-KR" dirty="0"/>
          </a:p>
          <a:p>
            <a:pPr lvl="1"/>
            <a:r>
              <a:rPr lang="en-US" altLang="ko-KR" dirty="0"/>
              <a:t>JSX</a:t>
            </a:r>
            <a:r>
              <a:rPr lang="ko-KR" altLang="en-US" dirty="0"/>
              <a:t>를 사용한다면 </a:t>
            </a:r>
            <a:r>
              <a:rPr lang="ko-KR" altLang="en-US" dirty="0" smtClean="0"/>
              <a:t>바벨과 같이 </a:t>
            </a:r>
            <a:r>
              <a:rPr lang="ko-KR" altLang="en-US" dirty="0"/>
              <a:t>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create react-app &lt;</a:t>
            </a:r>
            <a:r>
              <a:rPr lang="ko-KR" altLang="en-US" dirty="0" smtClean="0"/>
              <a:t>프로젝트이름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75CAF1B-6B19-E08E-C4C7-E18C8ABB8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278" y="2990850"/>
            <a:ext cx="77247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90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JSX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92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15639-7588-9D2A-1860-12A23E7E0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JSX</a:t>
            </a:r>
            <a:r>
              <a:rPr lang="ko-KR" altLang="en-US" dirty="0"/>
              <a:t>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7BD44C-0B90-6CE2-72F8-77B1A84B7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JSX</a:t>
            </a:r>
            <a:r>
              <a:rPr lang="ko-KR" altLang="en-US" dirty="0"/>
              <a:t>라 하며</a:t>
            </a:r>
            <a:r>
              <a:rPr lang="en-US" altLang="ko-KR" dirty="0"/>
              <a:t> HTML</a:t>
            </a:r>
            <a:r>
              <a:rPr lang="ko-KR" altLang="en-US" dirty="0"/>
              <a:t>파일에 </a:t>
            </a:r>
            <a:r>
              <a:rPr lang="en-US" altLang="ko-KR" dirty="0"/>
              <a:t>JavaScript</a:t>
            </a:r>
            <a:r>
              <a:rPr lang="ko-KR" altLang="en-US" dirty="0"/>
              <a:t>를 확장한 문법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JSX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0132BB-4AE6-9F14-27B8-1C5D4CCE3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092" y="2764155"/>
            <a:ext cx="6829838" cy="3375667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9061AC3-0D90-13CF-D013-3FDB59AA4D4E}"/>
              </a:ext>
            </a:extLst>
          </p:cNvPr>
          <p:cNvCxnSpPr>
            <a:cxnSpLocks/>
          </p:cNvCxnSpPr>
          <p:nvPr/>
        </p:nvCxnSpPr>
        <p:spPr>
          <a:xfrm flipH="1">
            <a:off x="3659092" y="3657600"/>
            <a:ext cx="141732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16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FDE61-AB93-AC03-EBEA-399388458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JSX</a:t>
            </a:r>
            <a:r>
              <a:rPr lang="ko-KR" altLang="en-US" dirty="0"/>
              <a:t>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B3E7B9-E9F4-8BE0-3622-AB45BD350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072640"/>
            <a:ext cx="8915400" cy="3838582"/>
          </a:xfrm>
        </p:spPr>
        <p:txBody>
          <a:bodyPr/>
          <a:lstStyle/>
          <a:p>
            <a:r>
              <a:rPr lang="ko-KR" altLang="en-US" dirty="0"/>
              <a:t>렌더링 로직이 </a:t>
            </a:r>
            <a:r>
              <a:rPr lang="en-US" altLang="ko-KR" dirty="0"/>
              <a:t>UI </a:t>
            </a:r>
            <a:r>
              <a:rPr lang="ko-KR" altLang="en-US" dirty="0"/>
              <a:t>로직과 연결</a:t>
            </a:r>
            <a:endParaRPr lang="en-US" altLang="ko-KR" dirty="0"/>
          </a:p>
          <a:p>
            <a:pPr lvl="1"/>
            <a:r>
              <a:rPr lang="ko-KR" altLang="en-US" dirty="0"/>
              <a:t>이벤트가 처리되는 방식</a:t>
            </a:r>
            <a:r>
              <a:rPr lang="en-US" altLang="ko-KR" dirty="0"/>
              <a:t>, </a:t>
            </a:r>
            <a:r>
              <a:rPr lang="ko-KR" altLang="en-US" dirty="0"/>
              <a:t>시간에 따라 </a:t>
            </a:r>
            <a:r>
              <a:rPr lang="en-US" altLang="ko-KR" dirty="0"/>
              <a:t>state</a:t>
            </a:r>
            <a:r>
              <a:rPr lang="ko-KR" altLang="en-US" dirty="0"/>
              <a:t>가 변하는 방식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화면에 표시하기 위해 데이터가 준비되는 방식 등</a:t>
            </a:r>
            <a:endParaRPr lang="en-US" altLang="ko-KR" dirty="0"/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파일에 마크업과 로직을 넣어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둘 다 포함하는 “컴포넌트” 로 연결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AABB9C-3E01-88C6-7255-62BC03F327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633"/>
          <a:stretch/>
        </p:blipFill>
        <p:spPr>
          <a:xfrm>
            <a:off x="5390099" y="3788092"/>
            <a:ext cx="6114513" cy="229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9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03B52-F613-D721-0CD3-D9933041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JSX</a:t>
            </a:r>
            <a:r>
              <a:rPr lang="ko-KR" altLang="en-US" dirty="0"/>
              <a:t>의 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39E469-3692-2327-DFED-348FAD313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보기 쉽고 익숙하다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높은 활용도</a:t>
            </a:r>
          </a:p>
          <a:p>
            <a:pPr lvl="1"/>
            <a:r>
              <a:rPr lang="en-US" altLang="ko-KR" dirty="0"/>
              <a:t>app </a:t>
            </a:r>
            <a:r>
              <a:rPr lang="ko-KR" altLang="en-US" dirty="0"/>
              <a:t>컴포넌트를  </a:t>
            </a:r>
            <a:r>
              <a:rPr lang="en-US" altLang="ko-KR" dirty="0"/>
              <a:t>HTML </a:t>
            </a:r>
            <a:r>
              <a:rPr lang="ko-KR" altLang="en-US" dirty="0"/>
              <a:t>를 쓰듯이 쓸 수 있다</a:t>
            </a:r>
          </a:p>
        </p:txBody>
      </p:sp>
    </p:spTree>
    <p:extLst>
      <p:ext uri="{BB962C8B-B14F-4D97-AF65-F5344CB8AC3E}">
        <p14:creationId xmlns:p14="http://schemas.microsoft.com/office/powerpoint/2010/main" val="357968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81063-9266-A16A-5E77-5F81E48CE1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엘리먼트</a:t>
            </a:r>
            <a:r>
              <a:rPr lang="ko-KR" altLang="en-US" dirty="0"/>
              <a:t> 렌더링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C278AC-B22E-BAA3-A214-D5230E34E9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29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492A4-5BAD-90AF-71E4-EC53B0704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ReactDOM.render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E36A56-6F77-E050-3F37-E78D5ACC5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컴포넌트를 페이지에 렌더링하는 역할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JSX</a:t>
            </a:r>
            <a:r>
              <a:rPr lang="ko-KR" altLang="en-US" dirty="0"/>
              <a:t>형태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document </a:t>
            </a:r>
            <a:r>
              <a:rPr lang="ko-KR" altLang="en-US" dirty="0"/>
              <a:t>내부 요소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67EEA9-A4C3-2A2B-CADC-72CBE8D8F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3" y="3648078"/>
            <a:ext cx="6234747" cy="11110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C27444-F355-659B-E500-53F07A783E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9"/>
          <a:stretch/>
        </p:blipFill>
        <p:spPr>
          <a:xfrm>
            <a:off x="2589213" y="4997019"/>
            <a:ext cx="6234747" cy="9142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0497AD1-A5DB-233F-130E-6D644DF5F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250" y="2142928"/>
            <a:ext cx="4130354" cy="111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5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25EAF-A09A-596E-8AE9-BB6BE3E27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배울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497321-2658-2E7C-852A-7E0162B38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리액트란</a:t>
            </a:r>
            <a:endParaRPr lang="ko-KR" altLang="en-US" dirty="0"/>
          </a:p>
          <a:p>
            <a:r>
              <a:rPr lang="ko-KR" altLang="en-US" dirty="0"/>
              <a:t>작업 환경</a:t>
            </a:r>
            <a:endParaRPr lang="en-US" altLang="ko-KR" dirty="0"/>
          </a:p>
          <a:p>
            <a:r>
              <a:rPr lang="en-US" altLang="ko-KR" dirty="0"/>
              <a:t>JSX</a:t>
            </a:r>
          </a:p>
          <a:p>
            <a:r>
              <a:rPr lang="ko-KR" altLang="en-US" dirty="0" err="1"/>
              <a:t>엘리먼트</a:t>
            </a:r>
            <a:r>
              <a:rPr lang="ko-KR" altLang="en-US" dirty="0"/>
              <a:t> 렌더링</a:t>
            </a:r>
          </a:p>
          <a:p>
            <a:r>
              <a:rPr lang="en-US" altLang="ko-KR" dirty="0"/>
              <a:t>Component</a:t>
            </a:r>
          </a:p>
          <a:p>
            <a:r>
              <a:rPr lang="en-US" altLang="ko-KR" dirty="0"/>
              <a:t>Props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49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7CE76-73B9-8069-B24C-3D871CDB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JSX</a:t>
            </a:r>
            <a:r>
              <a:rPr lang="ko-KR" altLang="en-US" dirty="0"/>
              <a:t> 문법 </a:t>
            </a:r>
            <a:r>
              <a:rPr lang="en-US" altLang="ko-KR" dirty="0"/>
              <a:t>- </a:t>
            </a:r>
            <a:r>
              <a:rPr lang="ko-KR" altLang="en-US" dirty="0"/>
              <a:t>감싸인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9C5AF-DE51-745A-EE4A-5BADFB721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2600"/>
            <a:ext cx="8915400" cy="4158622"/>
          </a:xfrm>
        </p:spPr>
        <p:txBody>
          <a:bodyPr/>
          <a:lstStyle/>
          <a:p>
            <a:r>
              <a:rPr lang="ko-KR" altLang="en-US" dirty="0"/>
              <a:t>반드시 부모요소 하나로 감싸 있어 한다 </a:t>
            </a:r>
            <a:endParaRPr lang="en-US" altLang="ko-KR" dirty="0"/>
          </a:p>
          <a:p>
            <a:r>
              <a:rPr lang="ko-KR" altLang="en-US" dirty="0" smtClean="0"/>
              <a:t>여러 줄을 사용할 때는 </a:t>
            </a:r>
            <a:r>
              <a:rPr lang="en-US" altLang="ko-KR" dirty="0"/>
              <a:t>() </a:t>
            </a:r>
            <a:r>
              <a:rPr lang="ko-KR" altLang="en-US" dirty="0"/>
              <a:t>소괄호로 감싸서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리액트의</a:t>
            </a:r>
            <a:r>
              <a:rPr lang="ko-KR" altLang="en-US" dirty="0"/>
              <a:t> </a:t>
            </a:r>
            <a:r>
              <a:rPr lang="en-US" altLang="ko-KR" dirty="0"/>
              <a:t>Fragment</a:t>
            </a:r>
            <a:r>
              <a:rPr lang="ko-KR" altLang="en-US" dirty="0"/>
              <a:t>를 이용해서 대신 쓸 수 있다</a:t>
            </a:r>
            <a:endParaRPr lang="en-US" altLang="ko-KR" dirty="0"/>
          </a:p>
          <a:p>
            <a:r>
              <a:rPr lang="en-US" altLang="ko-KR" dirty="0"/>
              <a:t>import {Fragment} from ‘react’;</a:t>
            </a:r>
          </a:p>
          <a:p>
            <a:r>
              <a:rPr lang="en-US" altLang="ko-KR" dirty="0"/>
              <a:t>&lt;&gt; &lt;/&gt;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892154-A0ED-4241-B807-90CA58707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558" y="2645848"/>
            <a:ext cx="5038722" cy="135535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11C7B56-4E0A-D687-96E3-F204DFE4A111}"/>
              </a:ext>
            </a:extLst>
          </p:cNvPr>
          <p:cNvSpPr/>
          <p:nvPr/>
        </p:nvSpPr>
        <p:spPr>
          <a:xfrm>
            <a:off x="4282440" y="3215640"/>
            <a:ext cx="640080" cy="365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882EB5-F470-98A6-7D15-3D66D0C0BD93}"/>
              </a:ext>
            </a:extLst>
          </p:cNvPr>
          <p:cNvSpPr/>
          <p:nvPr/>
        </p:nvSpPr>
        <p:spPr>
          <a:xfrm>
            <a:off x="6819902" y="3200400"/>
            <a:ext cx="80772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33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7CE76-73B9-8069-B24C-3D871CDB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JSX</a:t>
            </a:r>
            <a:r>
              <a:rPr lang="ko-KR" altLang="en-US" dirty="0"/>
              <a:t> 문법 </a:t>
            </a:r>
            <a:r>
              <a:rPr lang="en-US" altLang="ko-KR" dirty="0"/>
              <a:t>– </a:t>
            </a:r>
            <a:r>
              <a:rPr lang="ko-KR" altLang="en-US" dirty="0"/>
              <a:t>자바스크립트 표현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9C5AF-DE51-745A-EE4A-5BADFB721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자바스크립트 </a:t>
            </a:r>
            <a:r>
              <a:rPr lang="ko-KR" altLang="en-US" dirty="0" smtClean="0"/>
              <a:t>표현식을 </a:t>
            </a:r>
            <a:r>
              <a:rPr lang="ko-KR" altLang="en-US" dirty="0"/>
              <a:t>작성하려면 </a:t>
            </a:r>
            <a:r>
              <a:rPr lang="en-US" altLang="ko-KR" dirty="0"/>
              <a:t>JSX </a:t>
            </a:r>
            <a:r>
              <a:rPr lang="ko-KR" altLang="en-US" dirty="0"/>
              <a:t>내부에서 코드를 </a:t>
            </a:r>
            <a:r>
              <a:rPr lang="en-US" altLang="ko-KR" dirty="0"/>
              <a:t>{ } </a:t>
            </a:r>
            <a:r>
              <a:rPr lang="ko-KR" altLang="en-US" dirty="0"/>
              <a:t>감싸서 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20EB79-8064-6564-DE2A-16B550A5C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652" y="2715578"/>
            <a:ext cx="6204602" cy="16211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6AB5329-A212-BAB8-8AA7-DB69319C6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652" y="4918710"/>
            <a:ext cx="29432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51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E01F7-14DD-DF50-A4A9-8D96FE7F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JSX</a:t>
            </a:r>
            <a:r>
              <a:rPr lang="ko-KR" altLang="en-US" dirty="0"/>
              <a:t> 문법 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996A84-40A0-EF76-3686-B23B7459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MyApp</a:t>
            </a:r>
            <a:r>
              <a:rPr lang="en-US" altLang="ko-KR" dirty="0"/>
              <a:t>() {}</a:t>
            </a:r>
            <a:r>
              <a:rPr lang="ko-KR" altLang="en-US" dirty="0"/>
              <a:t>의 </a:t>
            </a:r>
            <a:r>
              <a:rPr lang="en-US" altLang="ko-KR" dirty="0"/>
              <a:t>return </a:t>
            </a:r>
            <a:r>
              <a:rPr lang="ko-KR" altLang="en-US" dirty="0"/>
              <a:t>값을 수정해서 아래와 같이 출력하세요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204555-D091-9CE7-F72F-982D9C69A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3" y="2667000"/>
            <a:ext cx="10695508" cy="241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74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E01F7-14DD-DF50-A4A9-8D96FE7F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JSX</a:t>
            </a:r>
            <a:r>
              <a:rPr lang="ko-KR" altLang="en-US" dirty="0"/>
              <a:t> 문법 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996A84-40A0-EF76-3686-B23B7459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MyApp</a:t>
            </a:r>
            <a:r>
              <a:rPr lang="en-US" altLang="ko-KR" dirty="0"/>
              <a:t>() {} </a:t>
            </a:r>
            <a:r>
              <a:rPr lang="ko-KR" altLang="en-US" dirty="0"/>
              <a:t>변수와 표현식을 추가하여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return </a:t>
            </a:r>
            <a:r>
              <a:rPr lang="ko-KR" altLang="en-US" dirty="0"/>
              <a:t>값을 수정해서 아래와 같이 출력하세요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AFCB31-A992-11FD-1612-73BCA466E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803" y="3214691"/>
            <a:ext cx="9034218" cy="136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4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7CE76-73B9-8069-B24C-3D871CDB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JSX</a:t>
            </a:r>
            <a:r>
              <a:rPr lang="ko-KR" altLang="en-US" dirty="0"/>
              <a:t> 문법 </a:t>
            </a:r>
            <a:r>
              <a:rPr lang="en-US" altLang="ko-KR" dirty="0"/>
              <a:t>– if </a:t>
            </a:r>
            <a:r>
              <a:rPr lang="ko-KR" altLang="en-US" dirty="0"/>
              <a:t>문 대신 조건부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9C5AF-DE51-745A-EE4A-5BADFB721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태그 안의 </a:t>
            </a:r>
            <a:r>
              <a:rPr lang="en-US" altLang="ko-KR" dirty="0" smtClean="0"/>
              <a:t>{}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사용 불가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삼항</a:t>
            </a:r>
            <a:r>
              <a:rPr lang="ko-KR" altLang="en-US" dirty="0" smtClean="0"/>
              <a:t> 연산자를 사용하여 </a:t>
            </a:r>
            <a:r>
              <a:rPr lang="ko-KR" altLang="en-US" dirty="0" err="1" smtClean="0"/>
              <a:t>렌더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587" y="2712350"/>
            <a:ext cx="4517201" cy="34274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153" y="2891218"/>
            <a:ext cx="2343150" cy="6000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5878" y="3601120"/>
            <a:ext cx="22574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6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E01F7-14DD-DF50-A4A9-8D96FE7F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JSX</a:t>
            </a:r>
            <a:r>
              <a:rPr lang="ko-KR" altLang="en-US" dirty="0"/>
              <a:t> 문법 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996A84-40A0-EF76-3686-B23B7459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User</a:t>
            </a:r>
            <a:r>
              <a:rPr lang="ko-KR" altLang="en-US" dirty="0" smtClean="0"/>
              <a:t>의 값이 아래와 같을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옆의 결과가 출력될 수 있도록 </a:t>
            </a:r>
            <a:r>
              <a:rPr lang="ko-KR" altLang="en-US" dirty="0" err="1" smtClean="0"/>
              <a:t>삼항</a:t>
            </a:r>
            <a:r>
              <a:rPr lang="ko-KR" altLang="en-US" dirty="0" smtClean="0"/>
              <a:t> 연산자를 사용하여 </a:t>
            </a:r>
            <a:r>
              <a:rPr lang="ko-KR" altLang="en-US" dirty="0" err="1" smtClean="0"/>
              <a:t>렌더하세요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782253"/>
            <a:ext cx="3646996" cy="4802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002" y="2782253"/>
            <a:ext cx="20955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213" y="3248262"/>
            <a:ext cx="3646995" cy="4376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3001" y="3333477"/>
            <a:ext cx="20955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19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E01F7-14DD-DF50-A4A9-8D96FE7F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JSX</a:t>
            </a:r>
            <a:r>
              <a:rPr lang="ko-KR" altLang="en-US" dirty="0"/>
              <a:t> 문법 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996A84-40A0-EF76-3686-B23B7459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const</a:t>
            </a:r>
            <a:r>
              <a:rPr lang="en-US" altLang="ko-KR" dirty="0"/>
              <a:t> login = </a:t>
            </a:r>
            <a:r>
              <a:rPr lang="en-US" altLang="ko-KR" dirty="0" smtClean="0"/>
              <a:t>false/true;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의 값에 따라서 아래와 같이 </a:t>
            </a:r>
            <a:r>
              <a:rPr lang="ko-KR" altLang="en-US" dirty="0" err="1" smtClean="0"/>
              <a:t>렌더될</a:t>
            </a:r>
            <a:r>
              <a:rPr lang="ko-KR" altLang="en-US" dirty="0" smtClean="0"/>
              <a:t> 수 있도록 작성하세요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638" y="2968752"/>
            <a:ext cx="3848100" cy="1066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638" y="4035552"/>
            <a:ext cx="31337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7CE76-73B9-8069-B24C-3D871CDB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JSX</a:t>
            </a:r>
            <a:r>
              <a:rPr lang="ko-KR" altLang="en-US" dirty="0"/>
              <a:t> 문법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– And </a:t>
            </a:r>
            <a:r>
              <a:rPr lang="ko-KR" altLang="en-US" dirty="0"/>
              <a:t>연산자</a:t>
            </a:r>
            <a:r>
              <a:rPr lang="en-US" altLang="ko-KR" dirty="0"/>
              <a:t>(&amp;&amp;)</a:t>
            </a:r>
            <a:r>
              <a:rPr lang="ko-KR" altLang="en-US" dirty="0"/>
              <a:t>를 사용한 조건부 렌더링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9C5AF-DE51-745A-EE4A-5BADFB721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참일때만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렌더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거짓일때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렌더하지</a:t>
            </a:r>
            <a:r>
              <a:rPr lang="ko-KR" altLang="en-US" dirty="0" smtClean="0"/>
              <a:t> 않을 때 사용 </a:t>
            </a:r>
            <a:r>
              <a:rPr lang="en-US" altLang="ko-KR" dirty="0" smtClean="0"/>
              <a:t>: &amp;&amp;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583568"/>
            <a:ext cx="5942521" cy="230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E01F7-14DD-DF50-A4A9-8D96FE7F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JSX</a:t>
            </a:r>
            <a:r>
              <a:rPr lang="ko-KR" altLang="en-US" dirty="0"/>
              <a:t> 문법 실습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996A84-40A0-EF76-3686-B23B7459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const</a:t>
            </a:r>
            <a:r>
              <a:rPr lang="en-US" altLang="ko-KR" dirty="0"/>
              <a:t> login = </a:t>
            </a:r>
            <a:r>
              <a:rPr lang="en-US" altLang="ko-KR" dirty="0" smtClean="0"/>
              <a:t>false/true;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의 값에 따라서 아래와 같이 </a:t>
            </a:r>
            <a:r>
              <a:rPr lang="ko-KR" altLang="en-US" dirty="0" err="1" smtClean="0"/>
              <a:t>렌더될</a:t>
            </a:r>
            <a:r>
              <a:rPr lang="ko-KR" altLang="en-US" dirty="0" smtClean="0"/>
              <a:t> 수 있도록 작성하세요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638" y="2968752"/>
            <a:ext cx="38481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35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E01F7-14DD-DF50-A4A9-8D96FE7F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JSX</a:t>
            </a:r>
            <a:r>
              <a:rPr lang="ko-KR" altLang="en-US" dirty="0"/>
              <a:t> 문법 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996A84-40A0-EF76-3686-B23B7459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&amp;&amp; </a:t>
            </a:r>
            <a:r>
              <a:rPr lang="ko-KR" altLang="en-US" dirty="0" smtClean="0"/>
              <a:t>연산자를 사용해서 값이 있을 때는 아래와 같이 출력하세요</a:t>
            </a:r>
            <a:endParaRPr lang="en-US" altLang="ko-KR" dirty="0" smtClean="0"/>
          </a:p>
          <a:p>
            <a:r>
              <a:rPr lang="ko-KR" altLang="en-US" dirty="0" err="1" smtClean="0"/>
              <a:t>태그안에서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{} </a:t>
            </a:r>
            <a:r>
              <a:rPr lang="ko-KR" altLang="en-US" dirty="0" smtClean="0"/>
              <a:t>중괄호를 사용해서 변수나</a:t>
            </a:r>
            <a:r>
              <a:rPr lang="en-US" altLang="ko-KR" dirty="0"/>
              <a:t> </a:t>
            </a:r>
            <a:r>
              <a:rPr lang="ko-KR" altLang="en-US" dirty="0" smtClean="0"/>
              <a:t>표현식 사용가능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6951"/>
          <a:stretch/>
        </p:blipFill>
        <p:spPr>
          <a:xfrm>
            <a:off x="2589212" y="3072384"/>
            <a:ext cx="6315075" cy="4825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804" y="3554920"/>
            <a:ext cx="3462338" cy="89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7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29F9D-C18A-4087-A862-CC52F4AD2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리액트란</a:t>
            </a:r>
            <a:endParaRPr lang="en-US" altLang="ko-KR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09BE9B-4679-42E9-9A66-8346938D20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07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7CE76-73B9-8069-B24C-3D871CDB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JSX</a:t>
            </a:r>
            <a:r>
              <a:rPr lang="ko-KR" altLang="en-US" dirty="0"/>
              <a:t> 문법 </a:t>
            </a:r>
            <a:r>
              <a:rPr lang="en-US" altLang="ko-KR" dirty="0"/>
              <a:t>– undefined </a:t>
            </a:r>
            <a:r>
              <a:rPr lang="ko-KR" altLang="en-US" dirty="0"/>
              <a:t>렌더링 하지 않기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9C5AF-DE51-745A-EE4A-5BADFB721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undefined</a:t>
            </a:r>
            <a:r>
              <a:rPr lang="ko-KR" altLang="en-US" dirty="0" smtClean="0"/>
              <a:t>를 화면에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출력하면 에러</a:t>
            </a:r>
            <a:r>
              <a:rPr lang="en-US" altLang="ko-KR" dirty="0" smtClean="0"/>
              <a:t>, undefined</a:t>
            </a:r>
            <a:r>
              <a:rPr lang="ko-KR" altLang="en-US" dirty="0"/>
              <a:t> </a:t>
            </a:r>
            <a:r>
              <a:rPr lang="ko-KR" altLang="en-US" dirty="0" smtClean="0"/>
              <a:t>값이 들어가있는 값을 대체하기 위해 사용 </a:t>
            </a:r>
            <a:r>
              <a:rPr lang="en-US" altLang="ko-KR" dirty="0" smtClean="0"/>
              <a:t>: ||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105" y="2966473"/>
            <a:ext cx="5865861" cy="2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16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7CE76-73B9-8069-B24C-3D871CDB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JSX</a:t>
            </a:r>
            <a:r>
              <a:rPr lang="ko-KR" altLang="en-US" dirty="0"/>
              <a:t> 문법 </a:t>
            </a:r>
            <a:r>
              <a:rPr lang="en-US" altLang="ko-KR" dirty="0"/>
              <a:t>– </a:t>
            </a:r>
            <a:r>
              <a:rPr lang="ko-KR" altLang="en-US" dirty="0"/>
              <a:t>인라인 스타일링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9C5AF-DE51-745A-EE4A-5BADFB721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 형태가 아닌 객체 형태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628145"/>
            <a:ext cx="3873156" cy="36579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510" y="2628145"/>
            <a:ext cx="16668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1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7CE76-73B9-8069-B24C-3D871CDB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JSX</a:t>
            </a:r>
            <a:r>
              <a:rPr lang="ko-KR" altLang="en-US" dirty="0"/>
              <a:t> 문법 </a:t>
            </a:r>
            <a:r>
              <a:rPr lang="en-US" altLang="ko-KR" dirty="0"/>
              <a:t>– class  </a:t>
            </a:r>
            <a:r>
              <a:rPr lang="ko-KR" altLang="en-US" dirty="0"/>
              <a:t>대신 </a:t>
            </a:r>
            <a:r>
              <a:rPr lang="en-US" altLang="ko-KR" dirty="0" err="1"/>
              <a:t>className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9C5AF-DE51-745A-EE4A-5BADFB721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파일로 가져온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클래스는 </a:t>
            </a:r>
            <a:r>
              <a:rPr lang="en-US" altLang="ko-KR" dirty="0" err="1" smtClean="0"/>
              <a:t>className</a:t>
            </a:r>
            <a:r>
              <a:rPr lang="ko-KR" altLang="en-US" dirty="0" smtClean="0"/>
              <a:t>으로 클래스를 적용해준다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802353"/>
            <a:ext cx="7320724" cy="288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20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E01F7-14DD-DF50-A4A9-8D96FE7F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JSX</a:t>
            </a:r>
            <a:r>
              <a:rPr lang="ko-KR" altLang="en-US" dirty="0"/>
              <a:t> 문법 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996A84-40A0-EF76-3686-B23B7459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ko-KR" altLang="en-US" dirty="0" smtClean="0"/>
              <a:t>파일을 따로 만들어서 아래와 같이 출력될 수 있게 </a:t>
            </a:r>
            <a:r>
              <a:rPr lang="en-US" altLang="ko-KR" dirty="0" err="1" smtClean="0"/>
              <a:t>css</a:t>
            </a:r>
            <a:r>
              <a:rPr lang="ko-KR" altLang="en-US" dirty="0" smtClean="0"/>
              <a:t>파일을 수정하세요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228" y="2829313"/>
            <a:ext cx="2339670" cy="102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7CE76-73B9-8069-B24C-3D871CDB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JSX</a:t>
            </a:r>
            <a:r>
              <a:rPr lang="ko-KR" altLang="en-US" dirty="0"/>
              <a:t> 문법 </a:t>
            </a:r>
            <a:r>
              <a:rPr lang="en-US" altLang="ko-KR" dirty="0"/>
              <a:t>– </a:t>
            </a:r>
            <a:r>
              <a:rPr lang="ko-KR" altLang="en-US" dirty="0" smtClean="0"/>
              <a:t>닫는 태그와 주석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9C5AF-DE51-745A-EE4A-5BADFB721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794" y="2133600"/>
            <a:ext cx="6548818" cy="366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7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8A772-E90F-E4E0-491D-FAC44A7D58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React-app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70FEC3-97E5-217D-F6F1-64EAF8D69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47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리액트</a:t>
            </a:r>
            <a:r>
              <a:rPr lang="ko-KR" altLang="en-US" dirty="0" smtClean="0"/>
              <a:t> 프로젝트 만드는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create-react-app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en-US" altLang="ko-KR" dirty="0"/>
              <a:t>install -g </a:t>
            </a:r>
            <a:r>
              <a:rPr lang="en-US" altLang="ko-KR" dirty="0" smtClean="0"/>
              <a:t>create-react-app </a:t>
            </a:r>
          </a:p>
          <a:p>
            <a:endParaRPr lang="en-US" altLang="ko-KR" dirty="0"/>
          </a:p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en-US" altLang="ko-KR" dirty="0"/>
              <a:t>create </a:t>
            </a:r>
            <a:r>
              <a:rPr lang="en-US" altLang="ko-KR" dirty="0" smtClean="0"/>
              <a:t>react-app </a:t>
            </a:r>
            <a:r>
              <a:rPr lang="ko-KR" altLang="en-US" dirty="0" smtClean="0"/>
              <a:t>프로젝트 이름</a:t>
            </a:r>
            <a:endParaRPr lang="en-US" altLang="ko-KR" dirty="0" smtClean="0"/>
          </a:p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en-US" altLang="ko-KR" dirty="0" err="1"/>
              <a:t>init</a:t>
            </a:r>
            <a:r>
              <a:rPr lang="en-US" altLang="ko-KR" dirty="0"/>
              <a:t> react-app </a:t>
            </a:r>
            <a:r>
              <a:rPr lang="ko-KR" altLang="en-US" dirty="0" smtClean="0"/>
              <a:t>프로젝트 이름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651" y="1905000"/>
            <a:ext cx="30956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2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8A772-E90F-E4E0-491D-FAC44A7D58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컴포넌트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70FEC3-97E5-217D-F6F1-64EAF8D69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31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96BC9-CE61-A5F1-DD97-4FC96B5C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클래스형</a:t>
            </a:r>
            <a:r>
              <a:rPr lang="ko-KR" altLang="en-US" dirty="0" smtClean="0"/>
              <a:t> 컴포넌트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4F1FDA-B1F9-68B9-55EE-ACEB6881B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3214" y="2133600"/>
            <a:ext cx="3921397" cy="3777622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905000"/>
            <a:ext cx="6247066" cy="415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2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54183-A2EB-D00E-B865-824900F78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함수형 컴포넌트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3FC340-8A50-32A3-5B40-4FE7B111A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7011988" cy="217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4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6A4E2-4ACE-F2F5-AA86-E4FB98FA7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리액트란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9C146-C2E8-9044-911F-27363B528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인터페이스를 만들기 위한 </a:t>
            </a:r>
            <a:r>
              <a:rPr lang="en-US" altLang="ko-KR" dirty="0"/>
              <a:t>JavaScript </a:t>
            </a:r>
            <a:r>
              <a:rPr lang="ko-KR" altLang="en-US" dirty="0"/>
              <a:t>라이브러리</a:t>
            </a:r>
            <a:endParaRPr lang="en-US" altLang="ko-KR" dirty="0"/>
          </a:p>
          <a:p>
            <a:r>
              <a:rPr lang="en-US" altLang="ko-KR" dirty="0"/>
              <a:t>View</a:t>
            </a:r>
            <a:r>
              <a:rPr lang="ko-KR" altLang="en-US" dirty="0"/>
              <a:t>만 신경 쓰는 라이브러리</a:t>
            </a:r>
            <a:endParaRPr lang="en-US" altLang="ko-KR" dirty="0"/>
          </a:p>
          <a:p>
            <a:r>
              <a:rPr lang="ko-KR" altLang="en-US" dirty="0"/>
              <a:t>개발자</a:t>
            </a:r>
            <a:r>
              <a:rPr lang="en-US" altLang="ko-KR" dirty="0"/>
              <a:t>: </a:t>
            </a:r>
            <a:r>
              <a:rPr lang="ko-KR" altLang="en-US" dirty="0"/>
              <a:t>페이스북 및 공동체</a:t>
            </a:r>
            <a:endParaRPr lang="en-US" altLang="ko-KR" dirty="0"/>
          </a:p>
          <a:p>
            <a:r>
              <a:rPr lang="ko-KR" altLang="en-US" dirty="0"/>
              <a:t>발표일</a:t>
            </a:r>
            <a:r>
              <a:rPr lang="en-US" altLang="ko-KR" dirty="0"/>
              <a:t>: 2013</a:t>
            </a:r>
            <a:r>
              <a:rPr lang="ko-KR" altLang="en-US" dirty="0"/>
              <a:t>년 </a:t>
            </a:r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29</a:t>
            </a:r>
            <a:r>
              <a:rPr lang="ko-KR" altLang="en-US" dirty="0"/>
              <a:t>일</a:t>
            </a:r>
            <a:endParaRPr lang="en-US" altLang="ko-KR" dirty="0"/>
          </a:p>
          <a:p>
            <a:r>
              <a:rPr lang="ko-KR" altLang="en-US" dirty="0"/>
              <a:t>안정화 버전</a:t>
            </a:r>
            <a:r>
              <a:rPr lang="en-US" altLang="ko-KR" dirty="0"/>
              <a:t>: 18.1.0 / 2022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en-US" altLang="ko-KR" dirty="0"/>
              <a:t>26</a:t>
            </a:r>
            <a:r>
              <a:rPr lang="ko-KR" altLang="en-US" dirty="0"/>
              <a:t>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E48489-A97F-579D-4D51-6E3A8B2BAF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9" t="11471"/>
          <a:stretch/>
        </p:blipFill>
        <p:spPr>
          <a:xfrm>
            <a:off x="6528479" y="624110"/>
            <a:ext cx="3070596" cy="106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4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E01F7-14DD-DF50-A4A9-8D96FE7F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996A84-40A0-EF76-3686-B23B7459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const</a:t>
            </a:r>
            <a:r>
              <a:rPr lang="en-US" altLang="ko-KR" dirty="0"/>
              <a:t> login = </a:t>
            </a:r>
            <a:r>
              <a:rPr lang="en-US" altLang="ko-KR" dirty="0" smtClean="0"/>
              <a:t>false/true;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의 값에 따라서 아래와 같이 </a:t>
            </a:r>
            <a:r>
              <a:rPr lang="ko-KR" altLang="en-US" dirty="0" err="1" smtClean="0"/>
              <a:t>렌더될</a:t>
            </a:r>
            <a:r>
              <a:rPr lang="ko-KR" altLang="en-US" dirty="0" smtClean="0"/>
              <a:t> 수 있도록  컴포넌트를  작성하세요</a:t>
            </a:r>
            <a:endParaRPr lang="en-US" altLang="ko-KR" dirty="0" smtClean="0"/>
          </a:p>
          <a:p>
            <a:r>
              <a:rPr lang="ko-KR" altLang="en-US" dirty="0" smtClean="0"/>
              <a:t>함수형 컴포넌트와</a:t>
            </a:r>
            <a:r>
              <a:rPr lang="en-US" altLang="ko-KR" dirty="0"/>
              <a:t> </a:t>
            </a:r>
            <a:r>
              <a:rPr lang="ko-KR" altLang="en-US" dirty="0" err="1" smtClean="0"/>
              <a:t>클래스형</a:t>
            </a:r>
            <a:r>
              <a:rPr lang="ko-KR" altLang="en-US" dirty="0" smtClean="0"/>
              <a:t> 컴포넌트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작성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638" y="3316224"/>
            <a:ext cx="3848100" cy="1066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8638" y="4383024"/>
            <a:ext cx="31337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A289C-E243-C94D-538E-A09F5B1833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props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906899-E245-4997-A9AE-23586EDA03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48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props </a:t>
            </a:r>
            <a:r>
              <a:rPr lang="en-US" altLang="ko-KR" dirty="0" smtClean="0"/>
              <a:t>(Property)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Property</a:t>
            </a:r>
            <a:r>
              <a:rPr lang="ko-KR" altLang="en-US" dirty="0" smtClean="0"/>
              <a:t>의 약자로 외부에서 속성을 가져올 때 사용한다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값을 전달할 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속성명</a:t>
            </a:r>
            <a:r>
              <a:rPr lang="en-US" altLang="ko-KR" dirty="0" smtClean="0"/>
              <a:t>=</a:t>
            </a:r>
            <a:r>
              <a:rPr lang="ko-KR" altLang="en-US" dirty="0" smtClean="0"/>
              <a:t>값 으로 전달</a:t>
            </a:r>
            <a:endParaRPr lang="en-US" altLang="ko-KR" dirty="0" smtClean="0"/>
          </a:p>
          <a:p>
            <a:r>
              <a:rPr lang="en-US" altLang="ko-KR" dirty="0"/>
              <a:t>{}</a:t>
            </a:r>
            <a:r>
              <a:rPr lang="ko-KR" altLang="en-US" dirty="0"/>
              <a:t>안에 들어가면 </a:t>
            </a:r>
            <a:r>
              <a:rPr lang="ko-KR" altLang="en-US" dirty="0" smtClean="0"/>
              <a:t>자바스크립트의 </a:t>
            </a:r>
            <a:r>
              <a:rPr lang="ko-KR" altLang="en-US" dirty="0" err="1" smtClean="0"/>
              <a:t>자료형태로</a:t>
            </a:r>
            <a:r>
              <a:rPr lang="ko-KR" altLang="en-US" dirty="0" smtClean="0"/>
              <a:t> 전달</a:t>
            </a:r>
            <a:endParaRPr lang="ko-KR" altLang="en-US" dirty="0"/>
          </a:p>
          <a:p>
            <a:r>
              <a:rPr lang="en-US" altLang="ko-KR" dirty="0" smtClean="0"/>
              <a:t>“” </a:t>
            </a:r>
            <a:r>
              <a:rPr lang="ko-KR" altLang="en-US" dirty="0" smtClean="0"/>
              <a:t>안에 들어가면 문자열로 전달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824" y="2671548"/>
            <a:ext cx="9602788" cy="72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713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068" y="4760339"/>
            <a:ext cx="6031807" cy="115088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C95D151-0329-62BB-83A1-C148C9D73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함수형 컴포넌트의 </a:t>
            </a:r>
            <a:r>
              <a:rPr lang="en-US" altLang="ko-KR" dirty="0" smtClean="0"/>
              <a:t>props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95B6DF-8E0D-9461-061E-C661AA75C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7834" y="2133600"/>
            <a:ext cx="5001000" cy="3777622"/>
          </a:xfrm>
        </p:spPr>
        <p:txBody>
          <a:bodyPr/>
          <a:lstStyle/>
          <a:p>
            <a:r>
              <a:rPr lang="ko-KR" altLang="en-US" dirty="0" smtClean="0"/>
              <a:t>컴포넌트를 불러오는 외부에서 작성해주는 값 </a:t>
            </a:r>
            <a:endParaRPr lang="en-US" altLang="ko-KR" dirty="0" smtClean="0"/>
          </a:p>
          <a:p>
            <a:r>
              <a:rPr lang="en-US" altLang="ko-KR" dirty="0" smtClean="0"/>
              <a:t>Props</a:t>
            </a:r>
            <a:r>
              <a:rPr lang="ko-KR" altLang="en-US" dirty="0" smtClean="0"/>
              <a:t>를 매개변수로 받아와서 속성값을 사용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863" y="2133600"/>
            <a:ext cx="4756971" cy="383876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204613" y="2017986"/>
            <a:ext cx="804041" cy="3468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39938" y="2770365"/>
            <a:ext cx="1269627" cy="3985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155701" y="3843308"/>
            <a:ext cx="1443048" cy="3985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27834" y="4988938"/>
            <a:ext cx="1592318" cy="3398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7119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98165-AC9E-2CFC-EA80-BDFDEE3B4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함수형 컴포넌트의 </a:t>
            </a:r>
            <a:r>
              <a:rPr lang="en-US" altLang="ko-KR" dirty="0" smtClean="0"/>
              <a:t>children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67D6C5-6612-33DC-DF43-CD1B8FE28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태그 사이로 전달되는 값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180" y="5689601"/>
            <a:ext cx="8832578" cy="4432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2781438"/>
            <a:ext cx="8650546" cy="271988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923055" y="5592380"/>
            <a:ext cx="3684917" cy="6822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553674" y="2690376"/>
            <a:ext cx="804041" cy="3468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835232" y="3906660"/>
            <a:ext cx="2124134" cy="3973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2447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비구조화</a:t>
            </a:r>
            <a:r>
              <a:rPr lang="ko-KR" altLang="en-US" dirty="0" smtClean="0"/>
              <a:t> 할당 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7697678" cy="357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287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Props</a:t>
            </a:r>
            <a:r>
              <a:rPr lang="ko-KR" altLang="en-US" dirty="0" smtClean="0"/>
              <a:t>의 기본값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64484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249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Props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import { </a:t>
            </a:r>
            <a:r>
              <a:rPr lang="en-US" altLang="ko-KR" dirty="0" err="1"/>
              <a:t>PropTypes</a:t>
            </a:r>
            <a:r>
              <a:rPr lang="en-US" altLang="ko-KR" dirty="0"/>
              <a:t> } from "prop-types";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727106"/>
            <a:ext cx="54673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017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클래스형</a:t>
            </a:r>
            <a:r>
              <a:rPr lang="ko-KR" altLang="en-US" dirty="0" smtClean="0"/>
              <a:t> 컴포넌트의 </a:t>
            </a:r>
            <a:r>
              <a:rPr lang="en-US" altLang="ko-KR" dirty="0" smtClean="0"/>
              <a:t>props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693782"/>
            <a:ext cx="8162597" cy="500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6394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state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13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8AC83-B3B6-B300-12CC-7CDD53176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리액트가</a:t>
            </a:r>
            <a:r>
              <a:rPr lang="ko-KR" altLang="en-US" dirty="0"/>
              <a:t> 만들어진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CC0610-9D8C-F4D0-0C1E-574C733A7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JavaScript</a:t>
            </a:r>
            <a:r>
              <a:rPr lang="ko-KR" altLang="en-US" dirty="0"/>
              <a:t>를 사용하여 </a:t>
            </a:r>
            <a:r>
              <a:rPr lang="en-US" altLang="ko-KR" dirty="0"/>
              <a:t>HTML </a:t>
            </a:r>
            <a:r>
              <a:rPr lang="ko-KR" altLang="en-US" dirty="0"/>
              <a:t>로 구성한 </a:t>
            </a:r>
            <a:r>
              <a:rPr lang="en-US" altLang="ko-KR" dirty="0"/>
              <a:t>UI </a:t>
            </a:r>
          </a:p>
          <a:p>
            <a:pPr lvl="1"/>
            <a:r>
              <a:rPr lang="ko-KR" altLang="en-US" dirty="0"/>
              <a:t>대부분의 경우 웹 애플리케이션의 규모가 커지면</a:t>
            </a:r>
            <a:r>
              <a:rPr lang="en-US" altLang="ko-KR" dirty="0"/>
              <a:t>, DOM </a:t>
            </a:r>
            <a:r>
              <a:rPr lang="ko-KR" altLang="en-US" dirty="0"/>
              <a:t>을 직접 건드리면서 작업을 하면 코드가 난잡해지기 쉽다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39A322-9930-7BE4-AEA9-E685D4A063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0"/>
          <a:stretch/>
        </p:blipFill>
        <p:spPr>
          <a:xfrm>
            <a:off x="2589212" y="3308036"/>
            <a:ext cx="4064220" cy="19650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3C8331-4B66-D8B6-C91E-F0B8A51B6D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92"/>
          <a:stretch/>
        </p:blipFill>
        <p:spPr>
          <a:xfrm>
            <a:off x="6964472" y="3308036"/>
            <a:ext cx="4229100" cy="342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2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D63BD-7E81-6472-B68C-531386B74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44CA11-BF56-277A-29BD-76E431D57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컴포넌트 내부에서 바뀔 수 있는 값</a:t>
            </a:r>
            <a:endParaRPr lang="en-US" altLang="ko-KR" dirty="0" smtClean="0"/>
          </a:p>
          <a:p>
            <a:r>
              <a:rPr lang="en-US" altLang="ko-KR" dirty="0" smtClean="0"/>
              <a:t>Props</a:t>
            </a:r>
            <a:r>
              <a:rPr lang="ko-KR" altLang="en-US" dirty="0" smtClean="0"/>
              <a:t>는 컴포넌트가 사용되는 과정에서 부모컴포넌트가 지정</a:t>
            </a:r>
            <a:endParaRPr lang="en-US" altLang="ko-KR" dirty="0" smtClean="0"/>
          </a:p>
          <a:p>
            <a:r>
              <a:rPr lang="en-US" altLang="ko-KR" dirty="0" smtClean="0"/>
              <a:t>State</a:t>
            </a:r>
            <a:r>
              <a:rPr lang="ko-KR" altLang="en-US" dirty="0" smtClean="0"/>
              <a:t>는 컴포넌트에서 수정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905545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클래스형</a:t>
            </a:r>
            <a:r>
              <a:rPr lang="ko-KR" altLang="en-US" dirty="0" smtClean="0"/>
              <a:t> 컴포넌트에서 </a:t>
            </a:r>
            <a:r>
              <a:rPr lang="en-US" altLang="ko-KR" dirty="0" smtClean="0"/>
              <a:t>state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Constructor</a:t>
            </a:r>
            <a:r>
              <a:rPr lang="ko-KR" altLang="en-US" dirty="0" smtClean="0"/>
              <a:t>를 이용하여 속성을 만들어준다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이때 </a:t>
            </a:r>
            <a:r>
              <a:rPr lang="en-US" altLang="ko-KR" dirty="0" smtClean="0"/>
              <a:t>props</a:t>
            </a:r>
            <a:r>
              <a:rPr lang="ko-KR" altLang="en-US" dirty="0" smtClean="0"/>
              <a:t>값은 </a:t>
            </a:r>
            <a:r>
              <a:rPr lang="ko-KR" altLang="en-US" dirty="0" err="1" smtClean="0"/>
              <a:t>상속받아온것이므로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super</a:t>
            </a:r>
            <a:r>
              <a:rPr lang="ko-KR" altLang="en-US" dirty="0" smtClean="0"/>
              <a:t>을 이용해서 </a:t>
            </a:r>
            <a:r>
              <a:rPr lang="ko-KR" altLang="en-US" dirty="0" smtClean="0"/>
              <a:t>사용할 수 있게 한다</a:t>
            </a:r>
            <a:endParaRPr lang="en-US" altLang="ko-KR" dirty="0" smtClean="0"/>
          </a:p>
          <a:p>
            <a:r>
              <a:rPr lang="en-US" altLang="ko-KR" dirty="0" smtClean="0"/>
              <a:t>State</a:t>
            </a:r>
            <a:r>
              <a:rPr lang="ko-KR" altLang="en-US" dirty="0" smtClean="0"/>
              <a:t>값은 자기 자신의 </a:t>
            </a:r>
            <a:r>
              <a:rPr lang="ko-KR" altLang="en-US" dirty="0" err="1" smtClean="0"/>
              <a:t>값임으로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this.state</a:t>
            </a:r>
            <a:r>
              <a:rPr lang="ko-KR" altLang="en-US" dirty="0" smtClean="0"/>
              <a:t>라는 </a:t>
            </a:r>
            <a:r>
              <a:rPr lang="ko-KR" altLang="en-US" dirty="0" smtClean="0"/>
              <a:t>이름을 가지고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객체형식으로 값을 저장한다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자바스크립트의 클래스의 상속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참고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ko.javascript.info/class-inheritance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23443"/>
          <a:stretch/>
        </p:blipFill>
        <p:spPr>
          <a:xfrm>
            <a:off x="7737169" y="3550942"/>
            <a:ext cx="3496890" cy="192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850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클래스형</a:t>
            </a:r>
            <a:r>
              <a:rPr lang="ko-KR" altLang="en-US" dirty="0"/>
              <a:t> 컴포넌트에서 </a:t>
            </a:r>
            <a:r>
              <a:rPr lang="en-US" altLang="ko-KR" dirty="0"/>
              <a:t>state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47641" y="2133600"/>
            <a:ext cx="4756971" cy="3777622"/>
          </a:xfrm>
        </p:spPr>
        <p:txBody>
          <a:bodyPr/>
          <a:lstStyle/>
          <a:p>
            <a:r>
              <a:rPr lang="en-US" altLang="ko-KR" dirty="0" smtClean="0"/>
              <a:t>render() {} </a:t>
            </a:r>
            <a:r>
              <a:rPr lang="ko-KR" altLang="en-US" dirty="0" smtClean="0"/>
              <a:t>안에서 </a:t>
            </a:r>
            <a:r>
              <a:rPr lang="ko-KR" altLang="en-US" dirty="0" err="1" smtClean="0"/>
              <a:t>비구조화</a:t>
            </a:r>
            <a:r>
              <a:rPr lang="ko-KR" altLang="en-US" dirty="0" smtClean="0"/>
              <a:t> 할당을 한 후 </a:t>
            </a:r>
            <a:r>
              <a:rPr lang="ko-KR" altLang="en-US" dirty="0" smtClean="0"/>
              <a:t>동일하게 </a:t>
            </a:r>
            <a:r>
              <a:rPr lang="ko-KR" altLang="en-US" dirty="0" smtClean="0"/>
              <a:t>사용해준다</a:t>
            </a:r>
            <a:endParaRPr lang="en-US" altLang="ko-KR" dirty="0" smtClean="0"/>
          </a:p>
          <a:p>
            <a:r>
              <a:rPr lang="en-US" altLang="ko-KR" dirty="0" smtClean="0"/>
              <a:t>State</a:t>
            </a:r>
            <a:r>
              <a:rPr lang="ko-KR" altLang="en-US" dirty="0" smtClean="0"/>
              <a:t>를 사용하면 </a:t>
            </a:r>
            <a:r>
              <a:rPr lang="en-US" altLang="ko-KR" dirty="0" err="1" smtClean="0"/>
              <a:t>setState</a:t>
            </a:r>
            <a:r>
              <a:rPr lang="ko-KR" altLang="en-US" dirty="0" smtClean="0"/>
              <a:t>를 이용하여 값을 </a:t>
            </a:r>
            <a:r>
              <a:rPr lang="ko-KR" altLang="en-US" dirty="0" smtClean="0"/>
              <a:t>수정할 수 </a:t>
            </a:r>
            <a:r>
              <a:rPr lang="ko-KR" altLang="en-US" dirty="0" smtClean="0"/>
              <a:t>있다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375" y="2052448"/>
            <a:ext cx="5354692" cy="393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021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SetState</a:t>
            </a:r>
            <a:r>
              <a:rPr lang="en-US" altLang="ko-KR" dirty="0" smtClean="0"/>
              <a:t>(()=&gt;({}))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효율을 위해서 비동기로 움직인다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r>
              <a:rPr lang="ko-KR" altLang="en-US" dirty="0" smtClean="0"/>
              <a:t>동기로 확인하기 위해서 함수 형태로 사용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032402"/>
            <a:ext cx="5472605" cy="310742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138134" y="3490476"/>
            <a:ext cx="2805466" cy="3468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23834" y="4295392"/>
            <a:ext cx="3544606" cy="8023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2335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SetState</a:t>
            </a:r>
            <a:r>
              <a:rPr lang="en-US" altLang="ko-KR" dirty="0" smtClean="0"/>
              <a:t>(()=&gt;({}))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버튼을 </a:t>
            </a:r>
            <a:r>
              <a:rPr lang="ko-KR" altLang="en-US" dirty="0" smtClean="0"/>
              <a:t>눌렀을 때 </a:t>
            </a:r>
            <a:r>
              <a:rPr lang="ko-KR" altLang="en-US" dirty="0"/>
              <a:t>값을 </a:t>
            </a:r>
            <a:r>
              <a:rPr lang="en-US" altLang="ko-KR" dirty="0"/>
              <a:t>0</a:t>
            </a:r>
            <a:r>
              <a:rPr lang="ko-KR" altLang="en-US" dirty="0"/>
              <a:t>으로 초기화하는 버튼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버튼을 </a:t>
            </a:r>
            <a:r>
              <a:rPr lang="ko-KR" altLang="en-US" dirty="0" smtClean="0"/>
              <a:t>눌렀을 때 </a:t>
            </a:r>
            <a:r>
              <a:rPr lang="ko-KR" altLang="en-US" dirty="0"/>
              <a:t>값이 </a:t>
            </a:r>
            <a:r>
              <a:rPr lang="en-US" altLang="ko-KR" dirty="0"/>
              <a:t>-1</a:t>
            </a:r>
            <a:r>
              <a:rPr lang="ko-KR" altLang="en-US" dirty="0"/>
              <a:t>씩 감소하는 버튼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30077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컴포넌트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useState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816100"/>
            <a:ext cx="8915400" cy="4095122"/>
          </a:xfrm>
        </p:spPr>
        <p:txBody>
          <a:bodyPr/>
          <a:lstStyle/>
          <a:p>
            <a:r>
              <a:rPr lang="ko-KR" altLang="en-US" dirty="0" err="1" smtClean="0"/>
              <a:t>리액트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16.8</a:t>
            </a:r>
            <a:r>
              <a:rPr lang="ko-KR" altLang="en-US" dirty="0" smtClean="0"/>
              <a:t>버전 이후로 추가된 내용</a:t>
            </a:r>
            <a:endParaRPr lang="en-US" altLang="ko-KR" dirty="0" smtClean="0"/>
          </a:p>
          <a:p>
            <a:r>
              <a:rPr lang="en-US" altLang="ko-KR" dirty="0" err="1"/>
              <a:t>const</a:t>
            </a:r>
            <a:r>
              <a:rPr lang="en-US" altLang="ko-KR" dirty="0"/>
              <a:t> [message, </a:t>
            </a:r>
            <a:r>
              <a:rPr lang="en-US" altLang="ko-KR" dirty="0" err="1"/>
              <a:t>setMessage</a:t>
            </a:r>
            <a:r>
              <a:rPr lang="en-US" altLang="ko-KR" dirty="0"/>
              <a:t>] = </a:t>
            </a:r>
            <a:r>
              <a:rPr lang="en-US" altLang="ko-KR" dirty="0" err="1"/>
              <a:t>useState</a:t>
            </a:r>
            <a:r>
              <a:rPr lang="en-US" altLang="ko-KR" dirty="0" smtClean="0"/>
              <a:t>("");</a:t>
            </a:r>
            <a:endParaRPr lang="en-US" altLang="ko-KR" dirty="0"/>
          </a:p>
          <a:p>
            <a:pPr lvl="1"/>
            <a:r>
              <a:rPr lang="ko-KR" altLang="en-US" dirty="0" smtClean="0"/>
              <a:t>배열의 비구조화할당으로 사용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첫번째 배열의 값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 상태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두번째 배열의 값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상태를 바꾸어주는 함수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57132"/>
          <a:stretch/>
        </p:blipFill>
        <p:spPr>
          <a:xfrm>
            <a:off x="2589212" y="3952561"/>
            <a:ext cx="6819367" cy="176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3605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컴포넌트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useState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49596" y="2133600"/>
            <a:ext cx="3840480" cy="424107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Message, </a:t>
            </a:r>
            <a:r>
              <a:rPr lang="en-US" altLang="ko-KR" dirty="0" err="1" smtClean="0"/>
              <a:t>setMessage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통해 값을 할당 받아오며</a:t>
            </a:r>
            <a:r>
              <a:rPr lang="en-US" altLang="ko-KR" dirty="0" smtClean="0"/>
              <a:t>,</a:t>
            </a:r>
          </a:p>
          <a:p>
            <a:r>
              <a:rPr lang="en-US" altLang="ko-KR" dirty="0" err="1" smtClean="0"/>
              <a:t>setMessage</a:t>
            </a:r>
            <a:r>
              <a:rPr lang="ko-KR" altLang="en-US" dirty="0" smtClean="0"/>
              <a:t>를 통해서 </a:t>
            </a:r>
            <a:r>
              <a:rPr lang="en-US" altLang="ko-KR" dirty="0" smtClean="0"/>
              <a:t>message</a:t>
            </a:r>
            <a:r>
              <a:rPr lang="ko-KR" altLang="en-US" dirty="0" smtClean="0"/>
              <a:t>의 값을 수정한다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값을 할당 받아올 때 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이름은 원하는 이름으로 작성하면 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29" y="1963423"/>
            <a:ext cx="6819367" cy="411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129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컴포넌트 </a:t>
            </a:r>
            <a:r>
              <a:rPr lang="en-US" altLang="ko-KR" dirty="0"/>
              <a:t>– </a:t>
            </a:r>
            <a:r>
              <a:rPr lang="en-US" altLang="ko-KR" dirty="0" err="1" smtClean="0"/>
              <a:t>useState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name</a:t>
            </a:r>
            <a:r>
              <a:rPr lang="ko-KR" altLang="en-US" dirty="0"/>
              <a:t>값이 홍길동인 </a:t>
            </a:r>
            <a:r>
              <a:rPr lang="en-US" altLang="ko-KR" dirty="0"/>
              <a:t>state</a:t>
            </a:r>
            <a:r>
              <a:rPr lang="ko-KR" altLang="en-US" dirty="0"/>
              <a:t>를 추가하고 </a:t>
            </a:r>
            <a:r>
              <a:rPr lang="en-US" altLang="ko-KR" dirty="0"/>
              <a:t>h1 </a:t>
            </a:r>
            <a:r>
              <a:rPr lang="ko-KR" altLang="en-US" dirty="0"/>
              <a:t>태그에 출력하세요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버튼을 </a:t>
            </a:r>
            <a:r>
              <a:rPr lang="ko-KR" altLang="en-US" dirty="0" err="1"/>
              <a:t>눌렀을때</a:t>
            </a:r>
            <a:r>
              <a:rPr lang="ko-KR" altLang="en-US" dirty="0"/>
              <a:t> </a:t>
            </a:r>
            <a:r>
              <a:rPr lang="en-US" altLang="ko-KR" dirty="0"/>
              <a:t>name </a:t>
            </a:r>
            <a:r>
              <a:rPr lang="ko-KR" altLang="en-US" dirty="0"/>
              <a:t>값을 </a:t>
            </a:r>
            <a:r>
              <a:rPr lang="ko-KR" altLang="en-US" dirty="0" err="1"/>
              <a:t>성춘향으로</a:t>
            </a:r>
            <a:r>
              <a:rPr lang="ko-KR" altLang="en-US" dirty="0"/>
              <a:t> 바꿔서 출력하세요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7484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80F6D-6A9B-4D49-8C34-DD603F4BD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B7CE49-5CBC-492F-87C3-BCEEAC5CE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549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9FD8C-6F9A-79B4-452C-94140DD7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DOM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1B0AF8-3A81-D939-9D06-A49268318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6920" y="2133600"/>
            <a:ext cx="4282440" cy="3777622"/>
          </a:xfrm>
        </p:spPr>
        <p:txBody>
          <a:bodyPr/>
          <a:lstStyle/>
          <a:p>
            <a:r>
              <a:rPr lang="ko-KR" altLang="en-US" dirty="0" err="1"/>
              <a:t>리액트는</a:t>
            </a:r>
            <a:r>
              <a:rPr lang="ko-KR" altLang="en-US" dirty="0"/>
              <a:t> 어떠한 상태가 바뀌었을 때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업데이트 규칙을 정하는 것이 아니라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다 날려버리고 처음부터 모든 걸 새로 만들어서 보여준다면 어떨까</a:t>
            </a:r>
            <a:r>
              <a:rPr lang="en-US" altLang="ko-KR" dirty="0"/>
              <a:t>? </a:t>
            </a:r>
            <a:r>
              <a:rPr lang="ko-KR" altLang="en-US" dirty="0"/>
              <a:t>에서 나온 방식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37450E-322F-E470-C00A-804168F54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493" y="2133600"/>
            <a:ext cx="5377399" cy="377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9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BC226-1B42-3795-EE6C-C9F5E09A7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052DBC-1F5B-9067-EAA4-DC5AA0DDB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6327777" cy="3777622"/>
          </a:xfrm>
        </p:spPr>
        <p:txBody>
          <a:bodyPr/>
          <a:lstStyle/>
          <a:p>
            <a:r>
              <a:rPr lang="ko-KR" altLang="en-US" dirty="0"/>
              <a:t>렌더링 </a:t>
            </a:r>
            <a:r>
              <a:rPr lang="en-US" altLang="ko-KR" dirty="0"/>
              <a:t>: </a:t>
            </a:r>
            <a:r>
              <a:rPr lang="ko-KR" altLang="en-US" dirty="0"/>
              <a:t>이미지 합성이나 모델링을 모아 놓은 것으로 영상을 만들어내는 과정</a:t>
            </a:r>
            <a:endParaRPr lang="en-US" altLang="ko-KR" dirty="0"/>
          </a:p>
          <a:p>
            <a:r>
              <a:rPr lang="ko-KR" altLang="en-US" dirty="0"/>
              <a:t>맨 처음 어떻게 보일지를 정하는 초기 렌더링 필요</a:t>
            </a:r>
            <a:endParaRPr lang="en-US" altLang="ko-KR" dirty="0"/>
          </a:p>
          <a:p>
            <a:pPr lvl="1"/>
            <a:r>
              <a:rPr lang="en-US" altLang="ko-KR" dirty="0"/>
              <a:t>render() {} </a:t>
            </a:r>
            <a:r>
              <a:rPr lang="ko-KR" altLang="en-US" dirty="0"/>
              <a:t>함수를 이용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C10C9E-8F06-D1FB-407E-137A7BDE9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733" y="276225"/>
            <a:ext cx="2085975" cy="630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148E9D-33E8-7D1C-B9D5-96BDD3D62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89211" y="3834111"/>
            <a:ext cx="6038154" cy="239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9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B0F1C-53D9-CF96-369A-6CFB799F3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DOM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A8C441-8262-01F3-0AB1-8C1E7791B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8521" y="1691640"/>
            <a:ext cx="8383588" cy="4219582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리액트가</a:t>
            </a:r>
            <a:r>
              <a:rPr lang="ko-KR" altLang="en-US" dirty="0"/>
              <a:t> </a:t>
            </a:r>
            <a:r>
              <a:rPr lang="ko-KR" altLang="en-US" dirty="0" err="1"/>
              <a:t>가상돔을</a:t>
            </a:r>
            <a:r>
              <a:rPr lang="ko-KR" altLang="en-US" dirty="0"/>
              <a:t> 반영하는 절차</a:t>
            </a:r>
          </a:p>
          <a:p>
            <a:pPr lvl="1"/>
            <a:r>
              <a:rPr lang="en-US" altLang="ko-KR" dirty="0"/>
              <a:t>EX) </a:t>
            </a:r>
            <a:r>
              <a:rPr lang="ko-KR" altLang="en-US" dirty="0"/>
              <a:t>특정 페이지에서 데이터가 변했다고 가정 했을 경우</a:t>
            </a:r>
            <a:endParaRPr lang="en-US" altLang="ko-KR" dirty="0"/>
          </a:p>
          <a:p>
            <a:pPr lvl="1"/>
            <a:r>
              <a:rPr lang="ko-KR" altLang="en-US" dirty="0" err="1"/>
              <a:t>리액트를</a:t>
            </a:r>
            <a:r>
              <a:rPr lang="ko-KR" altLang="en-US" dirty="0"/>
              <a:t> 이용해 돔을 업데이트 시키는 절차</a:t>
            </a:r>
          </a:p>
          <a:p>
            <a:endParaRPr lang="ko-KR" altLang="en-US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데이터가 업데이트 되면</a:t>
            </a:r>
            <a:r>
              <a:rPr lang="en-US" altLang="ko-KR" dirty="0"/>
              <a:t>, </a:t>
            </a:r>
            <a:r>
              <a:rPr lang="ko-KR" altLang="en-US" dirty="0"/>
              <a:t>전체 </a:t>
            </a:r>
            <a:r>
              <a:rPr lang="en-US" altLang="ko-KR" dirty="0"/>
              <a:t>UI</a:t>
            </a:r>
            <a:r>
              <a:rPr lang="ko-KR" altLang="en-US" dirty="0"/>
              <a:t>를 </a:t>
            </a:r>
            <a:r>
              <a:rPr lang="en-US" altLang="ko-KR" dirty="0"/>
              <a:t>Virtual DOM</a:t>
            </a:r>
            <a:r>
              <a:rPr lang="ko-KR" altLang="en-US" dirty="0"/>
              <a:t>에 </a:t>
            </a:r>
            <a:r>
              <a:rPr lang="ko-KR" altLang="en-US" dirty="0" err="1"/>
              <a:t>리렌더링함</a:t>
            </a:r>
            <a:endParaRPr lang="ko-KR" altLang="en-US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이전 </a:t>
            </a:r>
            <a:r>
              <a:rPr lang="en-US" altLang="ko-KR" dirty="0"/>
              <a:t>Virtual DOM</a:t>
            </a:r>
            <a:r>
              <a:rPr lang="ko-KR" altLang="en-US" dirty="0"/>
              <a:t>에 있던 내용과 현재의 내용을 비교함 </a:t>
            </a:r>
            <a:r>
              <a:rPr lang="en-US" altLang="ko-KR" dirty="0"/>
              <a:t>(</a:t>
            </a:r>
            <a:r>
              <a:rPr lang="ko-KR" altLang="en-US" dirty="0"/>
              <a:t>가상 돔 끼리 비교</a:t>
            </a:r>
            <a:r>
              <a:rPr lang="en-US" altLang="ko-KR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바뀐 부분만 실제 </a:t>
            </a:r>
            <a:r>
              <a:rPr lang="en-US" altLang="ko-KR" dirty="0"/>
              <a:t>DOM</a:t>
            </a:r>
            <a:r>
              <a:rPr lang="ko-KR" altLang="en-US" dirty="0"/>
              <a:t>에 적용이 됨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컴포넌트가 업데이트 </a:t>
            </a:r>
            <a:r>
              <a:rPr lang="ko-KR" altLang="en-US" dirty="0" err="1"/>
              <a:t>될때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레이아웃 계산이 한번만 이뤄짐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BDFB0F-431D-8BB4-F065-49F7089DC7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58325"/>
          <a:stretch/>
        </p:blipFill>
        <p:spPr>
          <a:xfrm>
            <a:off x="836600" y="1333975"/>
            <a:ext cx="2284424" cy="30024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A3C6974-322C-C202-2628-A0CEFBFFF8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076"/>
          <a:stretch/>
        </p:blipFill>
        <p:spPr>
          <a:xfrm>
            <a:off x="499744" y="3754286"/>
            <a:ext cx="2621280" cy="281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2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2EFEF-7A64-5A03-DB4E-B0DF5D57D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함께 쓰는 여러가지 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4ED95C-BE29-AF98-6CE2-75BB6D6BC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라우팅 </a:t>
            </a:r>
            <a:r>
              <a:rPr lang="en-US" altLang="ko-KR" dirty="0"/>
              <a:t>– </a:t>
            </a:r>
            <a:r>
              <a:rPr lang="ko-KR" altLang="en-US" dirty="0" err="1"/>
              <a:t>리액트</a:t>
            </a:r>
            <a:r>
              <a:rPr lang="ko-KR" altLang="en-US" dirty="0"/>
              <a:t> 라우터</a:t>
            </a:r>
            <a:endParaRPr lang="en-US" altLang="ko-KR" dirty="0"/>
          </a:p>
          <a:p>
            <a:r>
              <a:rPr lang="en-US" altLang="ko-KR" dirty="0"/>
              <a:t>Ajax – </a:t>
            </a:r>
            <a:r>
              <a:rPr lang="en-US" altLang="ko-KR" dirty="0" err="1"/>
              <a:t>axios</a:t>
            </a:r>
            <a:r>
              <a:rPr lang="ko-KR" altLang="en-US" dirty="0"/>
              <a:t>나 </a:t>
            </a:r>
            <a:r>
              <a:rPr lang="en-US" altLang="ko-KR" dirty="0"/>
              <a:t>fetch</a:t>
            </a:r>
          </a:p>
          <a:p>
            <a:r>
              <a:rPr lang="ko-KR" altLang="en-US" dirty="0"/>
              <a:t>상태관리 </a:t>
            </a:r>
            <a:r>
              <a:rPr lang="en-US" altLang="ko-KR" dirty="0"/>
              <a:t>– </a:t>
            </a:r>
            <a:r>
              <a:rPr lang="ko-KR" altLang="en-US" dirty="0" err="1"/>
              <a:t>리덕스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586ADC-04C9-03A6-B187-F722FE19E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4022411"/>
            <a:ext cx="3705225" cy="1676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7AA739-76E4-997B-E1F8-F6B1B55AA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436" y="4022410"/>
            <a:ext cx="4454875" cy="167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46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2029</TotalTime>
  <Words>842</Words>
  <Application>Microsoft Office PowerPoint</Application>
  <PresentationFormat>와이드스크린</PresentationFormat>
  <Paragraphs>193</Paragraphs>
  <Slides>58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70" baseType="lpstr">
      <vt:lpstr>-apple-system</vt:lpstr>
      <vt:lpstr>HY견고딕</vt:lpstr>
      <vt:lpstr>HY그래픽</vt:lpstr>
      <vt:lpstr>HY중고딕</vt:lpstr>
      <vt:lpstr>Microsoft GothicNeo</vt:lpstr>
      <vt:lpstr>Microsoft GothicNeo Light</vt:lpstr>
      <vt:lpstr>맑은 고딕</vt:lpstr>
      <vt:lpstr>Arial</vt:lpstr>
      <vt:lpstr>Century Gothic</vt:lpstr>
      <vt:lpstr>Consolas</vt:lpstr>
      <vt:lpstr>Wingdings 3</vt:lpstr>
      <vt:lpstr>줄기</vt:lpstr>
      <vt:lpstr>React</vt:lpstr>
      <vt:lpstr>오늘 배울 내용</vt:lpstr>
      <vt:lpstr>리액트란</vt:lpstr>
      <vt:lpstr>리액트란?</vt:lpstr>
      <vt:lpstr>리액트가 만들어진 이유</vt:lpstr>
      <vt:lpstr>Virtual DOM</vt:lpstr>
      <vt:lpstr>렌더링</vt:lpstr>
      <vt:lpstr>Virtual DOM</vt:lpstr>
      <vt:lpstr>함께 쓰는 여러가지 라이브러리</vt:lpstr>
      <vt:lpstr>작업 환경</vt:lpstr>
      <vt:lpstr>Node.js</vt:lpstr>
      <vt:lpstr>vscode 환경</vt:lpstr>
      <vt:lpstr>리액트 설치</vt:lpstr>
      <vt:lpstr>JSX</vt:lpstr>
      <vt:lpstr>JSX란</vt:lpstr>
      <vt:lpstr>JSX란</vt:lpstr>
      <vt:lpstr>JSX의 장점</vt:lpstr>
      <vt:lpstr>엘리먼트 렌더링</vt:lpstr>
      <vt:lpstr>ReactDOM.render</vt:lpstr>
      <vt:lpstr>JSX 문법 - 감싸인 요소</vt:lpstr>
      <vt:lpstr>JSX 문법 – 자바스크립트 표현</vt:lpstr>
      <vt:lpstr>JSX 문법 실습 1</vt:lpstr>
      <vt:lpstr>JSX 문법 실습 2</vt:lpstr>
      <vt:lpstr>JSX 문법 – if 문 대신 조건부 연산자</vt:lpstr>
      <vt:lpstr>JSX 문법 실습 1</vt:lpstr>
      <vt:lpstr>JSX 문법 실습 2</vt:lpstr>
      <vt:lpstr>JSX 문법 – And 연산자(&amp;&amp;)를 사용한 조건부 렌더링</vt:lpstr>
      <vt:lpstr>JSX 문법 실습 1</vt:lpstr>
      <vt:lpstr>JSX 문법 실습 2</vt:lpstr>
      <vt:lpstr>JSX 문법 – undefined 렌더링 하지 않기</vt:lpstr>
      <vt:lpstr>JSX 문법 – 인라인 스타일링</vt:lpstr>
      <vt:lpstr>JSX 문법 – class  대신 className</vt:lpstr>
      <vt:lpstr>JSX 문법 실습 1</vt:lpstr>
      <vt:lpstr>JSX 문법 – 닫는 태그와 주석</vt:lpstr>
      <vt:lpstr>React-app</vt:lpstr>
      <vt:lpstr>리액트 프로젝트 만드는 방법</vt:lpstr>
      <vt:lpstr>컴포넌트</vt:lpstr>
      <vt:lpstr>클래스형 컴포넌트</vt:lpstr>
      <vt:lpstr>함수형 컴포넌트</vt:lpstr>
      <vt:lpstr>컴포넌트 실습</vt:lpstr>
      <vt:lpstr>props</vt:lpstr>
      <vt:lpstr>props (Property)</vt:lpstr>
      <vt:lpstr>함수형 컴포넌트의 props</vt:lpstr>
      <vt:lpstr>함수형 컴포넌트의 children</vt:lpstr>
      <vt:lpstr>비구조화 할당 문법</vt:lpstr>
      <vt:lpstr>Props의 기본값 설정</vt:lpstr>
      <vt:lpstr>Props의 자료형 설정</vt:lpstr>
      <vt:lpstr>클래스형 컴포넌트의 props</vt:lpstr>
      <vt:lpstr>state</vt:lpstr>
      <vt:lpstr>state</vt:lpstr>
      <vt:lpstr>클래스형 컴포넌트에서 state</vt:lpstr>
      <vt:lpstr>클래스형 컴포넌트에서 state</vt:lpstr>
      <vt:lpstr>SetState(()=&gt;({}))</vt:lpstr>
      <vt:lpstr>SetState(()=&gt;({})) 실습</vt:lpstr>
      <vt:lpstr>함수 컴포넌트 - useState</vt:lpstr>
      <vt:lpstr>함수 컴포넌트 – useState 사용방법</vt:lpstr>
      <vt:lpstr>함수 컴포넌트 – useState 실습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HJ-seong</dc:creator>
  <cp:lastModifiedBy>Green</cp:lastModifiedBy>
  <cp:revision>56</cp:revision>
  <dcterms:created xsi:type="dcterms:W3CDTF">2022-01-26T22:21:15Z</dcterms:created>
  <dcterms:modified xsi:type="dcterms:W3CDTF">2022-05-17T06:58:27Z</dcterms:modified>
</cp:coreProperties>
</file>