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88" r:id="rId3"/>
    <p:sldId id="260" r:id="rId4"/>
    <p:sldId id="289" r:id="rId5"/>
    <p:sldId id="290" r:id="rId6"/>
    <p:sldId id="292" r:id="rId7"/>
    <p:sldId id="293" r:id="rId8"/>
    <p:sldId id="294" r:id="rId9"/>
    <p:sldId id="299" r:id="rId10"/>
    <p:sldId id="298" r:id="rId11"/>
    <p:sldId id="295" r:id="rId12"/>
    <p:sldId id="296" r:id="rId13"/>
    <p:sldId id="297" r:id="rId14"/>
    <p:sldId id="285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75652" autoAdjust="0"/>
  </p:normalViewPr>
  <p:slideViewPr>
    <p:cSldViewPr snapToGrid="0">
      <p:cViewPr varScale="1">
        <p:scale>
          <a:sx n="70" d="100"/>
          <a:sy n="70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9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236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31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525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00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ko.reactjs.org/docs/event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reactjs.org/docs/handling-events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여러가지 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자바스크립트에서 제공해주는 이벤트에 </a:t>
            </a:r>
            <a:r>
              <a:rPr lang="en-US" altLang="ko-KR" dirty="0" smtClean="0"/>
              <a:t>on</a:t>
            </a:r>
            <a:r>
              <a:rPr lang="ko-KR" altLang="en-US" dirty="0" smtClean="0"/>
              <a:t>을 붙여서 제공</a:t>
            </a:r>
            <a:endParaRPr lang="en-US" altLang="ko-KR" dirty="0" smtClean="0"/>
          </a:p>
          <a:p>
            <a:r>
              <a:rPr lang="ko-KR" altLang="en-US" dirty="0" smtClean="0"/>
              <a:t>아래 주소에서 제공하는 이벤트 확인 가능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ko.reactjs.org/docs/events.html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510922"/>
            <a:ext cx="73628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9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함수형 </a:t>
            </a:r>
            <a:r>
              <a:rPr lang="ko-KR" altLang="en-US" dirty="0"/>
              <a:t>컴포넌트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메서드</a:t>
            </a:r>
            <a:r>
              <a:rPr lang="en-US" altLang="ko-KR" dirty="0"/>
              <a:t>)</a:t>
            </a:r>
            <a:r>
              <a:rPr lang="ko-KR" altLang="en-US" dirty="0"/>
              <a:t>로 만들어서 추가하기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37278" y="2133600"/>
            <a:ext cx="4967334" cy="3777622"/>
          </a:xfrm>
        </p:spPr>
        <p:txBody>
          <a:bodyPr/>
          <a:lstStyle/>
          <a:p>
            <a:r>
              <a:rPr lang="ko-KR" altLang="en-US" dirty="0" smtClean="0"/>
              <a:t>함수 안에서 메서드를 작성하여 사용</a:t>
            </a:r>
            <a:endParaRPr lang="en-US" altLang="ko-KR" dirty="0" smtClean="0"/>
          </a:p>
          <a:p>
            <a:r>
              <a:rPr lang="ko-KR" altLang="en-US" dirty="0" smtClean="0"/>
              <a:t>사용할 때는 함수 이름으로 작성한다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717"/>
          <a:stretch/>
        </p:blipFill>
        <p:spPr>
          <a:xfrm>
            <a:off x="869595" y="2640273"/>
            <a:ext cx="5667683" cy="190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95" y="4801097"/>
            <a:ext cx="6553200" cy="638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7534" y="4981433"/>
            <a:ext cx="1446663" cy="573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04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04" y="2133601"/>
            <a:ext cx="6250441" cy="35848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함수형 </a:t>
            </a:r>
            <a:r>
              <a:rPr lang="ko-KR" altLang="en-US" dirty="0"/>
              <a:t>컴포넌트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메서드</a:t>
            </a:r>
            <a:r>
              <a:rPr lang="en-US" altLang="ko-KR" dirty="0"/>
              <a:t>)</a:t>
            </a:r>
            <a:r>
              <a:rPr lang="ko-KR" altLang="en-US" dirty="0"/>
              <a:t>로 공용으로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96084" y="2133599"/>
            <a:ext cx="5308528" cy="3953301"/>
          </a:xfrm>
        </p:spPr>
        <p:txBody>
          <a:bodyPr/>
          <a:lstStyle/>
          <a:p>
            <a:r>
              <a:rPr lang="en-US" altLang="ko-KR" dirty="0" err="1" smtClean="0"/>
              <a:t>useState</a:t>
            </a:r>
            <a:r>
              <a:rPr lang="ko-KR" altLang="en-US" dirty="0" smtClean="0"/>
              <a:t>의 값을 객체로 넣어서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값을 수정할 때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새로 바꿔지는 값을 만들어서 </a:t>
            </a:r>
            <a:r>
              <a:rPr lang="en-US" altLang="ko-KR" dirty="0" err="1" smtClean="0"/>
              <a:t>setForm</a:t>
            </a:r>
            <a:r>
              <a:rPr lang="ko-KR" altLang="en-US" dirty="0" smtClean="0"/>
              <a:t>에 넣는다</a:t>
            </a:r>
            <a:endParaRPr lang="en-US" altLang="ko-KR" dirty="0" smtClean="0"/>
          </a:p>
          <a:p>
            <a:r>
              <a:rPr lang="ko-KR" altLang="en-US" dirty="0" smtClean="0"/>
              <a:t>이때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이전의 값들을 그대로 가져오기위해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… (</a:t>
            </a:r>
            <a:r>
              <a:rPr lang="ko-KR" altLang="en-US" dirty="0" smtClean="0"/>
              <a:t>스프레드연산자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 사용하여 이전의 값을 들고 온다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4994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760561"/>
            <a:ext cx="8915400" cy="4858603"/>
          </a:xfrm>
        </p:spPr>
        <p:txBody>
          <a:bodyPr/>
          <a:lstStyle/>
          <a:p>
            <a:r>
              <a:rPr lang="ko-KR" altLang="en-US" dirty="0" err="1" smtClean="0"/>
              <a:t>리액트에서</a:t>
            </a:r>
            <a:r>
              <a:rPr lang="ko-KR" altLang="en-US" dirty="0"/>
              <a:t> </a:t>
            </a:r>
            <a:r>
              <a:rPr lang="ko-KR" altLang="en-US" dirty="0" smtClean="0"/>
              <a:t>컴포넌트를 만들 때 작성하는 두가지 방법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함수와 클래스</a:t>
            </a:r>
            <a:endParaRPr lang="en-US" altLang="ko-KR" dirty="0" smtClean="0"/>
          </a:p>
          <a:p>
            <a:r>
              <a:rPr lang="ko-KR" altLang="en-US" dirty="0" smtClean="0"/>
              <a:t>각각의 방법을 자바스크립트 </a:t>
            </a:r>
            <a:r>
              <a:rPr lang="en-US" altLang="ko-KR" dirty="0" smtClean="0"/>
              <a:t>ES6 </a:t>
            </a:r>
            <a:r>
              <a:rPr lang="ko-KR" altLang="en-US" dirty="0" smtClean="0"/>
              <a:t>내용과 확인하면서 정리하기</a:t>
            </a:r>
            <a:endParaRPr lang="en-US" altLang="ko-KR" dirty="0" smtClean="0"/>
          </a:p>
          <a:p>
            <a:r>
              <a:rPr lang="ko-KR" altLang="en-US" dirty="0" err="1" smtClean="0"/>
              <a:t>클래스형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화살표함수와  </a:t>
            </a:r>
            <a:r>
              <a:rPr lang="en-US" altLang="ko-KR" dirty="0" smtClean="0"/>
              <a:t>this</a:t>
            </a:r>
            <a:endParaRPr lang="en-US" altLang="ko-KR" dirty="0"/>
          </a:p>
          <a:p>
            <a:r>
              <a:rPr lang="ko-KR" altLang="en-US" dirty="0" smtClean="0"/>
              <a:t>함수형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구조화 할당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스프레드 연산자</a:t>
            </a:r>
            <a:endParaRPr lang="en-US" altLang="ko-KR" dirty="0"/>
          </a:p>
          <a:p>
            <a:r>
              <a:rPr lang="ko-KR" altLang="en-US" dirty="0" smtClean="0"/>
              <a:t>참고 사이트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모던 자바스크립트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https://ko.javascript.info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/>
          </a:p>
          <a:p>
            <a:pPr lvl="1"/>
            <a:r>
              <a:rPr lang="ko-KR" altLang="en-US" dirty="0" err="1" smtClean="0"/>
              <a:t>리액트</a:t>
            </a:r>
            <a:r>
              <a:rPr lang="ko-KR" altLang="en-US" dirty="0" smtClean="0"/>
              <a:t> 문서 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ko.reactjs.org/docs/handling-events.html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78659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ref:Dom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63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5D8F6-F3D4-8B39-75CC-D246631F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EFB83-422B-64AF-DB3B-4870958B3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 처리</a:t>
            </a:r>
            <a:endParaRPr lang="en-US" altLang="ko-KR" dirty="0"/>
          </a:p>
          <a:p>
            <a:r>
              <a:rPr lang="en-US" altLang="ko-KR" dirty="0" err="1"/>
              <a:t>ref:Dom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81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이벤트 처리</a:t>
            </a:r>
            <a:endParaRPr lang="en-US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900D2-D494-60C0-6563-EACB008F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이벤트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2FD140-9CEF-DFC0-6887-4662E40CD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</a:t>
            </a:r>
            <a:r>
              <a:rPr lang="en-US" altLang="ko-KR" dirty="0" err="1" smtClean="0"/>
              <a:t>nclick</a:t>
            </a:r>
            <a:r>
              <a:rPr lang="ko-KR" altLang="en-US" dirty="0" smtClean="0"/>
              <a:t>을 이용하여 함수 실행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932351"/>
            <a:ext cx="76009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E9C8F-1B08-CDB0-9F71-C39C3FAA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리액트</a:t>
            </a:r>
            <a:r>
              <a:rPr lang="ko-KR" altLang="en-US" dirty="0" smtClean="0"/>
              <a:t> 이벤트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D8036-CE76-E77E-7E9E-248B5F301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146" y="2133600"/>
            <a:ext cx="6529466" cy="3777622"/>
          </a:xfrm>
        </p:spPr>
        <p:txBody>
          <a:bodyPr/>
          <a:lstStyle/>
          <a:p>
            <a:r>
              <a:rPr lang="ko-KR" altLang="en-US" dirty="0" err="1" smtClean="0"/>
              <a:t>카멜표기법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onClick</a:t>
            </a:r>
            <a:r>
              <a:rPr lang="en-US" altLang="ko-KR" dirty="0" smtClean="0"/>
              <a:t>={} </a:t>
            </a:r>
            <a:r>
              <a:rPr lang="ko-KR" altLang="en-US" dirty="0" smtClean="0"/>
              <a:t>의 형태로 실행 </a:t>
            </a:r>
            <a:endParaRPr lang="en-US" altLang="ko-KR" dirty="0" smtClean="0"/>
          </a:p>
          <a:p>
            <a:r>
              <a:rPr lang="ko-KR" altLang="en-US" dirty="0"/>
              <a:t>함</a:t>
            </a:r>
            <a:r>
              <a:rPr lang="ko-KR" altLang="en-US" dirty="0" smtClean="0"/>
              <a:t>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형태의 값 전달 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smtClean="0"/>
              <a:t>()=&gt; {} </a:t>
            </a:r>
            <a:r>
              <a:rPr lang="ko-KR" altLang="en-US" dirty="0" err="1" smtClean="0"/>
              <a:t>익명함수</a:t>
            </a:r>
            <a:r>
              <a:rPr lang="ko-KR" altLang="en-US" dirty="0" smtClean="0"/>
              <a:t>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익명함수로</a:t>
            </a:r>
            <a:r>
              <a:rPr lang="ko-KR" altLang="en-US" dirty="0" smtClean="0"/>
              <a:t> 작성 후 변수 이름으로 전달</a:t>
            </a:r>
            <a:endParaRPr lang="en-US" altLang="ko-KR" dirty="0" smtClean="0"/>
          </a:p>
          <a:p>
            <a:r>
              <a:rPr lang="en-US" altLang="ko-KR" dirty="0" smtClean="0"/>
              <a:t>Dom</a:t>
            </a:r>
            <a:r>
              <a:rPr lang="ko-KR" altLang="en-US" dirty="0" smtClean="0"/>
              <a:t>요소에만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컴포넌트에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전달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props</a:t>
            </a:r>
            <a:r>
              <a:rPr lang="ko-KR" altLang="en-US" dirty="0" smtClean="0"/>
              <a:t>로 들어간다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90" y="2133600"/>
            <a:ext cx="4352756" cy="232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F29D7-A51C-7C36-06C5-222AA0D2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09433"/>
            <a:ext cx="8911687" cy="1495567"/>
          </a:xfrm>
        </p:spPr>
        <p:txBody>
          <a:bodyPr/>
          <a:lstStyle/>
          <a:p>
            <a:r>
              <a:rPr lang="ko-KR" altLang="en-US" dirty="0" err="1" smtClean="0"/>
              <a:t>클래스형</a:t>
            </a:r>
            <a:r>
              <a:rPr lang="ko-KR" altLang="en-US" dirty="0" smtClean="0"/>
              <a:t> 컴포넌트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메서드사용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27801-12BF-42EB-5D0F-3DEC7427E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5074" y="2133600"/>
            <a:ext cx="4339537" cy="3777622"/>
          </a:xfrm>
        </p:spPr>
        <p:txBody>
          <a:bodyPr/>
          <a:lstStyle/>
          <a:p>
            <a:r>
              <a:rPr lang="en-US" altLang="ko-KR" dirty="0" err="1" smtClean="0"/>
              <a:t>handleClick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작성하여 </a:t>
            </a:r>
            <a:r>
              <a:rPr lang="en-US" altLang="ko-KR" dirty="0" smtClean="0"/>
              <a:t>constructor(){} </a:t>
            </a:r>
            <a:r>
              <a:rPr lang="ko-KR" altLang="en-US" dirty="0" smtClean="0"/>
              <a:t>에 속성값으로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연결시켜서 사용한다</a:t>
            </a:r>
            <a:endParaRPr lang="en-US" altLang="ko-KR" dirty="0" smtClean="0"/>
          </a:p>
          <a:p>
            <a:r>
              <a:rPr lang="ko-KR" altLang="en-US" dirty="0" smtClean="0"/>
              <a:t>속성값으로 연결시키는 이유</a:t>
            </a:r>
            <a:r>
              <a:rPr lang="en-US" altLang="ko-KR" dirty="0" smtClean="0"/>
              <a:t>: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this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bind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하기위해</a:t>
            </a:r>
            <a:endParaRPr lang="en-US" altLang="ko-KR" dirty="0" smtClean="0"/>
          </a:p>
          <a:p>
            <a:r>
              <a:rPr lang="ko-KR" altLang="en-US" dirty="0" smtClean="0"/>
              <a:t>메서드 안에서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를 사용하지않는다면 </a:t>
            </a:r>
            <a:r>
              <a:rPr lang="en-US" altLang="ko-KR" dirty="0" smtClean="0"/>
              <a:t>bind </a:t>
            </a:r>
            <a:r>
              <a:rPr lang="ko-KR" altLang="en-US" dirty="0" smtClean="0"/>
              <a:t>하지 않아도 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Bind </a:t>
            </a:r>
            <a:r>
              <a:rPr lang="ko-KR" altLang="en-US" dirty="0" smtClean="0"/>
              <a:t>하는 </a:t>
            </a:r>
            <a:r>
              <a:rPr lang="en-US" altLang="ko-KR" dirty="0" smtClean="0"/>
              <a:t>this = </a:t>
            </a:r>
            <a:r>
              <a:rPr lang="ko-KR" altLang="en-US" dirty="0" smtClean="0"/>
              <a:t>현재 컴포넌트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493" b="2210"/>
          <a:stretch/>
        </p:blipFill>
        <p:spPr>
          <a:xfrm>
            <a:off x="443126" y="1078173"/>
            <a:ext cx="6419850" cy="56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1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F29D7-A51C-7C36-06C5-222AA0D2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클래스형</a:t>
            </a:r>
            <a:r>
              <a:rPr lang="ko-KR" altLang="en-US" dirty="0" smtClean="0"/>
              <a:t> 컴포넌트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메서드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만들어서 추가하기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8" t="9633" r="36659" b="5481"/>
          <a:stretch/>
        </p:blipFill>
        <p:spPr>
          <a:xfrm>
            <a:off x="723181" y="1746912"/>
            <a:ext cx="5959310" cy="5111087"/>
          </a:xfr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7D27801-12BF-42EB-5D0F-3DEC7427E45F}"/>
              </a:ext>
            </a:extLst>
          </p:cNvPr>
          <p:cNvSpPr txBox="1">
            <a:spLocks/>
          </p:cNvSpPr>
          <p:nvPr/>
        </p:nvSpPr>
        <p:spPr>
          <a:xfrm>
            <a:off x="6469040" y="2133600"/>
            <a:ext cx="50355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클래스 </a:t>
            </a:r>
            <a:r>
              <a:rPr lang="ko-KR" altLang="en-US" dirty="0"/>
              <a:t>안에서 사용하기 위해 </a:t>
            </a:r>
            <a:r>
              <a:rPr lang="en-US" altLang="ko-KR" dirty="0" err="1"/>
              <a:t>this.onClickEvent</a:t>
            </a:r>
            <a:r>
              <a:rPr lang="en-US" altLang="ko-KR" dirty="0"/>
              <a:t> </a:t>
            </a:r>
            <a:r>
              <a:rPr lang="ko-KR" altLang="en-US" dirty="0"/>
              <a:t>함수 이름 작성</a:t>
            </a:r>
          </a:p>
          <a:p>
            <a:r>
              <a:rPr lang="ko-KR" altLang="en-US" dirty="0" smtClean="0"/>
              <a:t>작성한 </a:t>
            </a:r>
            <a:r>
              <a:rPr lang="ko-KR" altLang="en-US" dirty="0"/>
              <a:t>함수는 </a:t>
            </a:r>
            <a:r>
              <a:rPr lang="en-US" altLang="ko-KR" dirty="0"/>
              <a:t>constructor </a:t>
            </a:r>
            <a:r>
              <a:rPr lang="ko-KR" altLang="en-US" dirty="0"/>
              <a:t>바깥에 작성 되어서 연결하기위해</a:t>
            </a:r>
          </a:p>
          <a:p>
            <a:r>
              <a:rPr lang="en-US" altLang="ko-KR" dirty="0" err="1" smtClean="0"/>
              <a:t>this.onClickEvent</a:t>
            </a:r>
            <a:r>
              <a:rPr lang="en-US" altLang="ko-KR" dirty="0" smtClean="0"/>
              <a:t> </a:t>
            </a:r>
            <a:r>
              <a:rPr lang="ko-KR" altLang="en-US" dirty="0"/>
              <a:t>밖에서 작성한 이름으로 연결</a:t>
            </a:r>
          </a:p>
          <a:p>
            <a:r>
              <a:rPr lang="ko-KR" altLang="en-US" dirty="0" err="1" smtClean="0"/>
              <a:t>연결할때</a:t>
            </a:r>
            <a:r>
              <a:rPr lang="ko-KR" altLang="en-US" dirty="0" smtClean="0"/>
              <a:t> </a:t>
            </a:r>
            <a:r>
              <a:rPr lang="en-US" altLang="ko-KR" dirty="0" err="1"/>
              <a:t>this.setState</a:t>
            </a:r>
            <a:r>
              <a:rPr lang="ko-KR" altLang="en-US" dirty="0"/>
              <a:t>의 </a:t>
            </a:r>
            <a:r>
              <a:rPr lang="en-US" altLang="ko-KR" dirty="0"/>
              <a:t>this </a:t>
            </a:r>
            <a:r>
              <a:rPr lang="ko-KR" altLang="en-US" dirty="0"/>
              <a:t>위치를 알려주기위해 </a:t>
            </a:r>
            <a:r>
              <a:rPr lang="en-US" altLang="ko-KR" dirty="0"/>
              <a:t>bind(this)</a:t>
            </a:r>
            <a:r>
              <a:rPr lang="ko-KR" altLang="en-US" dirty="0"/>
              <a:t>로 연결</a:t>
            </a:r>
          </a:p>
        </p:txBody>
      </p:sp>
    </p:spTree>
    <p:extLst>
      <p:ext uri="{BB962C8B-B14F-4D97-AF65-F5344CB8AC3E}">
        <p14:creationId xmlns:p14="http://schemas.microsoft.com/office/powerpoint/2010/main" val="208861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F29D7-A51C-7C36-06C5-222AA0D2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클래스형</a:t>
            </a:r>
            <a:r>
              <a:rPr lang="ko-KR" altLang="en-US" dirty="0" smtClean="0"/>
              <a:t> 컴포넌트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메서드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만들어서 추가하기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27801-12BF-42EB-5D0F-3DEC7427E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606" y="2133600"/>
            <a:ext cx="5445005" cy="3777622"/>
          </a:xfrm>
        </p:spPr>
        <p:txBody>
          <a:bodyPr/>
          <a:lstStyle/>
          <a:p>
            <a:r>
              <a:rPr lang="ko-KR" altLang="en-US" dirty="0" smtClean="0"/>
              <a:t>화살표 함수로 사용할 경우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화살표 함수는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가 없으므로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this</a:t>
            </a:r>
            <a:r>
              <a:rPr lang="ko-KR" altLang="en-US" dirty="0" smtClean="0"/>
              <a:t>를 사용하면 화살표 함수를 호출한 곳의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를 출력한다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31" y="2050929"/>
            <a:ext cx="4119221" cy="440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8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93" y="2131128"/>
            <a:ext cx="5743575" cy="40100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AFF29D7-A51C-7C36-06C5-222AA0D2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클래스형</a:t>
            </a:r>
            <a:r>
              <a:rPr lang="ko-KR" altLang="en-US" dirty="0" smtClean="0"/>
              <a:t> 컴포넌트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메서드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공용으로 만들기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27801-12BF-42EB-5D0F-3DEC7427E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541" y="2361062"/>
            <a:ext cx="5007070" cy="3550159"/>
          </a:xfrm>
        </p:spPr>
        <p:txBody>
          <a:bodyPr/>
          <a:lstStyle/>
          <a:p>
            <a:r>
              <a:rPr lang="ko-KR" altLang="en-US" dirty="0" smtClean="0"/>
              <a:t>이벤트 객체</a:t>
            </a:r>
            <a:r>
              <a:rPr lang="en-US" altLang="ko-KR" dirty="0" smtClean="0"/>
              <a:t>(e)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r>
              <a:rPr lang="en-US" altLang="ko-KR" dirty="0" smtClean="0"/>
              <a:t>e.target.name</a:t>
            </a:r>
            <a:r>
              <a:rPr lang="ko-KR" altLang="en-US" dirty="0" smtClean="0"/>
              <a:t>에서 값을 가져와서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state</a:t>
            </a:r>
            <a:r>
              <a:rPr lang="ko-KR" altLang="en-US" dirty="0" smtClean="0"/>
              <a:t>의 값을 수정해 줄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5195192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1023</TotalTime>
  <Words>203</Words>
  <Application>Microsoft Office PowerPoint</Application>
  <PresentationFormat>와이드스크린</PresentationFormat>
  <Paragraphs>59</Paragraphs>
  <Slides>15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HY견고딕</vt:lpstr>
      <vt:lpstr>HY그래픽</vt:lpstr>
      <vt:lpstr>HY중고딕</vt:lpstr>
      <vt:lpstr>Microsoft GothicNeo</vt:lpstr>
      <vt:lpstr>Microsoft GothicNeo Light</vt:lpstr>
      <vt:lpstr>맑은 고딕</vt:lpstr>
      <vt:lpstr>Arial</vt:lpstr>
      <vt:lpstr>Century Gothic</vt:lpstr>
      <vt:lpstr>Wingdings 3</vt:lpstr>
      <vt:lpstr>줄기</vt:lpstr>
      <vt:lpstr>React</vt:lpstr>
      <vt:lpstr>오늘 배울 내용</vt:lpstr>
      <vt:lpstr>이벤트 처리</vt:lpstr>
      <vt:lpstr>Html 이벤트 시스템</vt:lpstr>
      <vt:lpstr>리액트 이벤트 시스템</vt:lpstr>
      <vt:lpstr>클래스형 컴포넌트-메서드사용</vt:lpstr>
      <vt:lpstr>클래스형 컴포넌트 함수(메서드)로 만들어서 추가하기</vt:lpstr>
      <vt:lpstr>클래스형 컴포넌트 함수(메서드)로 만들어서 추가하기</vt:lpstr>
      <vt:lpstr>클래스형 컴포넌트 함수(메서드)로 공용으로 만들기</vt:lpstr>
      <vt:lpstr>여러가지 이벤트</vt:lpstr>
      <vt:lpstr>함수형 컴포넌트 함수(메서드)로 만들어서 추가하기</vt:lpstr>
      <vt:lpstr>함수형 컴포넌트 함수(메서드)로 공용으로 만들기</vt:lpstr>
      <vt:lpstr>확인하기</vt:lpstr>
      <vt:lpstr>ref:Dom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Green</cp:lastModifiedBy>
  <cp:revision>38</cp:revision>
  <dcterms:created xsi:type="dcterms:W3CDTF">2022-01-26T22:21:15Z</dcterms:created>
  <dcterms:modified xsi:type="dcterms:W3CDTF">2022-05-17T07:49:37Z</dcterms:modified>
</cp:coreProperties>
</file>