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92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7" autoAdjust="0"/>
    <p:restoredTop sz="84629" autoAdjust="0"/>
  </p:normalViewPr>
  <p:slideViewPr>
    <p:cSldViewPr snapToGrid="0">
      <p:cViewPr varScale="1">
        <p:scale>
          <a:sx n="52" d="100"/>
          <a:sy n="5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1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제이쿼리는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웹 페이지에 이펙트 효과를 손쉽게 넣을 수 있는 다양한 메소드를 제공합니다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이펙트 효과는 기본 설정으로 바로 사용할 수도 있고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animate()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통해 설정을 변경해서 사용할 수도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7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8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JQuery CH03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이펙트 효과</a:t>
            </a:r>
          </a:p>
        </p:txBody>
      </p:sp>
    </p:spTree>
    <p:extLst>
      <p:ext uri="{BB962C8B-B14F-4D97-AF65-F5344CB8AC3E}">
        <p14:creationId xmlns:p14="http://schemas.microsoft.com/office/powerpoint/2010/main" val="36316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jquery.fx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이펙트 효과가 구현되는 방법을 제어하는 프로퍼티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jQeury.fx.speeds</a:t>
            </a:r>
            <a:r>
              <a:rPr lang="en-US" altLang="ko-KR" dirty="0"/>
              <a:t>	</a:t>
            </a:r>
            <a:r>
              <a:rPr lang="en-US" altLang="ko-KR" dirty="0" smtClean="0"/>
              <a:t>	-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jQeury.fx.interval</a:t>
            </a:r>
            <a:r>
              <a:rPr lang="en-US" altLang="ko-KR" dirty="0"/>
              <a:t>	-</a:t>
            </a:r>
            <a:r>
              <a:rPr lang="ko-KR" altLang="en-US" dirty="0"/>
              <a:t>초 당 프레임 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jQeury.fx.off</a:t>
            </a:r>
            <a:r>
              <a:rPr lang="en-US" altLang="ko-KR" dirty="0"/>
              <a:t>		</a:t>
            </a:r>
            <a:r>
              <a:rPr lang="en-US" altLang="ko-KR" dirty="0" smtClean="0"/>
              <a:t>	-</a:t>
            </a:r>
            <a:r>
              <a:rPr lang="ko-KR" altLang="en-US" dirty="0" smtClean="0"/>
              <a:t>이</a:t>
            </a:r>
            <a:r>
              <a:rPr lang="ko-KR" altLang="en-US" dirty="0"/>
              <a:t>펙</a:t>
            </a:r>
            <a:r>
              <a:rPr lang="ko-KR" altLang="en-US" dirty="0" smtClean="0"/>
              <a:t>트효과사용 </a:t>
            </a:r>
            <a:r>
              <a:rPr lang="ko-KR" altLang="en-US" dirty="0"/>
              <a:t>유무</a:t>
            </a:r>
          </a:p>
        </p:txBody>
      </p:sp>
    </p:spTree>
    <p:extLst>
      <p:ext uri="{BB962C8B-B14F-4D97-AF65-F5344CB8AC3E}">
        <p14:creationId xmlns:p14="http://schemas.microsoft.com/office/powerpoint/2010/main" val="96623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이펙트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.animate() - </a:t>
            </a:r>
            <a:r>
              <a:rPr lang="ko-KR" altLang="en-US" dirty="0"/>
              <a:t> 사용자가 직접 원하는 이펙트 효과를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.animate() </a:t>
            </a:r>
            <a:r>
              <a:rPr lang="ko-KR" altLang="en-US" dirty="0"/>
              <a:t>메소드는 색</a:t>
            </a:r>
            <a:r>
              <a:rPr lang="en-US" altLang="ko-KR" dirty="0"/>
              <a:t>(color)</a:t>
            </a:r>
            <a:r>
              <a:rPr lang="ko-KR" altLang="en-US" dirty="0"/>
              <a:t>에 관한 속성을 제외한 거의 모든 </a:t>
            </a:r>
            <a:r>
              <a:rPr lang="en-US" altLang="ko-KR" dirty="0"/>
              <a:t>CSS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en-US" altLang="ko-KR" dirty="0"/>
              <a:t>() </a:t>
            </a:r>
            <a:r>
              <a:rPr lang="ko-KR" altLang="en-US" dirty="0"/>
              <a:t>메소드에서는 하이픈</a:t>
            </a:r>
            <a:r>
              <a:rPr lang="en-US" altLang="ko-KR" dirty="0"/>
              <a:t>(-)</a:t>
            </a:r>
            <a:r>
              <a:rPr lang="ko-KR" altLang="en-US" dirty="0"/>
              <a:t>으로 연결된 </a:t>
            </a:r>
            <a:r>
              <a:rPr lang="en-US" altLang="ko-KR" dirty="0"/>
              <a:t>CSS </a:t>
            </a:r>
            <a:r>
              <a:rPr lang="ko-KR" altLang="en-US" dirty="0"/>
              <a:t>속성 명과 </a:t>
            </a:r>
            <a:r>
              <a:rPr lang="en-US" altLang="ko-KR" dirty="0"/>
              <a:t>camelCase </a:t>
            </a:r>
            <a:r>
              <a:rPr lang="ko-KR" altLang="en-US" dirty="0"/>
              <a:t>방식으로 바꾼 속성 명을 둘 다 사용</a:t>
            </a:r>
            <a:endParaRPr lang="en-US" altLang="ko-KR" dirty="0"/>
          </a:p>
          <a:p>
            <a:r>
              <a:rPr lang="en-US" altLang="ko-KR" dirty="0"/>
              <a:t>.animate() </a:t>
            </a:r>
            <a:r>
              <a:rPr lang="ko-KR" altLang="en-US" dirty="0"/>
              <a:t>메소드에서는 </a:t>
            </a:r>
            <a:r>
              <a:rPr lang="en-US" altLang="ko-KR" dirty="0"/>
              <a:t>camelCase </a:t>
            </a:r>
            <a:r>
              <a:rPr lang="ko-KR" altLang="en-US" dirty="0"/>
              <a:t>방식의 속성 명만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CB9D9-89FB-4DD4-99CD-1FF04C9A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23" y="2545186"/>
            <a:ext cx="7968238" cy="8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이펙트 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표시와 숨김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.hide() </a:t>
            </a:r>
          </a:p>
          <a:p>
            <a:r>
              <a:rPr lang="en-US" altLang="ko-KR" dirty="0"/>
              <a:t>.show() </a:t>
            </a:r>
          </a:p>
          <a:p>
            <a:r>
              <a:rPr lang="en-US" altLang="ko-KR" dirty="0"/>
              <a:t> .toggle() </a:t>
            </a:r>
          </a:p>
          <a:p>
            <a:endParaRPr lang="en-US" altLang="ko-KR" dirty="0"/>
          </a:p>
          <a:p>
            <a:r>
              <a:rPr lang="ko-KR" altLang="en-US" dirty="0"/>
              <a:t>인수로 </a:t>
            </a:r>
            <a:r>
              <a:rPr lang="ko-KR" altLang="en-US" dirty="0" err="1"/>
              <a:t>밀리초에</a:t>
            </a:r>
            <a:r>
              <a:rPr lang="ko-KR" altLang="en-US" dirty="0"/>
              <a:t> 해당하는 숫자나 </a:t>
            </a:r>
            <a:r>
              <a:rPr lang="en-US" altLang="ko-KR" dirty="0"/>
              <a:t>"slow", "fast" </a:t>
            </a:r>
            <a:r>
              <a:rPr lang="ko-KR" altLang="en-US" dirty="0"/>
              <a:t>등의 </a:t>
            </a:r>
            <a:r>
              <a:rPr lang="ko-KR" altLang="en-US" dirty="0" err="1"/>
              <a:t>예약어를</a:t>
            </a:r>
            <a:r>
              <a:rPr lang="ko-KR" altLang="en-US" dirty="0"/>
              <a:t> 전달하여</a:t>
            </a:r>
            <a:r>
              <a:rPr lang="en-US" altLang="ko-KR" dirty="0"/>
              <a:t>, </a:t>
            </a:r>
            <a:r>
              <a:rPr lang="ko-KR" altLang="en-US" dirty="0"/>
              <a:t>이펙트 효과의 속도를 조절 가능</a:t>
            </a:r>
          </a:p>
        </p:txBody>
      </p:sp>
    </p:spTree>
    <p:extLst>
      <p:ext uri="{BB962C8B-B14F-4D97-AF65-F5344CB8AC3E}">
        <p14:creationId xmlns:p14="http://schemas.microsoft.com/office/powerpoint/2010/main" val="4091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표시와 숨김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toggle() </a:t>
            </a:r>
            <a:r>
              <a:rPr lang="ko-KR" altLang="en-US" dirty="0" smtClean="0"/>
              <a:t>을 이용해서 버튼을 누르면 숨겨지고 나타날 수 있게 하세요</a:t>
            </a:r>
            <a:endParaRPr lang="en-US" altLang="ko-KR" dirty="0"/>
          </a:p>
          <a:p>
            <a:r>
              <a:rPr lang="ko-KR" altLang="en-US" dirty="0" smtClean="0"/>
              <a:t>시작할 때 안보이게 시작하려면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05" y="3317462"/>
            <a:ext cx="2781688" cy="1409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93" y="3126935"/>
            <a:ext cx="2391109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페이드</a:t>
            </a:r>
            <a:r>
              <a:rPr lang="ko-KR" altLang="en-US" dirty="0"/>
              <a:t> 효과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해당 요소의 </a:t>
            </a:r>
            <a:r>
              <a:rPr lang="en-US" altLang="ko-KR" dirty="0"/>
              <a:t>CSS opacity </a:t>
            </a:r>
            <a:r>
              <a:rPr lang="ko-KR" altLang="en-US" dirty="0"/>
              <a:t>속성값을 빠르게 변경하여 표현</a:t>
            </a:r>
            <a:endParaRPr lang="en-US" altLang="ko-KR" dirty="0"/>
          </a:p>
          <a:p>
            <a:r>
              <a:rPr lang="en-US" altLang="ko-KR" dirty="0"/>
              <a:t> .</a:t>
            </a:r>
            <a:r>
              <a:rPr lang="en-US" altLang="ko-KR" dirty="0" err="1"/>
              <a:t>fadeIn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.fadeout()</a:t>
            </a:r>
          </a:p>
          <a:p>
            <a:r>
              <a:rPr lang="en-US" altLang="ko-KR" dirty="0"/>
              <a:t> .</a:t>
            </a:r>
            <a:r>
              <a:rPr lang="en-US" altLang="ko-KR" dirty="0" err="1"/>
              <a:t>fadeToggle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인수로 </a:t>
            </a:r>
            <a:r>
              <a:rPr lang="ko-KR" altLang="en-US" dirty="0" err="1"/>
              <a:t>밀리초에</a:t>
            </a:r>
            <a:r>
              <a:rPr lang="ko-KR" altLang="en-US" dirty="0"/>
              <a:t> 해당하는 숫자나 </a:t>
            </a:r>
            <a:r>
              <a:rPr lang="en-US" altLang="ko-KR" dirty="0"/>
              <a:t>"slow", "fast" </a:t>
            </a:r>
            <a:r>
              <a:rPr lang="ko-KR" altLang="en-US" dirty="0"/>
              <a:t>등의 </a:t>
            </a:r>
            <a:r>
              <a:rPr lang="ko-KR" altLang="en-US" dirty="0" err="1"/>
              <a:t>예약어를</a:t>
            </a:r>
            <a:r>
              <a:rPr lang="ko-KR" altLang="en-US" dirty="0"/>
              <a:t> 전달하여</a:t>
            </a:r>
            <a:r>
              <a:rPr lang="en-US" altLang="ko-KR" dirty="0"/>
              <a:t>, </a:t>
            </a:r>
            <a:r>
              <a:rPr lang="ko-KR" altLang="en-US" dirty="0"/>
              <a:t>이펙트 효과의 속도를 조절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8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페이드</a:t>
            </a:r>
            <a:r>
              <a:rPr lang="ko-KR" altLang="en-US" dirty="0"/>
              <a:t> 효과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 err="1" smtClean="0"/>
              <a:t>Moustenter</a:t>
            </a:r>
            <a:r>
              <a:rPr lang="en-US" altLang="ko-KR" dirty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Mouseleave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이용</a:t>
            </a:r>
            <a:endParaRPr lang="en-US" altLang="ko-KR" dirty="0" smtClean="0"/>
          </a:p>
          <a:p>
            <a:r>
              <a:rPr lang="en-US" altLang="ko-KR" dirty="0" smtClean="0"/>
              <a:t>Header</a:t>
            </a:r>
            <a:r>
              <a:rPr lang="ko-KR" altLang="en-US" dirty="0" smtClean="0"/>
              <a:t>쪽에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태그 이용하며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주기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3123"/>
            <a:ext cx="5421129" cy="23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슬라이드 효과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요소의 </a:t>
            </a:r>
            <a:r>
              <a:rPr lang="en-US" altLang="ko-KR" dirty="0"/>
              <a:t>CSS height </a:t>
            </a:r>
            <a:r>
              <a:rPr lang="ko-KR" altLang="en-US" dirty="0"/>
              <a:t>속성값을 빠르게 변경하여 표현합니다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slideUp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slideDown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slideToggle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3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슬라이드 효과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 err="1" smtClean="0"/>
              <a:t>slideToggle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버튼을 클릭하면 나타나고 사라진다</a:t>
            </a:r>
            <a:endParaRPr lang="en-US" altLang="ko-KR" dirty="0" smtClean="0"/>
          </a:p>
          <a:p>
            <a:r>
              <a:rPr lang="ko-KR" altLang="en-US" dirty="0" smtClean="0"/>
              <a:t>단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position : </a:t>
            </a:r>
            <a:r>
              <a:rPr lang="en-US" altLang="ko-KR" dirty="0"/>
              <a:t>fixed </a:t>
            </a:r>
            <a:r>
              <a:rPr lang="en-US" altLang="ko-KR" dirty="0" smtClean="0"/>
              <a:t>top:10px right:10px </a:t>
            </a:r>
            <a:r>
              <a:rPr lang="ko-KR" altLang="en-US" dirty="0" smtClean="0"/>
              <a:t>되어있다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 button</a:t>
            </a:r>
            <a:r>
              <a:rPr lang="ko-KR" altLang="en-US" dirty="0" smtClean="0"/>
              <a:t>을 </a:t>
            </a:r>
            <a:r>
              <a:rPr lang="ko-KR" altLang="en-US" dirty="0"/>
              <a:t>추</a:t>
            </a:r>
            <a:r>
              <a:rPr lang="ko-KR" altLang="en-US" dirty="0" smtClean="0"/>
              <a:t>가해서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안의 버튼을 클릭해도 </a:t>
            </a:r>
            <a:r>
              <a:rPr lang="en-US" altLang="ko-KR" dirty="0" err="1" smtClean="0"/>
              <a:t>slideUp</a:t>
            </a:r>
            <a:r>
              <a:rPr lang="ko-KR" altLang="en-US" dirty="0" smtClean="0"/>
              <a:t>이 실행되게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74" y="3415302"/>
            <a:ext cx="7186368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이펙트 효과의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.delay()</a:t>
            </a:r>
          </a:p>
          <a:p>
            <a:r>
              <a:rPr lang="en-US" altLang="ko-KR" dirty="0"/>
              <a:t>.stop()</a:t>
            </a:r>
          </a:p>
          <a:p>
            <a:r>
              <a:rPr lang="en-US" altLang="ko-KR" dirty="0"/>
              <a:t>.finish() 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이펙트 효과를 전부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1066</TotalTime>
  <Words>268</Words>
  <Application>Microsoft Office PowerPoint</Application>
  <PresentationFormat>와이드스크린</PresentationFormat>
  <Paragraphs>56</Paragraphs>
  <Slides>12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JQuery CH03</vt:lpstr>
      <vt:lpstr>이펙트 효과</vt:lpstr>
      <vt:lpstr>요소의 표시와 숨김 </vt:lpstr>
      <vt:lpstr>요소의 표시와 숨김 실습 </vt:lpstr>
      <vt:lpstr>페이드 효과 </vt:lpstr>
      <vt:lpstr>페이드 효과 실습 </vt:lpstr>
      <vt:lpstr>슬라이드 효과 </vt:lpstr>
      <vt:lpstr>슬라이드 효과 실습 </vt:lpstr>
      <vt:lpstr>이펙트 효과의 제어</vt:lpstr>
      <vt:lpstr>jquery.fx 객체  </vt:lpstr>
      <vt:lpstr>사용자 정의 이펙트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23</cp:revision>
  <dcterms:created xsi:type="dcterms:W3CDTF">2022-01-26T22:21:15Z</dcterms:created>
  <dcterms:modified xsi:type="dcterms:W3CDTF">2022-03-11T03:46:49Z</dcterms:modified>
</cp:coreProperties>
</file>