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2" r:id="rId4"/>
    <p:sldId id="284" r:id="rId5"/>
    <p:sldId id="302" r:id="rId6"/>
    <p:sldId id="299" r:id="rId7"/>
    <p:sldId id="300" r:id="rId8"/>
    <p:sldId id="301" r:id="rId9"/>
    <p:sldId id="293" r:id="rId10"/>
    <p:sldId id="291" r:id="rId11"/>
    <p:sldId id="285" r:id="rId12"/>
    <p:sldId id="287" r:id="rId13"/>
    <p:sldId id="303" r:id="rId14"/>
    <p:sldId id="281" r:id="rId15"/>
    <p:sldId id="294" r:id="rId16"/>
    <p:sldId id="289" r:id="rId17"/>
    <p:sldId id="297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2841" autoAdjust="0"/>
  </p:normalViewPr>
  <p:slideViewPr>
    <p:cSldViewPr snapToGrid="0">
      <p:cViewPr varScale="1">
        <p:scale>
          <a:sx n="62" d="100"/>
          <a:sy n="62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4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 위치 실수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54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Web/JavaScript/Reference/Global_Objects/Err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SCRIPT</a:t>
            </a:r>
            <a:br>
              <a:rPr lang="en-US" altLang="ko-KR" dirty="0"/>
            </a:br>
            <a:r>
              <a:rPr lang="ko-KR" altLang="en-US" dirty="0"/>
              <a:t>오류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5C555-71C6-4DDC-A3B1-7B28DCC4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66C96-B68B-41CB-905E-D643DE98F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콘솔에서 오류를 확인하고 코드를 수정하세요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const memo = {title : “</a:t>
            </a:r>
            <a:r>
              <a:rPr lang="ko-KR" altLang="en-US" dirty="0"/>
              <a:t>동화책</a:t>
            </a:r>
            <a:r>
              <a:rPr lang="en-US" altLang="ko-KR" dirty="0"/>
              <a:t>”, pay:5000 };</a:t>
            </a:r>
            <a:br>
              <a:rPr lang="en-US" altLang="ko-KR" dirty="0"/>
            </a:br>
            <a:r>
              <a:rPr lang="en-US" altLang="ko-KR" dirty="0"/>
              <a:t>consol.log(</a:t>
            </a:r>
            <a:r>
              <a:rPr lang="en-US" altLang="ko-KR" dirty="0" err="1"/>
              <a:t>memo.title</a:t>
            </a:r>
            <a:r>
              <a:rPr lang="en-US" altLang="ko-KR" dirty="0"/>
              <a:t>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697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ECD3E-7202-41A2-AF68-D133A4687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예외처리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8B897A-A5D7-45B5-9183-AFCA47C16B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66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0EF2B-5FE1-4368-AA9F-29F104855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7A451-01D6-4BB3-9D7B-4FBD4DB7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프로그램이 실행 중에 발생하는 런타임 오류</a:t>
            </a:r>
            <a:endParaRPr lang="en-US" altLang="ko-KR" dirty="0"/>
          </a:p>
          <a:p>
            <a:r>
              <a:rPr lang="ko-KR" altLang="en-US" dirty="0"/>
              <a:t>예외가 발생하지 않도록 미리 방지하는 것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발생한 예외를 처리하는 방법 필요</a:t>
            </a:r>
          </a:p>
        </p:txBody>
      </p:sp>
    </p:spTree>
    <p:extLst>
      <p:ext uri="{BB962C8B-B14F-4D97-AF65-F5344CB8AC3E}">
        <p14:creationId xmlns:p14="http://schemas.microsoft.com/office/powerpoint/2010/main" val="277167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A97FF-049C-4DDD-945B-703646A2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발생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4A370-BFBE-486A-97FC-145F8ECD0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명시적으로 오류를 발생시킨다는 의미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예외 상황을 알린다는 의미</a:t>
            </a:r>
            <a:endParaRPr lang="en-US" altLang="ko-KR" dirty="0"/>
          </a:p>
          <a:p>
            <a:r>
              <a:rPr lang="en-US" altLang="ko-KR" dirty="0"/>
              <a:t>throw </a:t>
            </a:r>
            <a:r>
              <a:rPr lang="ko-KR" altLang="en-US" dirty="0"/>
              <a:t>키워드를 사용하여 예외를 발생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throw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표현식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;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660" y="3525418"/>
            <a:ext cx="34956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5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604513"/>
            <a:ext cx="8915400" cy="4306709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프로그램이 실행되는 도중 발생하는 예외를 처리하기 위해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try / catch / finally </a:t>
            </a:r>
            <a:r>
              <a:rPr lang="ko-KR" altLang="en-US" dirty="0"/>
              <a:t>문을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try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예외를 처리하길 원하는 실행 코드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} catch (ex)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예외가 발생할 경우에 실행될 코드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} finally {</a:t>
            </a:r>
            <a:br>
              <a:rPr lang="en-US" altLang="ko-KR" dirty="0"/>
            </a:br>
            <a:r>
              <a:rPr lang="en-US" altLang="ko-KR" dirty="0"/>
              <a:t>    try </a:t>
            </a:r>
            <a:r>
              <a:rPr lang="ko-KR" altLang="en-US" dirty="0"/>
              <a:t>블록이 종료되면 무조건 실행될 코드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072" y="4711243"/>
            <a:ext cx="6895328" cy="182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0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922D1-6EF7-49BE-9BC6-1DE0341A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23628-587E-448C-878F-73B788295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try / catch / </a:t>
            </a:r>
            <a:r>
              <a:rPr lang="en-US" altLang="ko-KR" dirty="0" smtClean="0"/>
              <a:t>finally</a:t>
            </a:r>
            <a:r>
              <a:rPr lang="ko-KR" altLang="en-US" dirty="0" smtClean="0"/>
              <a:t>문을 이용해서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try 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throw</a:t>
            </a:r>
            <a:r>
              <a:rPr lang="ko-KR" altLang="en-US" dirty="0" smtClean="0"/>
              <a:t>를 이용해서 강제로 예외를 </a:t>
            </a:r>
            <a:r>
              <a:rPr lang="ko-KR" altLang="en-US" dirty="0" err="1" smtClean="0"/>
              <a:t>발생시킨후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catch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console.log 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발생한</a:t>
            </a:r>
            <a:r>
              <a:rPr lang="en-US" altLang="ko-KR" dirty="0"/>
              <a:t> </a:t>
            </a:r>
            <a:r>
              <a:rPr lang="ko-KR" altLang="en-US" dirty="0" smtClean="0"/>
              <a:t>에러를 </a:t>
            </a:r>
            <a:r>
              <a:rPr lang="en-US" altLang="ko-KR" dirty="0" smtClean="0"/>
              <a:t>catch</a:t>
            </a:r>
            <a:r>
              <a:rPr lang="ko-KR" altLang="en-US" dirty="0" smtClean="0"/>
              <a:t>로 잡았습니다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4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D612C-69D8-4F27-A4EC-FFE6488E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에러 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0462F-5570-49F3-A2CB-9BFB1311D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 </a:t>
            </a:r>
            <a:r>
              <a:rPr lang="en-US" altLang="ko-KR" dirty="0"/>
              <a:t>: name, message</a:t>
            </a:r>
          </a:p>
          <a:p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Error</a:t>
            </a:r>
            <a:r>
              <a:rPr lang="ko-KR" altLang="en-US" dirty="0"/>
              <a:t>을 이용하여 에러객체 생성가능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136" y="3081902"/>
            <a:ext cx="7468642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7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D612C-69D8-4F27-A4EC-FFE6488E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객체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0462F-5570-49F3-A2CB-9BFB1311D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Error</a:t>
            </a:r>
            <a:r>
              <a:rPr lang="ko-KR" altLang="en-US" dirty="0"/>
              <a:t>을 </a:t>
            </a:r>
            <a:r>
              <a:rPr lang="ko-KR" altLang="en-US" dirty="0" smtClean="0"/>
              <a:t>이용하여 </a:t>
            </a:r>
            <a:r>
              <a:rPr lang="en-US" altLang="ko-KR" dirty="0" err="1" smtClean="0"/>
              <a:t>myError</a:t>
            </a:r>
            <a:r>
              <a:rPr lang="ko-KR" altLang="en-US" dirty="0" smtClean="0"/>
              <a:t>에러 객체를 생성하고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메시지 내용은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에러를 강제로 발생시켰습니다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입력하세요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Try-catch</a:t>
            </a:r>
            <a:r>
              <a:rPr lang="ko-KR" altLang="en-US" dirty="0" smtClean="0"/>
              <a:t>문을 이용해서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catch</a:t>
            </a:r>
            <a:r>
              <a:rPr lang="ko-KR" altLang="en-US" dirty="0" smtClean="0"/>
              <a:t>를 통해 받아온 에러의 이름과 메시지를 </a:t>
            </a:r>
            <a:r>
              <a:rPr lang="en-US" altLang="ko-KR" dirty="0" smtClean="0"/>
              <a:t>console</a:t>
            </a:r>
            <a:r>
              <a:rPr lang="ko-KR" altLang="en-US" dirty="0" smtClean="0"/>
              <a:t>에 출력하세요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1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>
                <a:latin typeface="+mn-ea"/>
              </a:rPr>
              <a:t>자바스크립트의 오류</a:t>
            </a:r>
            <a:endParaRPr lang="en-US" altLang="ko-KR" sz="1800" dirty="0">
              <a:latin typeface="+mn-ea"/>
            </a:endParaRPr>
          </a:p>
          <a:p>
            <a:r>
              <a:rPr lang="ko-KR" altLang="en-US" sz="1800" dirty="0">
                <a:latin typeface="+mn-ea"/>
              </a:rPr>
              <a:t>예외처리</a:t>
            </a:r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자바스크립트의 오류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5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오류란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프로그램이 올바르게 동작하지 않는 </a:t>
            </a:r>
            <a:r>
              <a:rPr lang="ko-KR" altLang="en-US" b="0" i="0" dirty="0" smtClean="0">
                <a:solidFill>
                  <a:srgbClr val="111111"/>
                </a:solidFill>
                <a:effectLst/>
                <a:latin typeface="-apple-system"/>
              </a:rPr>
              <a:t>현상</a:t>
            </a:r>
            <a:r>
              <a:rPr lang="en-US" altLang="ko-KR" b="0" i="0" dirty="0" smtClean="0">
                <a:solidFill>
                  <a:srgbClr val="111111"/>
                </a:solidFill>
                <a:effectLst/>
                <a:latin typeface="-apple-system"/>
              </a:rPr>
              <a:t/>
            </a:r>
            <a:br>
              <a:rPr lang="en-US" altLang="ko-KR" b="0" i="0" dirty="0" smtClean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ko-KR" altLang="en-US" dirty="0" smtClean="0">
                <a:solidFill>
                  <a:srgbClr val="111111"/>
                </a:solidFill>
                <a:latin typeface="-apple-system"/>
              </a:rPr>
              <a:t>코드 멈춤</a:t>
            </a:r>
            <a:endParaRPr lang="en-US" altLang="ko-KR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ko-KR" altLang="en-US" dirty="0">
                <a:solidFill>
                  <a:srgbClr val="111111"/>
                </a:solidFill>
                <a:latin typeface="-apple-system"/>
              </a:rPr>
              <a:t>오류의 종류</a:t>
            </a:r>
            <a:endParaRPr lang="en-US" altLang="ko-KR" dirty="0">
              <a:solidFill>
                <a:srgbClr val="111111"/>
              </a:solidFill>
              <a:latin typeface="-apple-system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FA8859B-11D8-46C2-956D-8D3D3D1F4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049338"/>
              </p:ext>
            </p:extLst>
          </p:nvPr>
        </p:nvGraphicFramePr>
        <p:xfrm>
          <a:off x="2765675" y="3429000"/>
          <a:ext cx="8127999" cy="2263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041">
                  <a:extLst>
                    <a:ext uri="{9D8B030D-6E8A-4147-A177-3AD203B41FA5}">
                      <a16:colId xmlns:a16="http://schemas.microsoft.com/office/drawing/2014/main" val="4000411737"/>
                    </a:ext>
                  </a:extLst>
                </a:gridCol>
                <a:gridCol w="1459831">
                  <a:extLst>
                    <a:ext uri="{9D8B030D-6E8A-4147-A177-3AD203B41FA5}">
                      <a16:colId xmlns:a16="http://schemas.microsoft.com/office/drawing/2014/main" val="1849094048"/>
                    </a:ext>
                  </a:extLst>
                </a:gridCol>
                <a:gridCol w="4589127">
                  <a:extLst>
                    <a:ext uri="{9D8B030D-6E8A-4147-A177-3AD203B41FA5}">
                      <a16:colId xmlns:a16="http://schemas.microsoft.com/office/drawing/2014/main" val="1389689472"/>
                    </a:ext>
                  </a:extLst>
                </a:gridCol>
              </a:tblGrid>
              <a:tr h="558778"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effectLst/>
                        </a:rPr>
                        <a:t>오류의 종류</a:t>
                      </a: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 b="1">
                          <a:effectLst/>
                        </a:rPr>
                        <a:t>발생 시점</a:t>
                      </a: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 b="1">
                          <a:effectLst/>
                        </a:rPr>
                        <a:t>원인</a:t>
                      </a:r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val="287472697"/>
                  </a:ext>
                </a:extLst>
              </a:tr>
              <a:tr h="558778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구문 오류</a:t>
                      </a: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번역중</a:t>
                      </a: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프로그램이 문법적으로 잘못되었다</a:t>
                      </a:r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val="3323923464"/>
                  </a:ext>
                </a:extLst>
              </a:tr>
              <a:tr h="558778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실행시간 </a:t>
                      </a:r>
                      <a:r>
                        <a:rPr lang="ko-KR" altLang="en-US" dirty="0" smtClean="0">
                          <a:effectLst/>
                        </a:rPr>
                        <a:t>예외</a:t>
                      </a:r>
                      <a:r>
                        <a:rPr lang="en-US" altLang="ko-KR" dirty="0" smtClean="0">
                          <a:effectLst/>
                        </a:rPr>
                        <a:t/>
                      </a:r>
                      <a:br>
                        <a:rPr lang="en-US" altLang="ko-KR" dirty="0" smtClean="0">
                          <a:effectLst/>
                        </a:rPr>
                      </a:br>
                      <a:r>
                        <a:rPr lang="en-US" altLang="ko-KR" dirty="0" smtClean="0">
                          <a:effectLst/>
                        </a:rPr>
                        <a:t>(</a:t>
                      </a:r>
                      <a:r>
                        <a:rPr lang="ko-KR" altLang="en-US" dirty="0" smtClean="0">
                          <a:effectLst/>
                        </a:rPr>
                        <a:t>런타임</a:t>
                      </a:r>
                      <a:r>
                        <a:rPr lang="en-US" altLang="ko-KR" dirty="0" smtClean="0">
                          <a:effectLst/>
                        </a:rPr>
                        <a:t>)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 err="1">
                          <a:effectLst/>
                        </a:rPr>
                        <a:t>실행중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프로그램의 지시를 실행할 수 없다</a:t>
                      </a:r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val="431340403"/>
                  </a:ext>
                </a:extLst>
              </a:tr>
              <a:tr h="558778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논리 오류</a:t>
                      </a: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실행중</a:t>
                      </a: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프로그램이 논리적으로 잘못되었다</a:t>
                      </a:r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val="3084613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7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750B3-5FED-4EC9-BD6E-A9AE6667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자바스크립트의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8D8CD-4299-4941-9D6A-80B10632E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Error </a:t>
            </a:r>
            <a:r>
              <a:rPr lang="ko-KR" altLang="en-US" dirty="0"/>
              <a:t>객체를 런타임 오류가 발생했을 때 프로그램을 멈추고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어 오류가 있는지 </a:t>
            </a:r>
            <a:r>
              <a:rPr lang="en-US" altLang="ko-KR" dirty="0"/>
              <a:t>console</a:t>
            </a:r>
            <a:r>
              <a:rPr lang="ko-KR" altLang="en-US" dirty="0"/>
              <a:t>에 출력</a:t>
            </a:r>
            <a:endParaRPr lang="en-US" altLang="ko-KR" dirty="0"/>
          </a:p>
          <a:p>
            <a:r>
              <a:rPr lang="ko-KR" altLang="en-US" dirty="0"/>
              <a:t>표준 내장 오류 유형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developer.mozilla.org</a:t>
            </a:r>
            <a:r>
              <a:rPr lang="ko-KR" altLang="en-US" dirty="0"/>
              <a:t>에서 오류 객체</a:t>
            </a:r>
            <a:r>
              <a:rPr lang="en-US" altLang="ko-KR" dirty="0"/>
              <a:t>. </a:t>
            </a:r>
            <a:r>
              <a:rPr lang="ko-KR" altLang="en-US" dirty="0"/>
              <a:t>오류 로 확인 가능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https://developer.mozilla.org/ko/docs/Web/JavaScript/Reference/Global_Objects/Error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6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E3FCC-E848-4129-BB0A-2CDEB3FF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종류</a:t>
            </a:r>
            <a:r>
              <a:rPr lang="en-US" altLang="ko-KR" dirty="0"/>
              <a:t> - </a:t>
            </a:r>
            <a:r>
              <a:rPr lang="ko-KR" altLang="en-US" dirty="0"/>
              <a:t>구문오류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3444D-7D00-4BB3-8E0B-00A71F97E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자바스크립트 형식을 잘못 작성하여 생긴 </a:t>
            </a:r>
            <a:r>
              <a:rPr lang="ko-KR" altLang="en-US" dirty="0" smtClean="0"/>
              <a:t>오류</a:t>
            </a:r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: ) , “ , } </a:t>
            </a:r>
            <a:r>
              <a:rPr lang="ko-KR" altLang="en-US" dirty="0"/>
              <a:t>와 같은 기호 없음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EA6AE3-D9F2-445B-A236-0FECB6FAE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002" y="3174568"/>
            <a:ext cx="5222414" cy="116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E3FCC-E848-4129-BB0A-2CDEB3FF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종류</a:t>
            </a:r>
            <a:r>
              <a:rPr lang="en-US" altLang="ko-KR" dirty="0"/>
              <a:t> – </a:t>
            </a:r>
            <a:r>
              <a:rPr lang="ko-KR" altLang="en-US" dirty="0"/>
              <a:t>런타임 예외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3444D-7D00-4BB3-8E0B-00A71F97E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코드를 실행 중에 실행할 수 없는 오류</a:t>
            </a:r>
            <a:endParaRPr lang="en-US" altLang="ko-KR" dirty="0"/>
          </a:p>
          <a:p>
            <a:r>
              <a:rPr lang="en-US" altLang="ko-KR" dirty="0" err="1"/>
              <a:t>TypeError</a:t>
            </a:r>
            <a:r>
              <a:rPr lang="en-US" altLang="ko-KR" dirty="0"/>
              <a:t> : </a:t>
            </a:r>
            <a:r>
              <a:rPr lang="ko-KR" altLang="en-US" dirty="0"/>
              <a:t>자료형에 관한 에러</a:t>
            </a:r>
            <a:endParaRPr lang="en-US" altLang="ko-KR" dirty="0"/>
          </a:p>
          <a:p>
            <a:r>
              <a:rPr lang="en-US" altLang="ko-KR" dirty="0" err="1"/>
              <a:t>ReferenceError</a:t>
            </a:r>
            <a:r>
              <a:rPr lang="en-US" altLang="ko-KR" dirty="0"/>
              <a:t>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식별자를 찾을 수 없을 때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altLang="ko-KR" dirty="0" err="1"/>
              <a:t>RangeError</a:t>
            </a:r>
            <a:r>
              <a:rPr lang="en-US" altLang="ko-KR" dirty="0"/>
              <a:t> : </a:t>
            </a:r>
            <a:r>
              <a:rPr lang="ko-KR" altLang="en-US" dirty="0"/>
              <a:t>허용되는 범위가 아닌 경우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210F7A-AA19-4549-9F79-A52E34F76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55" y="3794034"/>
            <a:ext cx="4290777" cy="15717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87A854-237B-435E-847F-DBAEDEE97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94034"/>
            <a:ext cx="5844073" cy="15717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BCCE27-1B92-40BF-BEB5-E60949F4A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054" y="5443205"/>
            <a:ext cx="4959799" cy="113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9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E3FCC-E848-4129-BB0A-2CDEB3FF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종류</a:t>
            </a:r>
            <a:r>
              <a:rPr lang="en-US" altLang="ko-KR" dirty="0"/>
              <a:t> - </a:t>
            </a:r>
            <a:r>
              <a:rPr lang="ko-KR" altLang="en-US" dirty="0"/>
              <a:t>논리오류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3444D-7D00-4BB3-8E0B-00A71F97E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구문 오류나 런타임 오류가 발생하지 않았지만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프로그램을 실행한 결과가 올바르지 않게 되는 것</a:t>
            </a:r>
            <a:endParaRPr lang="en-US" altLang="ko-KR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altLang="ko-KR" dirty="0">
              <a:solidFill>
                <a:srgbClr val="111111"/>
              </a:solidFill>
              <a:latin typeface="-apple-system"/>
            </a:endParaRPr>
          </a:p>
          <a:p>
            <a:endParaRPr lang="en-US" altLang="ko-KR" dirty="0">
              <a:solidFill>
                <a:srgbClr val="111111"/>
              </a:solidFill>
              <a:latin typeface="-apple-system"/>
            </a:endParaRPr>
          </a:p>
          <a:p>
            <a:endParaRPr lang="en-US" altLang="ko-KR" dirty="0">
              <a:solidFill>
                <a:srgbClr val="111111"/>
              </a:solidFill>
              <a:latin typeface="-apple-system"/>
            </a:endParaRPr>
          </a:p>
          <a:p>
            <a:r>
              <a:rPr lang="ko-KR" altLang="en-US" dirty="0">
                <a:solidFill>
                  <a:srgbClr val="111111"/>
                </a:solidFill>
                <a:latin typeface="-apple-system"/>
              </a:rPr>
              <a:t>함수를 생성하고</a:t>
            </a:r>
            <a:r>
              <a:rPr lang="en-US" altLang="ko-KR" dirty="0">
                <a:solidFill>
                  <a:srgbClr val="111111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111111"/>
                </a:solidFill>
                <a:latin typeface="-apple-system"/>
              </a:rPr>
              <a:t>호출 하지 않음</a:t>
            </a:r>
            <a:r>
              <a:rPr lang="en-US" altLang="ko-KR" dirty="0">
                <a:solidFill>
                  <a:srgbClr val="111111"/>
                </a:solidFill>
                <a:latin typeface="-apple-system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CE261D-3E8E-41B3-A032-CCC7A3447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799" y="3003738"/>
            <a:ext cx="6674989" cy="101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1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9F8FF-717A-4295-8330-13062E65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 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4674E-313C-41A1-AFB5-7F0E8E26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구문오류는 오류 위치를 확인한후 오타 및</a:t>
            </a:r>
            <a:r>
              <a:rPr lang="en-US" altLang="ko-KR" dirty="0"/>
              <a:t> </a:t>
            </a:r>
            <a:r>
              <a:rPr lang="ko-KR" altLang="en-US" dirty="0"/>
              <a:t>기호 확인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런타임에러는</a:t>
            </a:r>
            <a:r>
              <a:rPr lang="ko-KR" altLang="en-US" dirty="0"/>
              <a:t> 값이 잘 들어갔는지 확인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논리 오류는 순서나</a:t>
            </a:r>
            <a:r>
              <a:rPr lang="en-US" altLang="ko-KR" dirty="0"/>
              <a:t>, </a:t>
            </a:r>
            <a:r>
              <a:rPr lang="ko-KR" altLang="en-US" dirty="0"/>
              <a:t>코드의 위치가 </a:t>
            </a:r>
            <a:r>
              <a:rPr lang="ko-KR" altLang="en-US" dirty="0" smtClean="0"/>
              <a:t>잘 못 들어가있는지</a:t>
            </a:r>
            <a:r>
              <a:rPr lang="en-US" altLang="ko-KR" dirty="0"/>
              <a:t>, </a:t>
            </a:r>
            <a:r>
              <a:rPr lang="ko-KR" altLang="en-US" dirty="0"/>
              <a:t>변수의 값이 </a:t>
            </a:r>
            <a:r>
              <a:rPr lang="ko-KR" altLang="en-US" dirty="0" smtClean="0"/>
              <a:t>잘못 할당되지 </a:t>
            </a:r>
            <a:r>
              <a:rPr lang="ko-KR" altLang="en-US" dirty="0"/>
              <a:t>않았는지 확인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74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2078</TotalTime>
  <Words>251</Words>
  <Application>Microsoft Office PowerPoint</Application>
  <PresentationFormat>와이드스크린</PresentationFormat>
  <Paragraphs>71</Paragraphs>
  <Slides>18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0" baseType="lpstr">
      <vt:lpstr>-apple-system</vt:lpstr>
      <vt:lpstr>HY견고딕</vt:lpstr>
      <vt:lpstr>HY그래픽</vt:lpstr>
      <vt:lpstr>HY중고딕</vt:lpstr>
      <vt:lpstr>Microsoft GothicNeo</vt:lpstr>
      <vt:lpstr>Microsoft GothicNeo Light</vt:lpstr>
      <vt:lpstr>Nanum Gothic Coding</vt:lpstr>
      <vt:lpstr>맑은 고딕</vt:lpstr>
      <vt:lpstr>Arial</vt:lpstr>
      <vt:lpstr>Century Gothic</vt:lpstr>
      <vt:lpstr>Wingdings 3</vt:lpstr>
      <vt:lpstr>줄기</vt:lpstr>
      <vt:lpstr>JAVA SCRIPT 오류</vt:lpstr>
      <vt:lpstr>오늘 배울 내용</vt:lpstr>
      <vt:lpstr>자바스크립트의 오류</vt:lpstr>
      <vt:lpstr>오류란</vt:lpstr>
      <vt:lpstr>자바스크립트의 오류</vt:lpstr>
      <vt:lpstr>오류의 종류 - 구문오류</vt:lpstr>
      <vt:lpstr>오류의 종류 – 런타임 예외</vt:lpstr>
      <vt:lpstr>오류의 종류 - 논리오류</vt:lpstr>
      <vt:lpstr>오류 해결 방법</vt:lpstr>
      <vt:lpstr>오류 실습 1</vt:lpstr>
      <vt:lpstr>예외처리</vt:lpstr>
      <vt:lpstr>예외</vt:lpstr>
      <vt:lpstr>예외 발생</vt:lpstr>
      <vt:lpstr>예외 처리</vt:lpstr>
      <vt:lpstr>예외 처리 실습</vt:lpstr>
      <vt:lpstr>에러 객체</vt:lpstr>
      <vt:lpstr>예외 객체 실습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29</cp:revision>
  <dcterms:created xsi:type="dcterms:W3CDTF">2022-01-26T22:21:15Z</dcterms:created>
  <dcterms:modified xsi:type="dcterms:W3CDTF">2022-03-04T03:44:17Z</dcterms:modified>
</cp:coreProperties>
</file>