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58" r:id="rId5"/>
    <p:sldId id="296" r:id="rId6"/>
    <p:sldId id="285" r:id="rId7"/>
    <p:sldId id="297" r:id="rId8"/>
    <p:sldId id="286" r:id="rId9"/>
    <p:sldId id="298" r:id="rId10"/>
    <p:sldId id="299" r:id="rId11"/>
    <p:sldId id="315" r:id="rId12"/>
    <p:sldId id="287" r:id="rId13"/>
    <p:sldId id="300" r:id="rId14"/>
    <p:sldId id="288" r:id="rId15"/>
    <p:sldId id="289" r:id="rId16"/>
    <p:sldId id="301" r:id="rId17"/>
    <p:sldId id="302" r:id="rId18"/>
    <p:sldId id="303" r:id="rId19"/>
    <p:sldId id="281" r:id="rId20"/>
    <p:sldId id="283" r:id="rId21"/>
    <p:sldId id="284" r:id="rId22"/>
    <p:sldId id="314" r:id="rId23"/>
    <p:sldId id="290" r:id="rId24"/>
    <p:sldId id="282" r:id="rId25"/>
    <p:sldId id="304" r:id="rId26"/>
    <p:sldId id="306" r:id="rId27"/>
    <p:sldId id="292" r:id="rId28"/>
    <p:sldId id="291" r:id="rId29"/>
    <p:sldId id="305" r:id="rId30"/>
    <p:sldId id="316" r:id="rId31"/>
    <p:sldId id="293" r:id="rId32"/>
    <p:sldId id="307" r:id="rId33"/>
    <p:sldId id="294" r:id="rId34"/>
    <p:sldId id="308" r:id="rId35"/>
    <p:sldId id="295" r:id="rId36"/>
    <p:sldId id="309" r:id="rId37"/>
    <p:sldId id="312" r:id="rId38"/>
    <p:sldId id="28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2060" autoAdjust="0"/>
  </p:normalViewPr>
  <p:slideViewPr>
    <p:cSldViewPr snapToGrid="0">
      <p:cViewPr varScale="1">
        <p:scale>
          <a:sx n="51" d="100"/>
          <a:sy n="51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4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write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Array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.isArray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arr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));     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true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write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Array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.isArray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D2Coding"/>
              </a:rPr>
              <a:t>문자열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));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false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write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arr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794938"/>
                </a:solidFill>
                <a:effectLst/>
                <a:latin typeface="D2Coding"/>
              </a:rPr>
              <a:t>instanceof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Array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true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write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123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794938"/>
                </a:solidFill>
                <a:effectLst/>
                <a:latin typeface="D2Coding"/>
              </a:rPr>
              <a:t>instanceof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Array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false</a:t>
            </a:r>
            <a:endParaRPr lang="en-US" altLang="ko-KR" b="0" i="0" dirty="0">
              <a:solidFill>
                <a:srgbClr val="575757"/>
              </a:solidFill>
              <a:effectLst/>
              <a:latin typeface="D2Coding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54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무한 루프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3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Math.random</a:t>
            </a:r>
            <a:r>
              <a:rPr lang="ko-KR" altLang="en-US" dirty="0"/>
              <a:t>을 사용해서 </a:t>
            </a:r>
            <a:r>
              <a:rPr lang="ko-KR" altLang="en-US" dirty="0" err="1"/>
              <a:t>랜덤값</a:t>
            </a:r>
            <a:r>
              <a:rPr lang="ko-KR" altLang="en-US" dirty="0"/>
              <a:t> </a:t>
            </a:r>
            <a:r>
              <a:rPr lang="ko-KR" altLang="en-US" dirty="0" err="1"/>
              <a:t>받아오기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parse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이건 나중에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71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두개 이상의 조건문이 따로 들어가기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6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Math.random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parseInt</a:t>
            </a:r>
            <a:endParaRPr lang="en-US" altLang="ko-KR" dirty="0"/>
          </a:p>
          <a:p>
            <a:r>
              <a:rPr lang="ko-KR" altLang="en-US" dirty="0"/>
              <a:t>간단한 함수</a:t>
            </a:r>
            <a:endParaRPr lang="en-US" altLang="ko-KR" dirty="0"/>
          </a:p>
          <a:p>
            <a:r>
              <a:rPr lang="ko-KR" altLang="en-US" dirty="0"/>
              <a:t>동시선언가능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9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&amp;&amp;</a:t>
            </a:r>
            <a:r>
              <a:rPr lang="en-US" altLang="ko-KR" baseline="0" dirty="0" smtClean="0"/>
              <a:t> || </a:t>
            </a:r>
            <a:r>
              <a:rPr lang="ko-KR" altLang="en-US" baseline="0" dirty="0" smtClean="0"/>
              <a:t>알려드리기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1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여기서 </a:t>
            </a:r>
            <a:r>
              <a:rPr lang="en-US" altLang="ko-KR" dirty="0" smtClean="0"/>
              <a:t>&amp;&amp;</a:t>
            </a:r>
            <a:r>
              <a:rPr lang="en-US" altLang="ko-KR" baseline="0" dirty="0" smtClean="0"/>
              <a:t> || </a:t>
            </a:r>
            <a:r>
              <a:rPr lang="ko-KR" altLang="en-US" baseline="0" dirty="0" smtClean="0"/>
              <a:t>알려드리기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1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동물입니다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추가되지않은 단어입니다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6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홀수 짝수 구분하기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만들고 임의로 값을 할당한 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결과값에 따라서 </a:t>
            </a:r>
            <a:r>
              <a:rPr lang="en-US" altLang="ko-KR" dirty="0" err="1" smtClean="0"/>
              <a:t>document.write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홀수입니다</a:t>
            </a:r>
            <a:r>
              <a:rPr lang="en-US" altLang="ko-KR" dirty="0" smtClean="0"/>
              <a:t>““</a:t>
            </a:r>
            <a:r>
              <a:rPr lang="ko-KR" altLang="en-US" dirty="0" smtClean="0"/>
              <a:t>짝수입니다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9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&lt;input</a:t>
            </a:r>
            <a:r>
              <a:rPr lang="ko-KR" altLang="en-US" dirty="0"/>
              <a:t> </a:t>
            </a:r>
            <a:r>
              <a:rPr lang="en-US" altLang="ko-KR" dirty="0"/>
              <a:t>type=“button” onclick=“result()”&gt;</a:t>
            </a:r>
          </a:p>
          <a:p>
            <a:r>
              <a:rPr lang="en-US" altLang="ko-KR" dirty="0"/>
              <a:t>function result() {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8AFDE-1ACB-4C8E-94B2-6CA6C4DA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9F63F-F9C2-4ADE-8977-25F334D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미세먼지 </a:t>
            </a:r>
            <a:r>
              <a:rPr lang="ko-KR" altLang="en-US" dirty="0"/>
              <a:t>판별하기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dust </a:t>
            </a:r>
            <a:r>
              <a:rPr lang="ko-KR" altLang="en-US" dirty="0"/>
              <a:t>를 만들고 임의로 값을 할당한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조건에 따라</a:t>
            </a:r>
            <a:r>
              <a:rPr lang="en-US" altLang="ko-KR" dirty="0"/>
              <a:t> </a:t>
            </a:r>
            <a:r>
              <a:rPr lang="en-US" altLang="ko-KR" dirty="0" err="1"/>
              <a:t>document.write</a:t>
            </a:r>
            <a:r>
              <a:rPr lang="ko-KR" altLang="en-US" dirty="0"/>
              <a:t>로 결과 값을 출력하세요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871F87-55A4-492F-9C86-E6DD7CFE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33" y="2600284"/>
            <a:ext cx="8821821" cy="8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 smtClean="0"/>
              <a:t>홀수 짝수 판별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로 나눴을 때 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짝수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양수 </a:t>
            </a:r>
            <a:r>
              <a:rPr lang="en-US" altLang="ko-KR" dirty="0" smtClean="0"/>
              <a:t>, 0 </a:t>
            </a:r>
            <a:r>
              <a:rPr lang="ko-KR" altLang="en-US" dirty="0" smtClean="0"/>
              <a:t>판별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구매한 </a:t>
            </a:r>
            <a:r>
              <a:rPr lang="ko-KR" altLang="en-US" dirty="0" err="1" smtClean="0"/>
              <a:t>가격를</a:t>
            </a:r>
            <a:r>
              <a:rPr lang="ko-KR" altLang="en-US" dirty="0" smtClean="0"/>
              <a:t> 입력하면 할인율이 적용된 금액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금액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할인율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10000</a:t>
            </a:r>
            <a:r>
              <a:rPr lang="ko-KR" altLang="en-US" dirty="0" smtClean="0"/>
              <a:t>원 이상 </a:t>
            </a:r>
            <a:r>
              <a:rPr lang="en-US" altLang="ko-KR" dirty="0" smtClean="0"/>
              <a:t>– 5%</a:t>
            </a:r>
            <a:br>
              <a:rPr lang="en-US" altLang="ko-KR" dirty="0" smtClean="0"/>
            </a:br>
            <a:r>
              <a:rPr lang="en-US" altLang="ko-KR" dirty="0" smtClean="0"/>
              <a:t>50000</a:t>
            </a:r>
            <a:r>
              <a:rPr lang="ko-KR" altLang="en-US" dirty="0" smtClean="0"/>
              <a:t>원 이상 </a:t>
            </a:r>
            <a:r>
              <a:rPr lang="en-US" altLang="ko-KR" dirty="0" smtClean="0"/>
              <a:t>– 10%</a:t>
            </a:r>
            <a:br>
              <a:rPr lang="en-US" altLang="ko-KR" dirty="0" smtClean="0"/>
            </a:br>
            <a:r>
              <a:rPr lang="en-US" altLang="ko-KR" dirty="0" smtClean="0"/>
              <a:t>100000</a:t>
            </a:r>
            <a:r>
              <a:rPr lang="ko-KR" altLang="en-US" dirty="0" smtClean="0"/>
              <a:t>원 이상 </a:t>
            </a:r>
            <a:r>
              <a:rPr lang="en-US" altLang="ko-KR" dirty="0" smtClean="0"/>
              <a:t>– 20%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5BD2-A939-425A-A15B-906B887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18439-6B04-4F78-9A30-7C272D44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21138" cy="3777622"/>
          </a:xfrm>
        </p:spPr>
        <p:txBody>
          <a:bodyPr/>
          <a:lstStyle/>
          <a:p>
            <a:r>
              <a:rPr lang="ko-KR" altLang="en-US" dirty="0"/>
              <a:t>여러 개의 값을 동시에 확인 </a:t>
            </a:r>
            <a:r>
              <a:rPr lang="ko-KR" altLang="en-US" dirty="0" err="1"/>
              <a:t>할때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조건문의 단순화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66ADAFD-532D-4C08-9CC8-9F2174F37EC6}"/>
              </a:ext>
            </a:extLst>
          </p:cNvPr>
          <p:cNvSpPr txBox="1">
            <a:spLocks/>
          </p:cNvSpPr>
          <p:nvPr/>
        </p:nvSpPr>
        <p:spPr>
          <a:xfrm>
            <a:off x="6913562" y="2133600"/>
            <a:ext cx="402113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switch</a:t>
            </a:r>
            <a:r>
              <a:rPr lang="ko-KR" altLang="en-US"/>
              <a:t> </a:t>
            </a:r>
            <a:r>
              <a:rPr lang="en-US" altLang="ko-KR"/>
              <a:t>(&lt;</a:t>
            </a:r>
            <a:r>
              <a:rPr lang="ko-KR" altLang="en-US"/>
              <a:t>비교할 값</a:t>
            </a:r>
            <a:r>
              <a:rPr lang="en-US" altLang="ko-KR"/>
              <a:t>&gt;) {</a:t>
            </a:r>
            <a:br>
              <a:rPr lang="en-US" altLang="ko-KR"/>
            </a:br>
            <a:r>
              <a:rPr lang="en-US" altLang="ko-KR"/>
              <a:t>	case &lt;</a:t>
            </a:r>
            <a:r>
              <a:rPr lang="ko-KR" altLang="en-US"/>
              <a:t>값</a:t>
            </a:r>
            <a:r>
              <a:rPr lang="en-US" altLang="ko-KR"/>
              <a:t>&gt; :</a:t>
            </a:r>
            <a:br>
              <a:rPr lang="en-US" altLang="ko-KR"/>
            </a:br>
            <a:r>
              <a:rPr lang="en-US" altLang="ko-KR"/>
              <a:t>		&lt;</a:t>
            </a:r>
            <a:r>
              <a:rPr lang="ko-KR" altLang="en-US"/>
              <a:t>문장</a:t>
            </a:r>
            <a:r>
              <a:rPr lang="en-US" altLang="ko-KR"/>
              <a:t>&gt;</a:t>
            </a:r>
            <a:br>
              <a:rPr lang="en-US" altLang="ko-KR"/>
            </a:br>
            <a:r>
              <a:rPr lang="en-US" altLang="ko-KR"/>
              <a:t>		break;</a:t>
            </a:r>
            <a:br>
              <a:rPr lang="en-US" altLang="ko-KR"/>
            </a:br>
            <a:r>
              <a:rPr lang="en-US" altLang="ko-KR"/>
              <a:t>	case &lt;</a:t>
            </a:r>
            <a:r>
              <a:rPr lang="ko-KR" altLang="en-US"/>
              <a:t>값</a:t>
            </a:r>
            <a:r>
              <a:rPr lang="en-US" altLang="ko-KR"/>
              <a:t>&gt; :</a:t>
            </a:r>
            <a:br>
              <a:rPr lang="en-US" altLang="ko-KR"/>
            </a:br>
            <a:r>
              <a:rPr lang="en-US" altLang="ko-KR"/>
              <a:t>		&lt;</a:t>
            </a:r>
            <a:r>
              <a:rPr lang="ko-KR" altLang="en-US"/>
              <a:t>문장</a:t>
            </a:r>
            <a:r>
              <a:rPr lang="en-US" altLang="ko-KR"/>
              <a:t>&gt;</a:t>
            </a:r>
            <a:br>
              <a:rPr lang="en-US" altLang="ko-KR"/>
            </a:br>
            <a:r>
              <a:rPr lang="en-US" altLang="ko-KR"/>
              <a:t>		break;</a:t>
            </a:r>
            <a:br>
              <a:rPr lang="en-US" altLang="ko-KR"/>
            </a:br>
            <a:r>
              <a:rPr lang="en-US" altLang="ko-KR"/>
              <a:t>	default &lt;</a:t>
            </a:r>
            <a:r>
              <a:rPr lang="ko-KR" altLang="en-US"/>
              <a:t>값</a:t>
            </a:r>
            <a:r>
              <a:rPr lang="en-US" altLang="ko-KR"/>
              <a:t>&gt; :</a:t>
            </a:r>
            <a:br>
              <a:rPr lang="en-US" altLang="ko-KR"/>
            </a:br>
            <a:r>
              <a:rPr lang="en-US" altLang="ko-KR"/>
              <a:t>		&lt;</a:t>
            </a:r>
            <a:r>
              <a:rPr lang="ko-KR" altLang="en-US"/>
              <a:t>문장</a:t>
            </a:r>
            <a:r>
              <a:rPr lang="en-US" altLang="ko-KR"/>
              <a:t>&gt;</a:t>
            </a:r>
            <a:br>
              <a:rPr lang="en-US" altLang="ko-KR"/>
            </a:br>
            <a:r>
              <a:rPr lang="en-US" altLang="ko-KR"/>
              <a:t>		break;</a:t>
            </a:r>
            <a:br>
              <a:rPr lang="en-US" altLang="ko-KR"/>
            </a:br>
            <a:r>
              <a:rPr lang="en-US" altLang="ko-KR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5BD2-A939-425A-A15B-906B887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조건문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18439-6B04-4F78-9A30-7C272D44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값에 </a:t>
            </a:r>
            <a:r>
              <a:rPr lang="en-US" altLang="ko-KR" dirty="0" smtClean="0"/>
              <a:t>A/B/C/D </a:t>
            </a:r>
            <a:r>
              <a:rPr lang="ko-KR" altLang="en-US" dirty="0" smtClean="0"/>
              <a:t>의 값을 넣어준 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 값에 따라서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err="1" smtClean="0"/>
              <a:t>참잘했습니다</a:t>
            </a:r>
            <a:r>
              <a:rPr lang="en-US" altLang="ko-KR" dirty="0" smtClean="0"/>
              <a:t>” “</a:t>
            </a:r>
            <a:r>
              <a:rPr lang="ko-KR" altLang="en-US" dirty="0" smtClean="0"/>
              <a:t>잘했습니다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아쉽습니다</a:t>
            </a:r>
            <a:r>
              <a:rPr lang="en-US" altLang="ko-KR" dirty="0" smtClean="0"/>
              <a:t>” “</a:t>
            </a:r>
            <a:r>
              <a:rPr lang="ko-KR" altLang="en-US" dirty="0" smtClean="0"/>
              <a:t>분발하세요</a:t>
            </a:r>
            <a:r>
              <a:rPr lang="en-US" altLang="ko-KR" dirty="0" smtClean="0"/>
              <a:t>”</a:t>
            </a:r>
            <a:br>
              <a:rPr lang="en-US" altLang="ko-KR" dirty="0" smtClean="0"/>
            </a:br>
            <a:r>
              <a:rPr lang="ko-KR" altLang="en-US" dirty="0" smtClean="0"/>
              <a:t>를 출력하세요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+ default</a:t>
            </a:r>
            <a:r>
              <a:rPr lang="ko-KR" altLang="en-US" dirty="0" smtClean="0"/>
              <a:t>값 잘못된 점수입니다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95296-07F8-4D40-B33F-48C9809E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삼항연산자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51CC2-9AEC-4592-A368-C91CE26D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812088" cy="3777622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불 표현식</a:t>
            </a:r>
            <a:r>
              <a:rPr lang="en-US" altLang="ko-KR" dirty="0"/>
              <a:t>&gt; ? &lt;</a:t>
            </a:r>
            <a:r>
              <a:rPr lang="ko-KR" altLang="en-US" dirty="0"/>
              <a:t>참</a:t>
            </a:r>
            <a:r>
              <a:rPr lang="en-US" altLang="ko-KR" dirty="0"/>
              <a:t>&gt; : &lt;</a:t>
            </a:r>
            <a:r>
              <a:rPr lang="ko-KR" altLang="en-US" dirty="0"/>
              <a:t>거짓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코드를 한 줄로 표시할 수 있을 때 사용</a:t>
            </a:r>
            <a:endParaRPr lang="en-US" altLang="ko-KR" dirty="0"/>
          </a:p>
          <a:p>
            <a:r>
              <a:rPr lang="ko-KR" altLang="en-US" dirty="0"/>
              <a:t>변수 초기화를 위해 사용하기도 함</a:t>
            </a:r>
            <a:endParaRPr lang="en-US" altLang="ko-KR" dirty="0"/>
          </a:p>
          <a:p>
            <a:r>
              <a:rPr lang="en-US" altLang="ko-KR" dirty="0"/>
              <a:t>let test </a:t>
            </a:r>
          </a:p>
          <a:p>
            <a:r>
              <a:rPr lang="en-US" altLang="ko-KR" dirty="0"/>
              <a:t>test = test? test : ＂</a:t>
            </a:r>
            <a:r>
              <a:rPr lang="ko-KR" altLang="en-US" dirty="0" err="1"/>
              <a:t>초기화값</a:t>
            </a:r>
            <a:r>
              <a:rPr lang="en-US" altLang="ko-KR" dirty="0"/>
              <a:t>”;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5D0594-4310-465F-BD61-54B432FBD403}"/>
              </a:ext>
            </a:extLst>
          </p:cNvPr>
          <p:cNvSpPr txBox="1">
            <a:spLocks/>
          </p:cNvSpPr>
          <p:nvPr/>
        </p:nvSpPr>
        <p:spPr>
          <a:xfrm>
            <a:off x="7121524" y="2133600"/>
            <a:ext cx="43830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3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ABB0-7FF1-44BC-9F82-806ABDC6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짧은 초기화 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046EB-785E-40C7-AD96-D1A99B98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초기화를 </a:t>
            </a:r>
            <a:r>
              <a:rPr lang="ko-KR" altLang="en-US" dirty="0"/>
              <a:t>위한 좀더 짧은 코드</a:t>
            </a:r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test || “</a:t>
            </a:r>
            <a:r>
              <a:rPr lang="ko-KR" altLang="en-US" dirty="0" err="1" smtClean="0"/>
              <a:t>초기화값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2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ABB0-7FF1-44BC-9F82-806ABDC6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삼항연산자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046EB-785E-40C7-AD96-D1A99B98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비교값</a:t>
            </a:r>
            <a:r>
              <a:rPr lang="en-US" altLang="ko-KR" dirty="0" smtClean="0"/>
              <a:t> a, b, 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 max</a:t>
            </a:r>
            <a:br>
              <a:rPr lang="en-US" altLang="ko-KR" dirty="0" smtClean="0"/>
            </a:br>
            <a:r>
              <a:rPr lang="ko-KR" altLang="en-US" dirty="0" err="1" smtClean="0"/>
              <a:t>삼항</a:t>
            </a:r>
            <a:r>
              <a:rPr lang="ko-KR" altLang="en-US" dirty="0" smtClean="0"/>
              <a:t> </a:t>
            </a:r>
            <a:r>
              <a:rPr lang="ko-KR" altLang="en-US" dirty="0"/>
              <a:t>연산자를 사용하여 </a:t>
            </a:r>
            <a:r>
              <a:rPr lang="ko-KR" altLang="en-US" dirty="0" smtClean="0"/>
              <a:t>둘 중에 큰 값을 출력하세요</a:t>
            </a:r>
            <a:endParaRPr lang="en-US" altLang="ko-KR" dirty="0"/>
          </a:p>
          <a:p>
            <a:r>
              <a:rPr lang="ko-KR" altLang="en-US" dirty="0"/>
              <a:t>가져오는 값은 임의로 값을 지정해서 넣어줍니다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결과값은 </a:t>
            </a:r>
            <a:r>
              <a:rPr lang="en-US" altLang="ko-KR" dirty="0" err="1"/>
              <a:t>document.write</a:t>
            </a:r>
            <a:r>
              <a:rPr lang="ko-KR" altLang="en-US" dirty="0" err="1"/>
              <a:t>를이용하여</a:t>
            </a:r>
            <a:r>
              <a:rPr lang="ko-KR" altLang="en-US" dirty="0"/>
              <a:t> 출력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A9254-9BE0-45AE-BADA-B480659A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2089B-C694-44FF-A845-654AA82F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점수를 넣으면 합격인진 불합격인지 알려주는 사이트를 만드세요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&lt;input type=“text” name=“text”&gt;</a:t>
            </a:r>
          </a:p>
          <a:p>
            <a:r>
              <a:rPr lang="en-US" altLang="ko-KR" dirty="0"/>
              <a:t>&lt;input</a:t>
            </a:r>
            <a:r>
              <a:rPr lang="ko-KR" altLang="en-US" dirty="0"/>
              <a:t> </a:t>
            </a:r>
            <a:r>
              <a:rPr lang="en-US" altLang="ko-KR" dirty="0"/>
              <a:t>type=“button” onclick=“result()”&gt;</a:t>
            </a:r>
          </a:p>
          <a:p>
            <a:r>
              <a:rPr lang="en-US" altLang="ko-KR" dirty="0"/>
              <a:t>function result()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조건문 작성</a:t>
            </a:r>
            <a:r>
              <a:rPr lang="en-US" altLang="ko-KR" dirty="0"/>
              <a:t>;	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3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A9254-9BE0-45AE-BADA-B480659A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2089B-C694-44FF-A845-654AA82F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17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38435-2A40-4A43-AF08-44DA29F15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8BEDA-7F8B-4690-8055-FD7C36BD6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조건문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배열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kern="0" dirty="0" err="1">
                <a:solidFill>
                  <a:srgbClr val="000000"/>
                </a:solidFill>
                <a:latin typeface="+mn-ea"/>
              </a:rPr>
              <a:t>반복문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9998C-E2D4-4BED-8A62-4252A85F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32E76-FCAF-4D06-9308-94760634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여러 개의 자료형을 한꺼번에 다루는 자료형</a:t>
            </a:r>
            <a:endParaRPr lang="en-US" altLang="ko-KR" dirty="0"/>
          </a:p>
          <a:p>
            <a:r>
              <a:rPr lang="en-US" altLang="ko-KR" dirty="0"/>
              <a:t>let </a:t>
            </a:r>
            <a:r>
              <a:rPr lang="ko-KR" altLang="en-US" dirty="0"/>
              <a:t>배열이름 </a:t>
            </a:r>
            <a:r>
              <a:rPr lang="en-US" altLang="ko-KR" dirty="0"/>
              <a:t>= [</a:t>
            </a:r>
            <a:r>
              <a:rPr lang="ko-KR" altLang="en-US" dirty="0"/>
              <a:t>자료</a:t>
            </a:r>
            <a:r>
              <a:rPr lang="en-US" altLang="ko-KR" dirty="0"/>
              <a:t>, </a:t>
            </a:r>
            <a:r>
              <a:rPr lang="ko-KR" altLang="en-US" dirty="0"/>
              <a:t>자료</a:t>
            </a:r>
            <a:r>
              <a:rPr lang="en-US" altLang="ko-KR" dirty="0"/>
              <a:t>, </a:t>
            </a:r>
            <a:r>
              <a:rPr lang="ko-KR" altLang="en-US" dirty="0"/>
              <a:t>자료</a:t>
            </a:r>
            <a:r>
              <a:rPr lang="en-US" altLang="ko-KR" dirty="0"/>
              <a:t>] </a:t>
            </a:r>
            <a:br>
              <a:rPr lang="en-US" altLang="ko-KR" dirty="0"/>
            </a:br>
            <a:r>
              <a:rPr lang="ko-KR" altLang="en-US" dirty="0"/>
              <a:t>자료는 자유롭게 들어갈 수 있지만</a:t>
            </a:r>
            <a:r>
              <a:rPr lang="en-US" altLang="ko-KR" dirty="0"/>
              <a:t>, </a:t>
            </a:r>
            <a:r>
              <a:rPr lang="ko-KR" altLang="en-US" dirty="0"/>
              <a:t>가능하면 한 가지 자료형으로 넣어준다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를 사용해서 배열의 요소에 접근할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15DCE33-D3F0-403D-AD7C-474A39E8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9951"/>
              </p:ext>
            </p:extLst>
          </p:nvPr>
        </p:nvGraphicFramePr>
        <p:xfrm>
          <a:off x="3067051" y="4739216"/>
          <a:ext cx="729614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83">
                  <a:extLst>
                    <a:ext uri="{9D8B030D-6E8A-4147-A177-3AD203B41FA5}">
                      <a16:colId xmlns:a16="http://schemas.microsoft.com/office/drawing/2014/main" val="641927143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214740282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802628904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4223708385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645988780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3397317294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738053932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608649279"/>
                    </a:ext>
                  </a:extLst>
                </a:gridCol>
                <a:gridCol w="810683">
                  <a:extLst>
                    <a:ext uri="{9D8B030D-6E8A-4147-A177-3AD203B41FA5}">
                      <a16:colId xmlns:a16="http://schemas.microsoft.com/office/drawing/2014/main" val="1094780949"/>
                    </a:ext>
                  </a:extLst>
                </a:gridCol>
              </a:tblGrid>
              <a:tr h="823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1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3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4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5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6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7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</a:t>
                      </a:r>
                      <a:r>
                        <a:rPr lang="en-US" altLang="ko-KR" dirty="0"/>
                        <a:t>: 8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7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8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C7005-D75D-4762-B105-4B7C9351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확인하는 방법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05B0B-3490-44CC-A489-67CE3227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Array.isArray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4086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EF7D-1CBF-4870-82A8-E130E76D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94335-57C1-4149-BA10-768A0DFD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배열안에 배열이 들어간 형태</a:t>
            </a: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 배열이름 </a:t>
            </a:r>
            <a:r>
              <a:rPr lang="en-US" altLang="ko-KR" dirty="0"/>
              <a:t>= [[1,2,3,4], [5,6,7,8], [9.10.11.12], [13,14,15,16]];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115F2FA-D50E-4184-8C99-28308C7EF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4378"/>
              </p:ext>
            </p:extLst>
          </p:nvPr>
        </p:nvGraphicFramePr>
        <p:xfrm>
          <a:off x="4495800" y="3429000"/>
          <a:ext cx="4362452" cy="184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613">
                  <a:extLst>
                    <a:ext uri="{9D8B030D-6E8A-4147-A177-3AD203B41FA5}">
                      <a16:colId xmlns:a16="http://schemas.microsoft.com/office/drawing/2014/main" val="3859249089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176741146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543875325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3096018910"/>
                    </a:ext>
                  </a:extLst>
                </a:gridCol>
              </a:tblGrid>
              <a:tr h="460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00200"/>
                  </a:ext>
                </a:extLst>
              </a:tr>
              <a:tr h="460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08307"/>
                  </a:ext>
                </a:extLst>
              </a:tr>
              <a:tr h="460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90922"/>
                  </a:ext>
                </a:extLst>
              </a:tr>
              <a:tr h="460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5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8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B572C-D9B2-4CCD-81C8-DA983F432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3A4EE6-16EA-43C2-9A79-977C1DBB0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D5104-54DE-4519-91E3-EC5ACD7A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3D56E-1B1B-4BF3-88EA-1DFD0E84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59238" cy="3777622"/>
          </a:xfrm>
        </p:spPr>
        <p:txBody>
          <a:bodyPr/>
          <a:lstStyle/>
          <a:p>
            <a:r>
              <a:rPr lang="ko-KR" altLang="en-US" dirty="0"/>
              <a:t>중괄호 안의 문장들을 횟수 만큼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1~10</a:t>
            </a:r>
            <a:r>
              <a:rPr lang="ko-KR" altLang="en-US" dirty="0"/>
              <a:t>까지 출력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F2682F-E51E-49FB-A775-4D611C478D03}"/>
              </a:ext>
            </a:extLst>
          </p:cNvPr>
          <p:cNvSpPr txBox="1">
            <a:spLocks/>
          </p:cNvSpPr>
          <p:nvPr/>
        </p:nvSpPr>
        <p:spPr>
          <a:xfrm>
            <a:off x="7218362" y="2133600"/>
            <a:ext cx="405923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 (let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=0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&lt;=20;i++)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문장들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AC0609-CB66-4270-B3CB-2DE338CA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74" y="2942724"/>
            <a:ext cx="2411427" cy="32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D5104-54DE-4519-91E3-EC5ACD7A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3D56E-1B1B-4BF3-88EA-1DFD0E84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까지 카운트 다운을 하세요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구구단 </a:t>
            </a:r>
            <a:r>
              <a:rPr lang="en-US" altLang="ko-KR" dirty="0"/>
              <a:t>2</a:t>
            </a:r>
            <a:r>
              <a:rPr lang="ko-KR" altLang="en-US" dirty="0"/>
              <a:t>단을 </a:t>
            </a:r>
            <a:r>
              <a:rPr lang="en-US" altLang="ko-KR" dirty="0" err="1"/>
              <a:t>document.write</a:t>
            </a:r>
            <a:r>
              <a:rPr lang="ko-KR" altLang="en-US" dirty="0"/>
              <a:t>을 이용하여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0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88892-A2EC-4680-9CC6-98BAA993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문 </a:t>
            </a:r>
            <a:r>
              <a:rPr lang="en-US" altLang="ko-KR" dirty="0"/>
              <a:t>/ for of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C0D02-DE8F-4268-B94F-43E89CA6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87838" cy="3777622"/>
          </a:xfrm>
        </p:spPr>
        <p:txBody>
          <a:bodyPr/>
          <a:lstStyle/>
          <a:p>
            <a:r>
              <a:rPr lang="ko-KR" altLang="en-US" dirty="0"/>
              <a:t>배열 안의 요소의 </a:t>
            </a:r>
            <a:r>
              <a:rPr lang="ko-KR" altLang="en-US" dirty="0" err="1"/>
              <a:t>갯수</a:t>
            </a:r>
            <a:r>
              <a:rPr lang="ko-KR" altLang="en-US" dirty="0"/>
              <a:t> 만큼 반복</a:t>
            </a:r>
            <a:endParaRPr lang="en-US" altLang="ko-KR" dirty="0"/>
          </a:p>
          <a:p>
            <a:r>
              <a:rPr lang="en-US" altLang="ko-KR" dirty="0"/>
              <a:t>for (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배열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ko-KR" altLang="en-US" dirty="0"/>
              <a:t>이때 변수의 값은 인덱스의 값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B825B1A-EAD6-4F7A-BB7E-59D9AE8F9075}"/>
              </a:ext>
            </a:extLst>
          </p:cNvPr>
          <p:cNvSpPr txBox="1">
            <a:spLocks/>
          </p:cNvSpPr>
          <p:nvPr/>
        </p:nvSpPr>
        <p:spPr>
          <a:xfrm>
            <a:off x="7105650" y="2133600"/>
            <a:ext cx="472678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배열 안의 요소의 </a:t>
            </a:r>
            <a:r>
              <a:rPr lang="ko-KR" altLang="en-US" dirty="0" err="1"/>
              <a:t>갯수</a:t>
            </a:r>
            <a:r>
              <a:rPr lang="ko-KR" altLang="en-US" dirty="0"/>
              <a:t> 만큼 반복</a:t>
            </a:r>
            <a:endParaRPr lang="en-US" altLang="ko-KR" dirty="0"/>
          </a:p>
          <a:p>
            <a:r>
              <a:rPr lang="en-US" altLang="ko-KR" dirty="0"/>
              <a:t>for (</a:t>
            </a:r>
            <a:r>
              <a:rPr lang="ko-KR" altLang="en-US" dirty="0"/>
              <a:t>변수 </a:t>
            </a:r>
            <a:r>
              <a:rPr lang="en-US" altLang="ko-KR" dirty="0"/>
              <a:t>of </a:t>
            </a:r>
            <a:r>
              <a:rPr lang="ko-KR" altLang="en-US" dirty="0"/>
              <a:t>배열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ko-KR" altLang="en-US" dirty="0"/>
              <a:t>이때 변수의 값은 배열의 요소의 값</a:t>
            </a:r>
          </a:p>
        </p:txBody>
      </p:sp>
    </p:spTree>
    <p:extLst>
      <p:ext uri="{BB962C8B-B14F-4D97-AF65-F5344CB8AC3E}">
        <p14:creationId xmlns:p14="http://schemas.microsoft.com/office/powerpoint/2010/main" val="10403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88892-A2EC-4680-9CC6-98BAA993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문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C0D02-DE8F-4268-B94F-43E89CA6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점수가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개가 들어가있는 배열을 만들고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for</a:t>
            </a:r>
            <a:r>
              <a:rPr lang="ko-KR" altLang="en-US" dirty="0" smtClean="0"/>
              <a:t>문을 이용하여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이상은 합격 아니면 불합격을 출력하자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5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11F8-04D7-486F-9AF5-F385BC17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6CD53-42EC-47FC-A3E7-4624C65A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963988" cy="3777622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안의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사용되는 변수이름이 </a:t>
            </a:r>
            <a:r>
              <a:rPr lang="ko-KR" altLang="en-US" dirty="0" err="1"/>
              <a:t>겹치지않게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CCD50F7-C5EF-4E49-BE29-7E643BEEC018}"/>
              </a:ext>
            </a:extLst>
          </p:cNvPr>
          <p:cNvSpPr txBox="1">
            <a:spLocks/>
          </p:cNvSpPr>
          <p:nvPr/>
        </p:nvSpPr>
        <p:spPr>
          <a:xfrm>
            <a:off x="6553200" y="2133600"/>
            <a:ext cx="466725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 (let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=0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&lt;=20;i++) {</a:t>
            </a:r>
            <a:br>
              <a:rPr lang="en-US" altLang="ko-KR" dirty="0"/>
            </a:br>
            <a:r>
              <a:rPr lang="en-US" altLang="ko-KR" dirty="0"/>
              <a:t>		for (let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 </a:t>
            </a:r>
            <a:r>
              <a:rPr lang="en-US" altLang="ko-KR" dirty="0"/>
              <a:t>=0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j&lt;=20;j++) ) {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11F8-04D7-486F-9AF5-F385BC17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6CD53-42EC-47FC-A3E7-4624C65A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 </a:t>
            </a:r>
            <a:r>
              <a:rPr lang="en-US" altLang="ko-KR" dirty="0"/>
              <a:t>2~9</a:t>
            </a:r>
            <a:r>
              <a:rPr lang="ko-KR" altLang="en-US" dirty="0"/>
              <a:t>단까지  </a:t>
            </a:r>
            <a:r>
              <a:rPr lang="en-US" altLang="ko-KR" dirty="0" err="1" smtClean="0"/>
              <a:t>document.write</a:t>
            </a:r>
            <a:r>
              <a:rPr lang="ko-KR" altLang="en-US" dirty="0"/>
              <a:t>를 이용하여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4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 배열</a:t>
            </a:r>
            <a:r>
              <a:rPr lang="en-US" altLang="ko-KR" dirty="0"/>
              <a:t>[60,70,80,90,40,70,70]</a:t>
            </a:r>
            <a:r>
              <a:rPr lang="ko-KR" altLang="en-US" dirty="0"/>
              <a:t>을 만들어서 평균값을 구하세요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1~100</a:t>
            </a:r>
            <a:r>
              <a:rPr lang="ko-KR" altLang="en-US" dirty="0" smtClean="0"/>
              <a:t>까지의 수 중 홀수만 모두 더한 값을 출력하세요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1~100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배수의 합을 출력하세요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2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E554-4CF3-49C2-A4C3-686864C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97062-0CE9-455A-8EBD-6B26586C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49738" cy="3777622"/>
          </a:xfrm>
        </p:spPr>
        <p:txBody>
          <a:bodyPr/>
          <a:lstStyle/>
          <a:p>
            <a:r>
              <a:rPr lang="ko-KR" altLang="en-US" dirty="0"/>
              <a:t>조건이 참이 경우 문장들을 실행</a:t>
            </a:r>
            <a:endParaRPr lang="en-US" altLang="ko-KR" dirty="0"/>
          </a:p>
          <a:p>
            <a:r>
              <a:rPr lang="ko-KR" altLang="en-US" dirty="0"/>
              <a:t>거짓이면 중괄호를 빠져나온다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C9B70F1-073A-4196-825F-25EDEA716302}"/>
              </a:ext>
            </a:extLst>
          </p:cNvPr>
          <p:cNvSpPr txBox="1">
            <a:spLocks/>
          </p:cNvSpPr>
          <p:nvPr/>
        </p:nvSpPr>
        <p:spPr>
          <a:xfrm>
            <a:off x="7254874" y="2133600"/>
            <a:ext cx="424973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while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 smtClean="0"/>
              <a:t>불 표현식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9AD150-FF33-46FD-A5AB-AE6B66FBE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87"/>
          <a:stretch/>
        </p:blipFill>
        <p:spPr>
          <a:xfrm>
            <a:off x="3166052" y="3238500"/>
            <a:ext cx="3096057" cy="32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E554-4CF3-49C2-A4C3-686864C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97062-0CE9-455A-8EBD-6B26586C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259888" cy="3777622"/>
          </a:xfrm>
        </p:spPr>
        <p:txBody>
          <a:bodyPr/>
          <a:lstStyle/>
          <a:p>
            <a:r>
              <a:rPr lang="ko-KR" altLang="en-US" dirty="0" err="1" smtClean="0"/>
              <a:t>프롬포트</a:t>
            </a:r>
            <a:r>
              <a:rPr lang="ko-KR" altLang="en-US" dirty="0" smtClean="0"/>
              <a:t> 창에 </a:t>
            </a:r>
            <a:r>
              <a:rPr lang="en-US" altLang="ko-KR" dirty="0" smtClean="0"/>
              <a:t>10+10? </a:t>
            </a:r>
            <a:r>
              <a:rPr lang="ko-KR" altLang="en-US" dirty="0" smtClean="0"/>
              <a:t>이라는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질문을 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맞출 때까지 반복하는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작성하세요</a:t>
            </a:r>
            <a:endParaRPr lang="en-US" altLang="ko-KR" dirty="0" smtClean="0"/>
          </a:p>
          <a:p>
            <a:r>
              <a:rPr lang="ko-KR" altLang="en-US" dirty="0" err="1" smtClean="0"/>
              <a:t>프롬포트에서</a:t>
            </a:r>
            <a:r>
              <a:rPr lang="ko-KR" altLang="en-US" dirty="0" smtClean="0"/>
              <a:t> 받아온 값은 모두 문자열 </a:t>
            </a:r>
            <a:r>
              <a:rPr lang="en-US" altLang="ko-KR" dirty="0" smtClean="0"/>
              <a:t>: “20”(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문자열로 만들어서 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20 (</a:t>
            </a:r>
            <a:r>
              <a:rPr lang="ko-KR" altLang="en-US" dirty="0" smtClean="0"/>
              <a:t>따옴표 없는 숫자는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계산 가능 한 숫자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3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416C0-48F5-4081-9A31-8E94A8DE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1C50D-6629-4EDC-BD85-A2C53F59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59238" cy="3777622"/>
          </a:xfrm>
        </p:spPr>
        <p:txBody>
          <a:bodyPr/>
          <a:lstStyle/>
          <a:p>
            <a:r>
              <a:rPr lang="ko-KR" altLang="en-US" dirty="0"/>
              <a:t>반드시 한번 실행되고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조건이 참이라면 문장들을 </a:t>
            </a:r>
            <a:r>
              <a:rPr lang="ko-KR" altLang="en-US" dirty="0" err="1"/>
              <a:t>싱행하는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668A2A3-6A43-46FC-9553-467EC95C8B7D}"/>
              </a:ext>
            </a:extLst>
          </p:cNvPr>
          <p:cNvSpPr txBox="1">
            <a:spLocks/>
          </p:cNvSpPr>
          <p:nvPr/>
        </p:nvSpPr>
        <p:spPr>
          <a:xfrm>
            <a:off x="7048768" y="2133600"/>
            <a:ext cx="405923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{} </a:t>
            </a:r>
            <a:br>
              <a:rPr lang="en-US" altLang="ko-KR" dirty="0"/>
            </a:br>
            <a:r>
              <a:rPr lang="en-US" altLang="ko-KR" dirty="0"/>
              <a:t>while ( </a:t>
            </a:r>
            <a:r>
              <a:rPr lang="ko-KR" altLang="en-US" dirty="0"/>
              <a:t>불 표현식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FC6627-7060-4148-8845-13A3A8DE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20" y="3190642"/>
            <a:ext cx="227679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416C0-48F5-4081-9A31-8E94A8DE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while</a:t>
            </a:r>
            <a:r>
              <a:rPr lang="ko-KR" altLang="en-US" dirty="0"/>
              <a:t>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1C50D-6629-4EDC-BD85-A2C53F59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 pw = “green”;</a:t>
            </a:r>
            <a:endParaRPr lang="en-US" altLang="ko-KR" dirty="0" smtClean="0"/>
          </a:p>
          <a:p>
            <a:r>
              <a:rPr lang="ko-KR" altLang="en-US" dirty="0" smtClean="0"/>
              <a:t>지정된 </a:t>
            </a:r>
            <a:r>
              <a:rPr lang="ko-KR" altLang="en-US" dirty="0"/>
              <a:t>비밀번호를 </a:t>
            </a:r>
            <a:r>
              <a:rPr lang="ko-KR" altLang="en-US" dirty="0" smtClean="0"/>
              <a:t>맞출 때 </a:t>
            </a:r>
            <a:r>
              <a:rPr lang="ko-KR" altLang="en-US" dirty="0"/>
              <a:t>까지 프롬프트 </a:t>
            </a:r>
            <a:r>
              <a:rPr lang="ko-KR" altLang="en-US" dirty="0" smtClean="0"/>
              <a:t>창을 반복하세요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en-US" altLang="ko-KR" dirty="0"/>
              <a:t>c</a:t>
            </a:r>
            <a:r>
              <a:rPr lang="en-US" altLang="ko-KR" dirty="0" smtClean="0"/>
              <a:t>ount </a:t>
            </a:r>
            <a:r>
              <a:rPr lang="ko-KR" altLang="en-US" dirty="0" smtClean="0"/>
              <a:t>변수를 활용하여 비밀번호를 </a:t>
            </a:r>
            <a:r>
              <a:rPr lang="ko-KR" altLang="en-US" dirty="0" smtClean="0"/>
              <a:t>시도 횟수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출력하세요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2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7A2D-9380-497F-AC7C-D3414AB8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문과 </a:t>
            </a:r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F5CE2-7E00-4697-A673-881D2FD7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반복문을 빠져나가기 위한 </a:t>
            </a:r>
            <a:r>
              <a:rPr lang="en-US" altLang="ko-KR" dirty="0"/>
              <a:t>break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ko-KR" altLang="en-US" dirty="0"/>
              <a:t>현재 반복을 중단하고 다음 반복으로 넘어가는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388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7A2D-9380-497F-AC7C-D3414AB8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문과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문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F5CE2-7E00-4697-A673-881D2FD7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145588" cy="3777622"/>
          </a:xfrm>
        </p:spPr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를 사용하여 </a:t>
            </a:r>
            <a:r>
              <a:rPr lang="en-US" altLang="ko-KR" dirty="0"/>
              <a:t>1~10 </a:t>
            </a:r>
            <a:r>
              <a:rPr lang="ko-KR" altLang="en-US" dirty="0"/>
              <a:t>까지 출력한후 반복문을 빠져나오세요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while (true) {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continue</a:t>
            </a:r>
            <a:r>
              <a:rPr lang="ko-KR" altLang="en-US" dirty="0"/>
              <a:t>를 사용하여 </a:t>
            </a:r>
            <a:r>
              <a:rPr lang="en-US" altLang="ko-KR" dirty="0"/>
              <a:t>1~10</a:t>
            </a:r>
            <a:r>
              <a:rPr lang="ko-KR" altLang="en-US" dirty="0"/>
              <a:t>까지의 숫자 중 </a:t>
            </a:r>
            <a:r>
              <a:rPr lang="en-US" altLang="ko-KR" dirty="0"/>
              <a:t>3</a:t>
            </a:r>
            <a:r>
              <a:rPr lang="ko-KR" altLang="en-US" dirty="0"/>
              <a:t>의 배수는 </a:t>
            </a:r>
            <a:r>
              <a:rPr lang="ko-KR" altLang="en-US" dirty="0" smtClean="0"/>
              <a:t>제외하고 </a:t>
            </a:r>
            <a:r>
              <a:rPr lang="ko-KR" altLang="en-US" dirty="0"/>
              <a:t>출력하세요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for (  ;  ;  ) {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2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D3E9E-DF6F-47BB-99E5-0DBEEE34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5B939-7A48-4C29-ABBD-F321F69D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520572"/>
          </a:xfrm>
        </p:spPr>
        <p:txBody>
          <a:bodyPr/>
          <a:lstStyle/>
          <a:p>
            <a:r>
              <a:rPr lang="en-US" altLang="ko-KR" dirty="0" err="1" smtClean="0"/>
              <a:t>Math.randrom</a:t>
            </a:r>
            <a:r>
              <a:rPr lang="en-US" altLang="ko-KR" dirty="0" smtClean="0"/>
              <a:t> </a:t>
            </a:r>
            <a:r>
              <a:rPr lang="en-US" altLang="ko-KR" dirty="0"/>
              <a:t>() </a:t>
            </a:r>
            <a:r>
              <a:rPr lang="ko-KR" altLang="en-US" dirty="0"/>
              <a:t>을 이용하여 </a:t>
            </a:r>
            <a:r>
              <a:rPr lang="en-US" altLang="ko-KR" dirty="0"/>
              <a:t>0</a:t>
            </a:r>
            <a:r>
              <a:rPr lang="ko-KR" altLang="en-US" dirty="0"/>
              <a:t>이상</a:t>
            </a:r>
            <a:r>
              <a:rPr lang="en-US" altLang="ko-KR" dirty="0"/>
              <a:t> 1 </a:t>
            </a:r>
            <a:r>
              <a:rPr lang="ko-KR" altLang="en-US" dirty="0"/>
              <a:t>미만의 </a:t>
            </a:r>
            <a:r>
              <a:rPr lang="ko-KR" altLang="en-US" dirty="0" err="1"/>
              <a:t>랜덤한</a:t>
            </a:r>
            <a:r>
              <a:rPr lang="ko-KR" altLang="en-US" dirty="0"/>
              <a:t> 소수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let </a:t>
            </a:r>
            <a:r>
              <a:rPr lang="en-US" altLang="ko-KR" dirty="0" err="1"/>
              <a:t>randomNum</a:t>
            </a:r>
            <a:r>
              <a:rPr lang="en-US" altLang="ko-KR" dirty="0"/>
              <a:t> = </a:t>
            </a:r>
            <a:r>
              <a:rPr lang="en-US" altLang="ko-KR" dirty="0" err="1"/>
              <a:t>math.randrom</a:t>
            </a:r>
            <a:r>
              <a:rPr lang="en-US" altLang="ko-KR" dirty="0"/>
              <a:t> ()*10  //0~9</a:t>
            </a:r>
            <a:r>
              <a:rPr lang="ko-KR" altLang="en-US" dirty="0"/>
              <a:t>까지의 </a:t>
            </a:r>
            <a:r>
              <a:rPr lang="ko-KR" altLang="en-US" dirty="0" err="1"/>
              <a:t>일의자리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random = </a:t>
            </a:r>
            <a:r>
              <a:rPr lang="en-US" altLang="ko-KR" dirty="0" err="1"/>
              <a:t>parseInt</a:t>
            </a:r>
            <a:r>
              <a:rPr lang="en-US" altLang="ko-KR" dirty="0"/>
              <a:t>(); // </a:t>
            </a:r>
            <a:r>
              <a:rPr lang="ko-KR" altLang="en-US" dirty="0" err="1"/>
              <a:t>정수부분만</a:t>
            </a:r>
            <a:r>
              <a:rPr lang="ko-KR" altLang="en-US" dirty="0"/>
              <a:t>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Document</a:t>
            </a:r>
            <a:r>
              <a:rPr lang="en-US" altLang="ko-KR" dirty="0" err="1"/>
              <a:t>,.write</a:t>
            </a:r>
            <a:r>
              <a:rPr lang="ko-KR" altLang="en-US" dirty="0"/>
              <a:t>를 이용해서 </a:t>
            </a:r>
            <a:r>
              <a:rPr lang="ko-KR" altLang="en-US" dirty="0" err="1"/>
              <a:t>랜덤한</a:t>
            </a:r>
            <a:r>
              <a:rPr lang="ko-KR" altLang="en-US" dirty="0"/>
              <a:t> 숫자 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ko-KR" altLang="en-US" dirty="0" err="1"/>
              <a:t>출력하세오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&lt;input type=button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numCheck</a:t>
            </a:r>
            <a:r>
              <a:rPr lang="en-US" altLang="ko-KR" dirty="0" smtClean="0"/>
              <a:t>()”&gt;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이용하면 버튼을 누를 때 </a:t>
            </a:r>
            <a:r>
              <a:rPr lang="ko-KR" altLang="en-US" dirty="0" err="1" smtClean="0"/>
              <a:t>숫자값이</a:t>
            </a:r>
            <a:r>
              <a:rPr lang="ko-KR" altLang="en-US" dirty="0" smtClean="0"/>
              <a:t> 나옴</a:t>
            </a:r>
            <a:endParaRPr lang="en-US" altLang="ko-KR" dirty="0"/>
          </a:p>
          <a:p>
            <a:r>
              <a:rPr lang="en-US" altLang="ko-KR" dirty="0" smtClean="0"/>
              <a:t>Function </a:t>
            </a:r>
            <a:r>
              <a:rPr lang="en-US" altLang="ko-KR" dirty="0" err="1"/>
              <a:t>numCheck</a:t>
            </a:r>
            <a:r>
              <a:rPr lang="en-US" altLang="ko-KR" dirty="0" smtClean="0"/>
              <a:t>() {</a:t>
            </a:r>
            <a:br>
              <a:rPr lang="en-US" altLang="ko-KR" dirty="0" smtClean="0"/>
            </a:br>
            <a:r>
              <a:rPr lang="en-US" altLang="ko-KR" dirty="0" smtClean="0"/>
              <a:t>		//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호출했을때</a:t>
            </a:r>
            <a:r>
              <a:rPr lang="ko-KR" altLang="en-US" dirty="0" smtClean="0"/>
              <a:t> 사용하는 문장들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0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87101"/>
            <a:ext cx="3846094" cy="3642020"/>
          </a:xfrm>
        </p:spPr>
        <p:txBody>
          <a:bodyPr>
            <a:normAutofit/>
          </a:bodyPr>
          <a:lstStyle/>
          <a:p>
            <a:r>
              <a:rPr lang="ko-KR" altLang="en-US" dirty="0"/>
              <a:t>만약 </a:t>
            </a:r>
            <a:r>
              <a:rPr lang="ko-KR" altLang="en-US" b="1" dirty="0"/>
              <a:t>비가 오면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우산을 들고 간다</a:t>
            </a:r>
            <a:endParaRPr lang="en-US" altLang="ko-KR" dirty="0"/>
          </a:p>
          <a:p>
            <a:r>
              <a:rPr lang="ko-KR" altLang="en-US" b="1" dirty="0"/>
              <a:t>점수가 </a:t>
            </a:r>
            <a:r>
              <a:rPr lang="en-US" altLang="ko-KR" b="1" dirty="0"/>
              <a:t>60</a:t>
            </a:r>
            <a:r>
              <a:rPr lang="ko-KR" altLang="en-US" b="1" dirty="0"/>
              <a:t>점 이상이면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합격이다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4EBB6CF-453F-4EAD-ABB7-5DB31718AA94}"/>
              </a:ext>
            </a:extLst>
          </p:cNvPr>
          <p:cNvSpPr txBox="1">
            <a:spLocks/>
          </p:cNvSpPr>
          <p:nvPr/>
        </p:nvSpPr>
        <p:spPr>
          <a:xfrm>
            <a:off x="7046912" y="2087101"/>
            <a:ext cx="3846094" cy="36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조건이 참일 때 문장을 실행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결과값이 불인 표현식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실행될 문장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err="1" smtClean="0"/>
              <a:t>True,false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age&gt;10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E66F-705D-467F-AAFC-184D04B8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조건문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793BF-7CA6-4FD3-88FB-2AFA1200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조건이 </a:t>
            </a:r>
            <a:r>
              <a:rPr lang="en-US" altLang="ko-KR" dirty="0"/>
              <a:t>bool</a:t>
            </a:r>
            <a:r>
              <a:rPr lang="ko-KR" altLang="en-US" dirty="0"/>
              <a:t>값일 때</a:t>
            </a:r>
            <a:r>
              <a:rPr lang="en-US" altLang="ko-KR" dirty="0"/>
              <a:t>, let check = true;</a:t>
            </a:r>
          </a:p>
          <a:p>
            <a:r>
              <a:rPr lang="ko-KR" altLang="en-US" dirty="0"/>
              <a:t>참이면 </a:t>
            </a:r>
            <a:r>
              <a:rPr lang="en-US" altLang="ko-KR" dirty="0" err="1"/>
              <a:t>document.write</a:t>
            </a:r>
            <a:r>
              <a:rPr lang="ko-KR" altLang="en-US" dirty="0"/>
              <a:t>를 사용하여 </a:t>
            </a:r>
            <a:r>
              <a:rPr lang="en-US" altLang="ko-KR" dirty="0"/>
              <a:t>“</a:t>
            </a:r>
            <a:r>
              <a:rPr lang="ko-KR" altLang="en-US" dirty="0"/>
              <a:t>확인하였습니다</a:t>
            </a:r>
            <a:r>
              <a:rPr lang="en-US" altLang="ko-KR" dirty="0"/>
              <a:t>“ </a:t>
            </a:r>
            <a:r>
              <a:rPr lang="ko-KR" altLang="en-US" dirty="0"/>
              <a:t>출력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조건이 </a:t>
            </a:r>
            <a:r>
              <a:rPr lang="en-US" altLang="ko-KR" dirty="0"/>
              <a:t>bool </a:t>
            </a:r>
            <a:r>
              <a:rPr lang="ko-KR" altLang="en-US" dirty="0"/>
              <a:t>표현식일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 smtClean="0"/>
              <a:t>맞는 단어를 입력했을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</a:t>
            </a:r>
            <a:r>
              <a:rPr lang="en-US" altLang="ko-KR" dirty="0" smtClean="0"/>
              <a:t>let word =“</a:t>
            </a:r>
            <a:r>
              <a:rPr lang="ko-KR" altLang="en-US" dirty="0" smtClean="0"/>
              <a:t>의자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r>
              <a:rPr lang="ko-KR" altLang="en-US" dirty="0"/>
              <a:t>참이면 </a:t>
            </a:r>
            <a:r>
              <a:rPr lang="en-US" altLang="ko-KR" dirty="0" err="1"/>
              <a:t>document.write</a:t>
            </a:r>
            <a:r>
              <a:rPr lang="ko-KR" altLang="en-US" dirty="0"/>
              <a:t>를 사용하여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맞습니다</a:t>
            </a:r>
            <a:r>
              <a:rPr lang="en-US" altLang="ko-KR" dirty="0"/>
              <a:t>”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7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1A030-5C02-42F5-AF7F-86BE17E1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else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77C0-1A08-436B-9913-73247B94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690818" cy="3777622"/>
          </a:xfrm>
        </p:spPr>
        <p:txBody>
          <a:bodyPr/>
          <a:lstStyle/>
          <a:p>
            <a:r>
              <a:rPr lang="ko-KR" altLang="en-US" dirty="0"/>
              <a:t>키가 </a:t>
            </a:r>
            <a:r>
              <a:rPr lang="en-US" altLang="ko-KR" dirty="0"/>
              <a:t>140</a:t>
            </a:r>
            <a:r>
              <a:rPr lang="ko-KR" altLang="en-US" dirty="0"/>
              <a:t>이상은 놀이기구를 탈수 있지만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그외에는</a:t>
            </a:r>
            <a:r>
              <a:rPr lang="ko-KR" altLang="en-US" dirty="0" smtClean="0"/>
              <a:t> </a:t>
            </a:r>
            <a:r>
              <a:rPr lang="ko-KR" altLang="en-US" dirty="0"/>
              <a:t>놀이기구를 탈수 없다</a:t>
            </a:r>
            <a:endParaRPr lang="en-US" altLang="ko-KR" dirty="0"/>
          </a:p>
          <a:p>
            <a:r>
              <a:rPr lang="ko-KR" altLang="en-US" dirty="0"/>
              <a:t>스위치를 켜면 불이 켜지고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그렇지 않으면 불이 </a:t>
            </a:r>
            <a:r>
              <a:rPr lang="ko-KR" altLang="en-US" dirty="0"/>
              <a:t>꺼</a:t>
            </a:r>
            <a:r>
              <a:rPr lang="ko-KR" altLang="en-US" dirty="0" smtClean="0"/>
              <a:t>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0EC80D-3DE6-41D7-A814-CBF7FF03C423}"/>
              </a:ext>
            </a:extLst>
          </p:cNvPr>
          <p:cNvSpPr txBox="1">
            <a:spLocks/>
          </p:cNvSpPr>
          <p:nvPr/>
        </p:nvSpPr>
        <p:spPr>
          <a:xfrm>
            <a:off x="7368246" y="2133600"/>
            <a:ext cx="35067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B5B694A-683C-4333-9AE9-34DB0211E22E}"/>
              </a:ext>
            </a:extLst>
          </p:cNvPr>
          <p:cNvSpPr txBox="1">
            <a:spLocks/>
          </p:cNvSpPr>
          <p:nvPr/>
        </p:nvSpPr>
        <p:spPr>
          <a:xfrm>
            <a:off x="7048768" y="2133600"/>
            <a:ext cx="35067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if ( </a:t>
            </a:r>
            <a:r>
              <a:rPr lang="ko-KR" altLang="en-US" dirty="0"/>
              <a:t>불 표현식</a:t>
            </a:r>
            <a:r>
              <a:rPr lang="en-US" altLang="ko-KR" dirty="0"/>
              <a:t> )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 </a:t>
            </a:r>
            <a:br>
              <a:rPr lang="en-US" altLang="ko-KR" dirty="0"/>
            </a:br>
            <a:r>
              <a:rPr lang="en-US" altLang="ko-KR" dirty="0"/>
              <a:t>else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1A030-5C02-42F5-AF7F-86BE17E1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else </a:t>
            </a:r>
            <a:r>
              <a:rPr lang="ko-KR" altLang="en-US" dirty="0"/>
              <a:t>조건문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77C0-1A08-436B-9913-73247B94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money</a:t>
            </a:r>
            <a:r>
              <a:rPr lang="ko-KR" altLang="en-US" dirty="0"/>
              <a:t>를 만들고 값을 할당한후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값이</a:t>
            </a:r>
            <a:r>
              <a:rPr lang="en-US" altLang="ko-KR" dirty="0"/>
              <a:t>1500</a:t>
            </a:r>
            <a:r>
              <a:rPr lang="ko-KR" altLang="en-US" dirty="0"/>
              <a:t>보다 크다면</a:t>
            </a:r>
            <a:endParaRPr lang="en-US" altLang="ko-KR" dirty="0"/>
          </a:p>
          <a:p>
            <a:r>
              <a:rPr lang="ko-KR" altLang="en-US" dirty="0"/>
              <a:t>참이면 </a:t>
            </a:r>
            <a:r>
              <a:rPr lang="en-US" altLang="ko-KR" dirty="0" err="1"/>
              <a:t>document.write</a:t>
            </a:r>
            <a:r>
              <a:rPr lang="ko-KR" altLang="en-US" dirty="0"/>
              <a:t>를 사용하여 </a:t>
            </a:r>
            <a:r>
              <a:rPr lang="en-US" altLang="ko-KR" dirty="0"/>
              <a:t>“</a:t>
            </a:r>
            <a:r>
              <a:rPr lang="ko-KR" altLang="en-US" dirty="0"/>
              <a:t>버스를 </a:t>
            </a:r>
            <a:r>
              <a:rPr lang="ko-KR" altLang="en-US" dirty="0" smtClean="0"/>
              <a:t>타고 갑니다</a:t>
            </a:r>
            <a:r>
              <a:rPr lang="en-US" altLang="ko-KR" dirty="0"/>
              <a:t>“</a:t>
            </a:r>
            <a:br>
              <a:rPr lang="en-US" altLang="ko-KR" dirty="0"/>
            </a:br>
            <a:r>
              <a:rPr lang="ko-KR" altLang="en-US" dirty="0"/>
              <a:t>거짓이면 </a:t>
            </a:r>
            <a:r>
              <a:rPr lang="en-US" altLang="ko-KR" dirty="0"/>
              <a:t>“ </a:t>
            </a:r>
            <a:r>
              <a:rPr lang="ko-KR" altLang="en-US" dirty="0"/>
              <a:t>걸어갑니다</a:t>
            </a:r>
            <a:r>
              <a:rPr lang="en-US" altLang="ko-KR" dirty="0"/>
              <a:t>”</a:t>
            </a:r>
            <a:r>
              <a:rPr lang="ko-KR" altLang="en-US" dirty="0"/>
              <a:t>를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 err="1"/>
              <a:t>isCard</a:t>
            </a:r>
            <a:r>
              <a:rPr lang="en-US" altLang="ko-KR" dirty="0"/>
              <a:t> </a:t>
            </a:r>
            <a:r>
              <a:rPr lang="ko-KR" altLang="en-US" dirty="0"/>
              <a:t>를 만들고 </a:t>
            </a:r>
            <a:r>
              <a:rPr lang="en-US" altLang="ko-KR" dirty="0"/>
              <a:t>true/false</a:t>
            </a:r>
            <a:r>
              <a:rPr lang="ko-KR" altLang="en-US" dirty="0"/>
              <a:t>를 할당한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참이면 </a:t>
            </a:r>
            <a:r>
              <a:rPr lang="en-US" altLang="ko-KR" dirty="0" err="1"/>
              <a:t>document.write</a:t>
            </a:r>
            <a:r>
              <a:rPr lang="ko-KR" altLang="en-US" dirty="0"/>
              <a:t>를 사용하여 </a:t>
            </a:r>
            <a:r>
              <a:rPr lang="en-US" altLang="ko-KR" dirty="0"/>
              <a:t>“</a:t>
            </a:r>
            <a:r>
              <a:rPr lang="ko-KR" altLang="en-US" dirty="0"/>
              <a:t>버스를 </a:t>
            </a:r>
            <a:r>
              <a:rPr lang="ko-KR" altLang="en-US" dirty="0" smtClean="0"/>
              <a:t>타고 갑니다</a:t>
            </a:r>
            <a:r>
              <a:rPr lang="en-US" altLang="ko-KR" dirty="0"/>
              <a:t>“</a:t>
            </a:r>
            <a:br>
              <a:rPr lang="en-US" altLang="ko-KR" dirty="0"/>
            </a:br>
            <a:r>
              <a:rPr lang="ko-KR" altLang="en-US" dirty="0"/>
              <a:t>거짓이면 </a:t>
            </a:r>
            <a:r>
              <a:rPr lang="en-US" altLang="ko-KR" dirty="0"/>
              <a:t>“</a:t>
            </a:r>
            <a:r>
              <a:rPr lang="ko-KR" altLang="en-US" dirty="0"/>
              <a:t>걸어갑니다</a:t>
            </a:r>
            <a:r>
              <a:rPr lang="en-US" altLang="ko-KR" dirty="0"/>
              <a:t>”</a:t>
            </a:r>
            <a:r>
              <a:rPr lang="ko-KR" altLang="en-US" dirty="0"/>
              <a:t>를 출력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EE98-DB91-47F6-A14C-F5AFD41F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410C5-7EF1-4FD5-A559-58FCFCE7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25656" cy="3777622"/>
          </a:xfrm>
        </p:spPr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if</a:t>
            </a:r>
            <a:r>
              <a:rPr lang="ko-KR" altLang="en-US" dirty="0"/>
              <a:t>문이 들어가 있는 형식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4A4392C-52E8-44D8-96D8-0808982CB073}"/>
              </a:ext>
            </a:extLst>
          </p:cNvPr>
          <p:cNvSpPr txBox="1">
            <a:spLocks/>
          </p:cNvSpPr>
          <p:nvPr/>
        </p:nvSpPr>
        <p:spPr>
          <a:xfrm>
            <a:off x="7384211" y="2133600"/>
            <a:ext cx="374386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if ( </a:t>
            </a:r>
            <a:r>
              <a:rPr lang="ko-KR" altLang="en-US" dirty="0"/>
              <a:t>불 표현식</a:t>
            </a:r>
            <a:r>
              <a:rPr lang="en-US" altLang="ko-KR" dirty="0"/>
              <a:t> ) {</a:t>
            </a:r>
            <a:br>
              <a:rPr lang="en-US" altLang="ko-KR" dirty="0"/>
            </a:br>
            <a:r>
              <a:rPr lang="en-US" altLang="ko-KR" dirty="0"/>
              <a:t>		if</a:t>
            </a:r>
            <a:r>
              <a:rPr lang="ko-KR" altLang="en-US" dirty="0"/>
              <a:t> 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		 else {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} 		</a:t>
            </a:r>
            <a:br>
              <a:rPr lang="en-US" altLang="ko-KR" dirty="0"/>
            </a:br>
            <a:r>
              <a:rPr lang="en-US" altLang="ko-KR" dirty="0"/>
              <a:t>} </a:t>
            </a:r>
            <a:br>
              <a:rPr lang="en-US" altLang="ko-KR" dirty="0"/>
            </a:br>
            <a:r>
              <a:rPr lang="en-US" altLang="ko-KR" dirty="0"/>
              <a:t>else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8BE7C5-5CD7-4459-9CF7-BE530639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96112"/>
            <a:ext cx="4563112" cy="31151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65F03E-44A1-4134-BA86-C6290ECC57F1}"/>
              </a:ext>
            </a:extLst>
          </p:cNvPr>
          <p:cNvSpPr/>
          <p:nvPr/>
        </p:nvSpPr>
        <p:spPr>
          <a:xfrm>
            <a:off x="2451100" y="3746500"/>
            <a:ext cx="2679700" cy="6985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D1D30A-9D18-42A0-974A-86AD3260D34C}"/>
              </a:ext>
            </a:extLst>
          </p:cNvPr>
          <p:cNvSpPr/>
          <p:nvPr/>
        </p:nvSpPr>
        <p:spPr>
          <a:xfrm>
            <a:off x="7823200" y="2476500"/>
            <a:ext cx="2679700" cy="18669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8AFDE-1ACB-4C8E-94B2-6CA6C4DA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9F63F-F9C2-4ADE-8977-25F334D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925888" cy="3777622"/>
          </a:xfrm>
        </p:spPr>
        <p:txBody>
          <a:bodyPr/>
          <a:lstStyle/>
          <a:p>
            <a:r>
              <a:rPr lang="ko-KR" altLang="en-US" dirty="0"/>
              <a:t>첫 번째 조건이 거짓일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아래 </a:t>
            </a:r>
            <a:r>
              <a:rPr lang="en-US" altLang="ko-KR" dirty="0"/>
              <a:t>else if</a:t>
            </a:r>
            <a:r>
              <a:rPr lang="ko-KR" altLang="en-US" dirty="0"/>
              <a:t>문으로 내려가 참인지 거짓인지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버스를 </a:t>
            </a:r>
            <a:r>
              <a:rPr lang="ko-KR" altLang="en-US" dirty="0" err="1"/>
              <a:t>탈때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165</a:t>
            </a:r>
            <a:r>
              <a:rPr lang="ko-KR" altLang="en-US" dirty="0"/>
              <a:t>번이 오면 탄다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120</a:t>
            </a:r>
            <a:r>
              <a:rPr lang="ko-KR" altLang="en-US" dirty="0"/>
              <a:t>번이 </a:t>
            </a:r>
            <a:r>
              <a:rPr lang="ko-KR" altLang="en-US" dirty="0" smtClean="0"/>
              <a:t>오면 </a:t>
            </a:r>
            <a:r>
              <a:rPr lang="ko-KR" altLang="en-US" dirty="0"/>
              <a:t>탄다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else)</a:t>
            </a:r>
            <a:r>
              <a:rPr lang="ko-KR" altLang="en-US" dirty="0"/>
              <a:t> </a:t>
            </a:r>
            <a:r>
              <a:rPr lang="ko-KR" altLang="en-US" dirty="0" err="1"/>
              <a:t>타지않는다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F3393A0-A101-44E6-BFFC-9FFBD606CEC2}"/>
              </a:ext>
            </a:extLst>
          </p:cNvPr>
          <p:cNvSpPr txBox="1">
            <a:spLocks/>
          </p:cNvSpPr>
          <p:nvPr/>
        </p:nvSpPr>
        <p:spPr>
          <a:xfrm>
            <a:off x="7048768" y="2133600"/>
            <a:ext cx="39258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if ( </a:t>
            </a:r>
            <a:r>
              <a:rPr lang="ko-KR" altLang="en-US" dirty="0"/>
              <a:t>불 표현식</a:t>
            </a:r>
            <a:r>
              <a:rPr lang="en-US" altLang="ko-KR" dirty="0"/>
              <a:t> ) {</a:t>
            </a:r>
            <a:br>
              <a:rPr lang="en-US" altLang="ko-KR" dirty="0"/>
            </a:br>
            <a:r>
              <a:rPr lang="en-US" altLang="ko-KR" dirty="0"/>
              <a:t>			</a:t>
            </a:r>
            <a:br>
              <a:rPr lang="en-US" altLang="ko-KR" dirty="0"/>
            </a:br>
            <a:r>
              <a:rPr lang="en-US" altLang="ko-KR" dirty="0"/>
              <a:t>} </a:t>
            </a:r>
            <a:br>
              <a:rPr lang="en-US" altLang="ko-KR" dirty="0"/>
            </a:b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불 표현식</a:t>
            </a:r>
            <a:r>
              <a:rPr lang="en-US" altLang="ko-KR" dirty="0"/>
              <a:t> ) {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}</a:t>
            </a:r>
            <a:br>
              <a:rPr lang="en-US" altLang="ko-KR" dirty="0"/>
            </a:br>
            <a:r>
              <a:rPr lang="en-US" altLang="ko-KR" dirty="0"/>
              <a:t>else if ( </a:t>
            </a:r>
            <a:r>
              <a:rPr lang="ko-KR" altLang="en-US" dirty="0"/>
              <a:t>불 표현식 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} 	</a:t>
            </a:r>
            <a:br>
              <a:rPr lang="en-US" altLang="ko-KR" dirty="0"/>
            </a:br>
            <a:r>
              <a:rPr lang="en-US" altLang="ko-KR" dirty="0"/>
              <a:t>else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8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1550</TotalTime>
  <Words>732</Words>
  <Application>Microsoft Office PowerPoint</Application>
  <PresentationFormat>와이드스크린</PresentationFormat>
  <Paragraphs>206</Paragraphs>
  <Slides>38</Slides>
  <Notes>13</Notes>
  <HiddenSlides>2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JAVA SCRIPT</vt:lpstr>
      <vt:lpstr>오늘 배울 내용</vt:lpstr>
      <vt:lpstr>조건문</vt:lpstr>
      <vt:lpstr>if 조건문</vt:lpstr>
      <vt:lpstr>if 조건문 실습</vt:lpstr>
      <vt:lpstr>if else 조건문</vt:lpstr>
      <vt:lpstr>if else 조건문 실습</vt:lpstr>
      <vt:lpstr>중첩 조건문</vt:lpstr>
      <vt:lpstr>if – else if 조건문</vt:lpstr>
      <vt:lpstr>if – else if 조건문 실습</vt:lpstr>
      <vt:lpstr>조건문 연습</vt:lpstr>
      <vt:lpstr>switch 조건문</vt:lpstr>
      <vt:lpstr>switch 조건문 실습</vt:lpstr>
      <vt:lpstr>삼항연산자</vt:lpstr>
      <vt:lpstr>짧은 초기화 조건문</vt:lpstr>
      <vt:lpstr>삼항연산자 실습</vt:lpstr>
      <vt:lpstr>조건문 실습 1</vt:lpstr>
      <vt:lpstr>조건문 실습 2</vt:lpstr>
      <vt:lpstr>배열</vt:lpstr>
      <vt:lpstr>배열</vt:lpstr>
      <vt:lpstr>배열을 확인하는 방법 </vt:lpstr>
      <vt:lpstr>이차원 배열</vt:lpstr>
      <vt:lpstr>반복문</vt:lpstr>
      <vt:lpstr>for 반복문</vt:lpstr>
      <vt:lpstr>for 반복문 실습</vt:lpstr>
      <vt:lpstr>for in문 / for of문</vt:lpstr>
      <vt:lpstr>for in 문 실습</vt:lpstr>
      <vt:lpstr>중첩 for문</vt:lpstr>
      <vt:lpstr>중첩 for문 실습</vt:lpstr>
      <vt:lpstr>For문 연습</vt:lpstr>
      <vt:lpstr>while 문</vt:lpstr>
      <vt:lpstr>while 문 실습</vt:lpstr>
      <vt:lpstr>do while문</vt:lpstr>
      <vt:lpstr>do while문 실습</vt:lpstr>
      <vt:lpstr>break문과 continue 문</vt:lpstr>
      <vt:lpstr>break문과 continue문 실습</vt:lpstr>
      <vt:lpstr>종합 실습 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42</cp:revision>
  <dcterms:created xsi:type="dcterms:W3CDTF">2022-01-26T22:21:15Z</dcterms:created>
  <dcterms:modified xsi:type="dcterms:W3CDTF">2022-02-18T04:54:52Z</dcterms:modified>
</cp:coreProperties>
</file>