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82" r:id="rId4"/>
    <p:sldId id="327" r:id="rId5"/>
    <p:sldId id="328" r:id="rId6"/>
    <p:sldId id="283" r:id="rId7"/>
    <p:sldId id="289" r:id="rId8"/>
    <p:sldId id="290" r:id="rId9"/>
    <p:sldId id="293" r:id="rId10"/>
    <p:sldId id="329" r:id="rId11"/>
    <p:sldId id="292" r:id="rId12"/>
    <p:sldId id="294" r:id="rId13"/>
    <p:sldId id="330" r:id="rId14"/>
    <p:sldId id="337" r:id="rId15"/>
    <p:sldId id="331" r:id="rId16"/>
    <p:sldId id="338" r:id="rId17"/>
    <p:sldId id="340" r:id="rId18"/>
    <p:sldId id="308" r:id="rId19"/>
    <p:sldId id="332" r:id="rId20"/>
    <p:sldId id="343" r:id="rId21"/>
    <p:sldId id="342" r:id="rId22"/>
    <p:sldId id="307" r:id="rId23"/>
    <p:sldId id="339" r:id="rId24"/>
    <p:sldId id="341" r:id="rId25"/>
    <p:sldId id="296" r:id="rId26"/>
    <p:sldId id="325" r:id="rId27"/>
    <p:sldId id="291" r:id="rId28"/>
    <p:sldId id="297" r:id="rId29"/>
    <p:sldId id="333" r:id="rId30"/>
    <p:sldId id="299" r:id="rId31"/>
    <p:sldId id="300" r:id="rId32"/>
    <p:sldId id="326" r:id="rId33"/>
    <p:sldId id="304" r:id="rId34"/>
    <p:sldId id="305" r:id="rId35"/>
    <p:sldId id="334" r:id="rId36"/>
    <p:sldId id="309" r:id="rId37"/>
    <p:sldId id="284" r:id="rId38"/>
    <p:sldId id="286" r:id="rId39"/>
    <p:sldId id="335" r:id="rId40"/>
    <p:sldId id="302" r:id="rId41"/>
    <p:sldId id="301" r:id="rId42"/>
    <p:sldId id="303" r:id="rId43"/>
    <p:sldId id="285" r:id="rId44"/>
    <p:sldId id="281" r:id="rId45"/>
    <p:sldId id="310" r:id="rId46"/>
    <p:sldId id="312" r:id="rId47"/>
    <p:sldId id="313" r:id="rId48"/>
    <p:sldId id="336" r:id="rId49"/>
    <p:sldId id="318" r:id="rId50"/>
    <p:sldId id="287" r:id="rId51"/>
    <p:sldId id="314" r:id="rId52"/>
    <p:sldId id="315" r:id="rId53"/>
    <p:sldId id="316" r:id="rId54"/>
    <p:sldId id="317" r:id="rId55"/>
    <p:sldId id="324" r:id="rId56"/>
    <p:sldId id="323" r:id="rId57"/>
    <p:sldId id="288" r:id="rId58"/>
    <p:sldId id="320" r:id="rId59"/>
    <p:sldId id="345" r:id="rId60"/>
    <p:sldId id="321" r:id="rId61"/>
    <p:sldId id="322" r:id="rId62"/>
    <p:sldId id="344" r:id="rId63"/>
    <p:sldId id="280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 autoAdjust="0"/>
    <p:restoredTop sz="75652" autoAdjust="0"/>
  </p:normalViewPr>
  <p:slideViewPr>
    <p:cSldViewPr snapToGrid="0">
      <p:cViewPr varScale="1">
        <p:scale>
          <a:sx n="53" d="100"/>
          <a:sy n="5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Global_Objects/eval#eval%EC%9D%84%20%EC%A0%88%EB%8C%80%20%EC%82%AC%EC%9A%A9%ED%95%98%EC%A7%80%20%EB%A7%90%20%EA%B2%83!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4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생성순서 이야기 </a:t>
            </a:r>
            <a:r>
              <a:rPr lang="en-US" altLang="ko-KR" dirty="0"/>
              <a:t>https://developer.mozilla.org/ko/docs/Glossary/Function</a:t>
            </a:r>
          </a:p>
          <a:p>
            <a:endParaRPr lang="en-US" altLang="ko-KR" dirty="0"/>
          </a:p>
          <a:p>
            <a:r>
              <a:rPr lang="ko-KR" altLang="en-US" dirty="0"/>
              <a:t>이름을 주는 이유</a:t>
            </a:r>
            <a:r>
              <a:rPr lang="en-US" altLang="ko-KR" dirty="0"/>
              <a:t>. </a:t>
            </a:r>
            <a:r>
              <a:rPr lang="ko-KR" altLang="en-US" dirty="0"/>
              <a:t>재귀함수 처럼 스스로를 부를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인수가 없는 경우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sayHi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alert("Hello");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인수가 하나인 경우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2;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9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7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16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8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6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b="1" dirty="0" err="1">
                <a:effectLst/>
              </a:rPr>
              <a:t>eval</a:t>
            </a:r>
            <a:r>
              <a:rPr lang="en-US" altLang="ko-KR" b="1" dirty="0">
                <a:effectLst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사용하면 해커가 위험한 코드를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 </a:t>
            </a:r>
            <a:r>
              <a:rPr lang="en-US" altLang="ko-KR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eval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을 절대 사용하지 말 것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!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확인하세요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92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취약점인 것과 같은 이유로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 권장하지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8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79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33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5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몇몇 언어에선 </a:t>
            </a:r>
            <a:r>
              <a:rPr lang="ko-KR" altLang="en-US" dirty="0" err="1"/>
              <a:t>클로저를</a:t>
            </a:r>
            <a:r>
              <a:rPr lang="ko-KR" altLang="en-US" dirty="0"/>
              <a:t> 구현하는 게 불가능하거나 특수한 방식으로 함수를 작성해야 </a:t>
            </a:r>
            <a:r>
              <a:rPr lang="ko-KR" altLang="en-US" dirty="0" err="1"/>
              <a:t>클로저를</a:t>
            </a:r>
            <a:r>
              <a:rPr lang="ko-KR" altLang="en-US" dirty="0"/>
              <a:t> 만들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자바스크립트에선 모든 함수가 자연스럽게 </a:t>
            </a:r>
            <a:r>
              <a:rPr lang="ko-KR" altLang="en-US" dirty="0" err="1"/>
              <a:t>클로저가</a:t>
            </a:r>
            <a:r>
              <a:rPr lang="ko-KR" altLang="en-US" dirty="0"/>
              <a:t>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클로저를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쓰기위한</a:t>
            </a:r>
            <a:r>
              <a:rPr lang="ko-KR" altLang="en-US" dirty="0" smtClean="0"/>
              <a:t> 과정 설명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1, 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, 2.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중첩함수를</a:t>
            </a:r>
            <a:r>
              <a:rPr lang="ko-KR" altLang="en-US" baseline="0" dirty="0" smtClean="0"/>
              <a:t> 이용</a:t>
            </a:r>
            <a:r>
              <a:rPr lang="en-US" altLang="ko-KR" baseline="0" dirty="0" smtClean="0"/>
              <a:t>, 3. </a:t>
            </a:r>
            <a:r>
              <a:rPr lang="ko-KR" altLang="en-US" baseline="0" dirty="0" err="1" smtClean="0"/>
              <a:t>클로저를</a:t>
            </a:r>
            <a:r>
              <a:rPr lang="ko-KR" altLang="en-US" baseline="0" dirty="0" smtClean="0"/>
              <a:t> 이용</a:t>
            </a:r>
            <a:endParaRPr lang="en-US" altLang="ko-KR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18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3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79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3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Fucction</a:t>
            </a:r>
            <a:r>
              <a:rPr lang="en-US" altLang="ko-KR" dirty="0"/>
              <a:t>() </a:t>
            </a:r>
            <a:r>
              <a:rPr lang="ko-KR" altLang="en-US" dirty="0" err="1"/>
              <a:t>생성자을</a:t>
            </a:r>
            <a:r>
              <a:rPr lang="ko-KR" altLang="en-US" dirty="0"/>
              <a:t> 이용해서도 정의가능 </a:t>
            </a:r>
            <a:r>
              <a:rPr lang="en-US" altLang="ko-KR" dirty="0"/>
              <a:t>&gt; </a:t>
            </a:r>
            <a:r>
              <a:rPr lang="ko-KR" altLang="en-US" dirty="0"/>
              <a:t>이부분은 </a:t>
            </a:r>
            <a:r>
              <a:rPr lang="ko-KR" altLang="en-US" dirty="0" err="1"/>
              <a:t>객체하면서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0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6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4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8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*그림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0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ko-KR" altLang="en-US" dirty="0"/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body</a:t>
            </a:r>
            <a:r>
              <a:rPr lang="ko-KR" altLang="en-US" dirty="0"/>
              <a:t>의 </a:t>
            </a:r>
            <a:r>
              <a:rPr lang="en-US" altLang="ko-KR" dirty="0"/>
              <a:t>script </a:t>
            </a:r>
            <a:r>
              <a:rPr lang="ko-KR" altLang="en-US" dirty="0"/>
              <a:t>태그 안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intro()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X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“</a:t>
            </a: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html</a:t>
            </a:r>
            <a:r>
              <a:rPr lang="ko-KR" altLang="en-US" dirty="0"/>
              <a:t>에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리턴 값 </a:t>
            </a:r>
            <a:r>
              <a:rPr lang="en-US" altLang="ko-KR" dirty="0"/>
              <a:t>: X</a:t>
            </a:r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intro();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7406" y="3979881"/>
            <a:ext cx="60960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function</a:t>
            </a:r>
            <a:r>
              <a:rPr lang="en-US" altLang="ko-KR" dirty="0"/>
              <a:t> </a:t>
            </a:r>
            <a:r>
              <a:rPr lang="ko-KR" altLang="en-US" u="sng" dirty="0" err="1"/>
              <a:t>함수이름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	</a:t>
            </a:r>
            <a:r>
              <a:rPr lang="ko-KR" altLang="en-US" dirty="0"/>
              <a:t>함수가 호출되었을 때 실행하고자 하는 실행 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31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4C630-F8E0-4E7F-86B2-2E4DE05B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23374-5EEC-4B38-8A2D-21E64FAD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직접 만들어서 사용 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함수표현식</a:t>
            </a:r>
            <a:r>
              <a:rPr lang="en-US" altLang="ko-KR" dirty="0"/>
              <a:t>(</a:t>
            </a:r>
            <a:r>
              <a:rPr lang="ko-KR" altLang="en-US" dirty="0"/>
              <a:t>무명함수</a:t>
            </a:r>
            <a:r>
              <a:rPr lang="en-US" altLang="ko-KR" dirty="0"/>
              <a:t>/</a:t>
            </a:r>
            <a:r>
              <a:rPr lang="ko-KR" altLang="en-US" dirty="0" err="1"/>
              <a:t>익명함수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화살표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126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</a:t>
            </a:r>
            <a:r>
              <a:rPr lang="en-US" altLang="ko-KR" dirty="0"/>
              <a:t>&lt;head&gt;</a:t>
            </a:r>
            <a:r>
              <a:rPr lang="ko-KR" altLang="en-US" dirty="0"/>
              <a:t>에 미리 정의하고 </a:t>
            </a:r>
            <a:r>
              <a:rPr lang="en-US" altLang="ko-KR" dirty="0"/>
              <a:t>&lt;body&gt;</a:t>
            </a:r>
            <a:r>
              <a:rPr lang="ko-KR" altLang="en-US" dirty="0"/>
              <a:t>에서 호출</a:t>
            </a:r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함수가 호출되었을 때 실행하고자 하는 실행문장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20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 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</a:t>
            </a:r>
            <a:r>
              <a:rPr lang="en-US" altLang="ko-KR" dirty="0" err="1"/>
              <a:t>introName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21541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introNameReturn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 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X</a:t>
            </a:r>
          </a:p>
          <a:p>
            <a:r>
              <a:rPr lang="ko-KR" altLang="en-US" dirty="0"/>
              <a:t>리턴 값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</a:t>
            </a:r>
            <a:r>
              <a:rPr lang="ko-KR" altLang="en-US" dirty="0"/>
              <a:t>문자열로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introNameReturn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20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introNameReturnLog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console.log() </a:t>
            </a:r>
            <a:r>
              <a:rPr lang="ko-KR" altLang="en-US" dirty="0"/>
              <a:t>를 이용하여</a:t>
            </a:r>
            <a:r>
              <a:rPr lang="en-US" altLang="ko-KR" dirty="0"/>
              <a:t>“</a:t>
            </a:r>
            <a:r>
              <a:rPr lang="ko-KR" altLang="en-US" dirty="0"/>
              <a:t>함수가 출력되었습니다</a:t>
            </a:r>
            <a:r>
              <a:rPr lang="en-US" altLang="ko-KR" dirty="0"/>
              <a:t>”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</a:t>
            </a:r>
            <a:r>
              <a:rPr lang="ko-KR" altLang="en-US" dirty="0"/>
              <a:t>문자열로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introNameReturnLog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26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43A8-7183-454D-992C-6DEC9E68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A7960-457C-417E-B412-9ADAC79F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area(num1, num2)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사각형의 넓이를 구함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</a:t>
            </a:r>
            <a:r>
              <a:rPr lang="ko-KR" altLang="en-US" dirty="0"/>
              <a:t>사각형의 넓이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(area(5, 10));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7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43A8-7183-454D-992C-6DEC9E68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A7960-457C-417E-B412-9ADAC79F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979"/>
            <a:ext cx="8915400" cy="4354399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avrg</a:t>
            </a:r>
            <a:r>
              <a:rPr lang="en-US" altLang="ko-KR" dirty="0"/>
              <a:t>(array)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array(Array)-</a:t>
            </a:r>
            <a:r>
              <a:rPr lang="ko-KR" altLang="en-US" dirty="0"/>
              <a:t>숫자형이 들어간 배열</a:t>
            </a:r>
            <a:endParaRPr lang="en-US" altLang="ko-KR" dirty="0"/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배열로 받은 값을 모두 더하고 개수만큼 나눠서 평균값을 구함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(</a:t>
            </a:r>
            <a:r>
              <a:rPr lang="ko-KR" altLang="en-US" dirty="0"/>
              <a:t>힌트 </a:t>
            </a:r>
            <a:r>
              <a:rPr lang="en-US" altLang="ko-KR" dirty="0"/>
              <a:t>: for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리턴 값</a:t>
            </a:r>
            <a:r>
              <a:rPr lang="en-US" altLang="ko-KR" dirty="0"/>
              <a:t>: </a:t>
            </a:r>
            <a:r>
              <a:rPr lang="ko-KR" altLang="en-US" dirty="0"/>
              <a:t>평균값을 반환</a:t>
            </a:r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let </a:t>
            </a:r>
            <a:r>
              <a:rPr lang="en-US" altLang="ko-KR" dirty="0" err="1"/>
              <a:t>numArray</a:t>
            </a:r>
            <a:r>
              <a:rPr lang="en-US" altLang="ko-KR" dirty="0"/>
              <a:t> = [30,60,40, 60,20];</a:t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avrg</a:t>
            </a:r>
            <a:r>
              <a:rPr lang="en-US" altLang="ko-KR" dirty="0"/>
              <a:t>(</a:t>
            </a:r>
            <a:r>
              <a:rPr lang="en-US" altLang="ko-KR" dirty="0" err="1"/>
              <a:t>numArray</a:t>
            </a:r>
            <a:r>
              <a:rPr lang="en-US" altLang="ko-KR" dirty="0"/>
              <a:t>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59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F8869-AFF7-4B83-8D8A-0DC09A8E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기본원칙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5D2C-0145-40F0-BDF1-7BE30D76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초과된 인수는 무시</a:t>
            </a:r>
            <a:endParaRPr lang="en-US" altLang="ko-KR" dirty="0"/>
          </a:p>
          <a:p>
            <a:r>
              <a:rPr lang="ko-KR" altLang="en-US" dirty="0"/>
              <a:t>부족한 인수는 </a:t>
            </a:r>
            <a:r>
              <a:rPr lang="en-US" altLang="ko-KR" dirty="0"/>
              <a:t>undefined</a:t>
            </a:r>
          </a:p>
          <a:p>
            <a:r>
              <a:rPr lang="ko-KR" altLang="en-US" dirty="0"/>
              <a:t>이름은 같으니 매개변수가 여러 개인 경우 </a:t>
            </a:r>
            <a:r>
              <a:rPr lang="en-US" altLang="ko-KR" dirty="0"/>
              <a:t>– </a:t>
            </a:r>
            <a:r>
              <a:rPr lang="ko-KR" altLang="en-US" dirty="0"/>
              <a:t>매개변수의 수가 많은 함수만 호출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1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767840"/>
            <a:ext cx="8915400" cy="4606418"/>
          </a:xfrm>
        </p:spPr>
        <p:txBody>
          <a:bodyPr/>
          <a:lstStyle/>
          <a:p>
            <a:r>
              <a:rPr lang="ko-KR" altLang="en-US" dirty="0"/>
              <a:t>인수가 부족하게 들어왔을 경우 매개변수의 값이 </a:t>
            </a:r>
            <a:r>
              <a:rPr lang="en-US" altLang="ko-KR" dirty="0"/>
              <a:t>undefined </a:t>
            </a:r>
            <a:r>
              <a:rPr lang="ko-KR" altLang="en-US" dirty="0"/>
              <a:t>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undefined</a:t>
            </a:r>
            <a:r>
              <a:rPr lang="ko-KR" altLang="en-US" dirty="0"/>
              <a:t>가 들어 왔을 때</a:t>
            </a:r>
            <a:r>
              <a:rPr lang="en-US" altLang="ko-KR" dirty="0"/>
              <a:t> if</a:t>
            </a:r>
            <a:r>
              <a:rPr lang="ko-KR" altLang="en-US" dirty="0"/>
              <a:t>문을 이용해서 미리 지정된 값</a:t>
            </a:r>
            <a:r>
              <a:rPr lang="en-US" altLang="ko-KR" dirty="0"/>
              <a:t>(0)</a:t>
            </a:r>
            <a:r>
              <a:rPr lang="ko-KR" altLang="en-US" dirty="0"/>
              <a:t>을 넣으세요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add(num1, num2)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더한다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더한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add(5)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5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함수의 정의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재귀함수와 콜백함수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내장함수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변수의 적용범위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중첩함수와 </a:t>
            </a:r>
            <a:r>
              <a:rPr lang="ko-KR" altLang="en-US" sz="1800" kern="0" dirty="0" err="1">
                <a:solidFill>
                  <a:srgbClr val="000000"/>
                </a:solidFill>
                <a:latin typeface="+mn-ea"/>
              </a:rPr>
              <a:t>클로저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DF8B-6B8A-4A8E-A99C-82E1F3BF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기본값 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58A0F-92E9-42FA-BAE7-F30C579B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값이 없거나 </a:t>
            </a:r>
            <a:r>
              <a:rPr lang="en-US" altLang="ko-KR" dirty="0"/>
              <a:t>undefined</a:t>
            </a:r>
            <a:r>
              <a:rPr lang="ko-KR" altLang="en-US" dirty="0"/>
              <a:t>가 전달될 경우</a:t>
            </a:r>
            <a:r>
              <a:rPr lang="en-US" altLang="ko-KR" dirty="0"/>
              <a:t>,</a:t>
            </a:r>
            <a:r>
              <a:rPr lang="ko-KR" altLang="en-US" dirty="0"/>
              <a:t> 매개변수를 기본값으로 초기화하는 변수</a:t>
            </a:r>
            <a:endParaRPr lang="en-US" altLang="ko-KR" dirty="0"/>
          </a:p>
          <a:p>
            <a:r>
              <a:rPr lang="en-US" altLang="ko-KR" dirty="0"/>
              <a:t>function multiply(a, </a:t>
            </a:r>
            <a:r>
              <a:rPr lang="en-US" altLang="ko-KR" b="1" dirty="0"/>
              <a:t>b = 1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  	return a * b;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인수의 값은 왼쪽에서부터 채워지기 때문에 오른쪽 끝 부터 기본값을 사용하는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86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234EF-B5CC-407A-B847-5CE76481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23ACD-B3BC-4029-9152-2192DEE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앞에 </a:t>
            </a:r>
            <a:r>
              <a:rPr lang="en-US" altLang="ko-KR" dirty="0"/>
              <a:t>... </a:t>
            </a:r>
            <a:r>
              <a:rPr lang="ko-KR" altLang="en-US" dirty="0"/>
              <a:t>붙여 이후에 들어온 인수를 배열로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 </a:t>
            </a:r>
            <a:r>
              <a:rPr lang="en-US" altLang="ko-KR" dirty="0" err="1"/>
              <a:t>myFun</a:t>
            </a:r>
            <a:r>
              <a:rPr lang="en-US" altLang="ko-KR" dirty="0"/>
              <a:t>(a, b, </a:t>
            </a:r>
            <a:r>
              <a:rPr lang="en-US" altLang="ko-KR" b="1" dirty="0"/>
              <a:t>...</a:t>
            </a:r>
            <a:r>
              <a:rPr lang="en-US" altLang="ko-KR" b="1" dirty="0" err="1"/>
              <a:t>manyMoreArgs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 	console.log(＂a＂, a);</a:t>
            </a:r>
            <a:br>
              <a:rPr lang="en-US" altLang="ko-KR" dirty="0"/>
            </a:br>
            <a:r>
              <a:rPr lang="en-US" altLang="ko-KR" dirty="0"/>
              <a:t>		console.log(＂b＂, b);</a:t>
            </a:r>
            <a:br>
              <a:rPr lang="en-US" altLang="ko-KR" dirty="0"/>
            </a:br>
            <a:r>
              <a:rPr lang="en-US" altLang="ko-KR" dirty="0"/>
              <a:t>		console.log(＂</a:t>
            </a:r>
            <a:r>
              <a:rPr lang="en-US" altLang="ko-KR" dirty="0" err="1"/>
              <a:t>manyMoreArgs</a:t>
            </a:r>
            <a:r>
              <a:rPr lang="en-US" altLang="ko-KR" dirty="0"/>
              <a:t>＂, </a:t>
            </a:r>
            <a:r>
              <a:rPr lang="en-US" altLang="ko-KR" dirty="0" err="1"/>
              <a:t>manyMoreArgs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06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105D-3CCE-48FF-A738-00FD207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arguments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C26FC-429D-4FBE-86E7-DD73EF72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기본값 매개변수와</a:t>
            </a:r>
            <a:r>
              <a:rPr lang="en-US" altLang="ko-KR" dirty="0"/>
              <a:t> </a:t>
            </a:r>
            <a:r>
              <a:rPr lang="ko-KR" altLang="en-US" dirty="0"/>
              <a:t>나머지 매개변수를 사용하지 않을 때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내에서 모든 인수 참조</a:t>
            </a:r>
            <a:r>
              <a:rPr lang="en-US" altLang="ko-KR" dirty="0"/>
              <a:t> :  arguments</a:t>
            </a:r>
          </a:p>
          <a:p>
            <a:r>
              <a:rPr lang="ko-KR" altLang="en-US" dirty="0"/>
              <a:t>배열과 비슷하게 인덱스로 값을 찾을 수 있다 </a:t>
            </a:r>
            <a:r>
              <a:rPr lang="en-US" altLang="ko-KR" dirty="0"/>
              <a:t>: arguments[0]</a:t>
            </a:r>
            <a:br>
              <a:rPr lang="en-US" altLang="ko-KR" dirty="0"/>
            </a:br>
            <a:r>
              <a:rPr lang="en-US" altLang="ko-KR" dirty="0"/>
              <a:t>													</a:t>
            </a:r>
            <a:r>
              <a:rPr lang="ko-KR" altLang="en-US" dirty="0"/>
              <a:t>유사배열</a:t>
            </a:r>
            <a:endParaRPr lang="en-US" altLang="ko-KR" dirty="0"/>
          </a:p>
          <a:p>
            <a:r>
              <a:rPr lang="en-US" altLang="ko-KR" dirty="0"/>
              <a:t>length</a:t>
            </a:r>
            <a:r>
              <a:rPr lang="ko-KR" altLang="en-US" dirty="0"/>
              <a:t>를 이용하여 길이 값을 확인하여 사용</a:t>
            </a:r>
            <a:r>
              <a:rPr lang="en-US" altLang="ko-KR" dirty="0"/>
              <a:t> - for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71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D910-5002-4DA2-970C-F7DF9174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3B3B-738C-4166-AE5D-8B8721C2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dirty="0"/>
              <a:t>arguments</a:t>
            </a:r>
            <a:r>
              <a:rPr lang="ko-KR" altLang="en-US" dirty="0"/>
              <a:t>를 이용하여 인수로 받은 모든 숫자를 더하는 함수를 만드세요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addAll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X (arguments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모든 수를 더한다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모든 수를 더한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addAll</a:t>
            </a:r>
            <a:r>
              <a:rPr lang="en-US" altLang="ko-KR" dirty="0"/>
              <a:t>(5) );</a:t>
            </a:r>
          </a:p>
        </p:txBody>
      </p:sp>
    </p:spTree>
    <p:extLst>
      <p:ext uri="{BB962C8B-B14F-4D97-AF65-F5344CB8AC3E}">
        <p14:creationId xmlns:p14="http://schemas.microsoft.com/office/powerpoint/2010/main" val="322461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E4E0-737C-4F99-B2B4-3A318943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7FEBE-9E82-4453-B8E4-BDF16CA0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&lt;body&gt; </a:t>
            </a:r>
            <a:r>
              <a:rPr lang="ko-KR" altLang="en-US" dirty="0"/>
              <a:t>아래 쪽의 </a:t>
            </a:r>
            <a:r>
              <a:rPr lang="en-US" altLang="ko-KR" dirty="0"/>
              <a:t>&lt;script&gt;</a:t>
            </a:r>
          </a:p>
          <a:p>
            <a:pPr lvl="1"/>
            <a:r>
              <a:rPr lang="ko-KR" altLang="en-US" dirty="0"/>
              <a:t>페이지 실행 시 바로 실행하는 스크립트</a:t>
            </a:r>
            <a:endParaRPr lang="en-US" altLang="ko-KR" dirty="0"/>
          </a:p>
          <a:p>
            <a:r>
              <a:rPr lang="en-US" altLang="ko-KR" dirty="0"/>
              <a:t>&lt;head&gt;</a:t>
            </a:r>
            <a:r>
              <a:rPr lang="ko-KR" altLang="en-US" dirty="0"/>
              <a:t>의 </a:t>
            </a:r>
            <a:r>
              <a:rPr lang="en-US" altLang="ko-KR" dirty="0"/>
              <a:t>&lt;script&gt;</a:t>
            </a:r>
          </a:p>
          <a:p>
            <a:pPr lvl="1"/>
            <a:r>
              <a:rPr lang="ko-KR" altLang="en-US" dirty="0"/>
              <a:t>함수의 선언</a:t>
            </a:r>
            <a:endParaRPr lang="en-US" altLang="ko-KR" dirty="0"/>
          </a:p>
          <a:p>
            <a:r>
              <a:rPr lang="en-US" altLang="ko-KR" dirty="0"/>
              <a:t>&lt;head&gt;</a:t>
            </a:r>
            <a:r>
              <a:rPr lang="ko-KR" altLang="en-US" dirty="0"/>
              <a:t>의 </a:t>
            </a: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 =“”&gt; </a:t>
            </a:r>
            <a:r>
              <a:rPr lang="ko-KR" altLang="en-US" dirty="0"/>
              <a:t>이용한 링크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함수의 묶음</a:t>
            </a:r>
          </a:p>
        </p:txBody>
      </p:sp>
    </p:spTree>
    <p:extLst>
      <p:ext uri="{BB962C8B-B14F-4D97-AF65-F5344CB8AC3E}">
        <p14:creationId xmlns:p14="http://schemas.microsoft.com/office/powerpoint/2010/main" val="370042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1569"/>
            <a:ext cx="8915400" cy="4665785"/>
          </a:xfrm>
        </p:spPr>
        <p:txBody>
          <a:bodyPr>
            <a:normAutofit/>
          </a:bodyPr>
          <a:lstStyle/>
          <a:p>
            <a:r>
              <a:rPr lang="en-US" altLang="ko-KR" dirty="0"/>
              <a:t>Print(text) &gt; </a:t>
            </a:r>
            <a:r>
              <a:rPr lang="en-US" altLang="ko-KR" dirty="0" err="1"/>
              <a:t>document.write</a:t>
            </a:r>
            <a:r>
              <a:rPr lang="en-US" altLang="ko-KR" dirty="0"/>
              <a:t>() ;</a:t>
            </a:r>
            <a:br>
              <a:rPr lang="en-US" altLang="ko-KR" dirty="0"/>
            </a:br>
            <a:r>
              <a:rPr lang="ko-KR" altLang="en-US" dirty="0"/>
              <a:t>인수</a:t>
            </a:r>
            <a:r>
              <a:rPr lang="en-US" altLang="ko-KR" dirty="0"/>
              <a:t> 1</a:t>
            </a:r>
            <a:r>
              <a:rPr lang="ko-KR" altLang="en-US" dirty="0"/>
              <a:t>개를 </a:t>
            </a:r>
            <a:r>
              <a:rPr lang="en-US" altLang="ko-KR" dirty="0"/>
              <a:t>&lt;h3&gt;&lt;/h3&gt; </a:t>
            </a:r>
            <a:r>
              <a:rPr lang="ko-KR" altLang="en-US" dirty="0"/>
              <a:t>넣어서 </a:t>
            </a:r>
            <a:r>
              <a:rPr lang="en-US" altLang="ko-KR" dirty="0" err="1"/>
              <a:t>document.write</a:t>
            </a:r>
            <a:r>
              <a:rPr lang="en-US" altLang="ko-KR" dirty="0"/>
              <a:t>();</a:t>
            </a:r>
            <a:r>
              <a:rPr lang="ko-KR" altLang="en-US" dirty="0"/>
              <a:t>로 출력하는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Muti</a:t>
            </a:r>
            <a:r>
              <a:rPr lang="en-US" altLang="ko-KR" dirty="0"/>
              <a:t>(a, b)</a:t>
            </a:r>
            <a:br>
              <a:rPr lang="en-US" altLang="ko-KR" dirty="0"/>
            </a:br>
            <a:r>
              <a:rPr lang="ko-KR" altLang="en-US" dirty="0"/>
              <a:t>인수 </a:t>
            </a:r>
            <a:r>
              <a:rPr lang="en-US" altLang="ko-KR" dirty="0"/>
              <a:t>2</a:t>
            </a:r>
            <a:r>
              <a:rPr lang="ko-KR" altLang="en-US" dirty="0"/>
              <a:t>개를 받아와서 두 수의 곱을 </a:t>
            </a:r>
            <a:r>
              <a:rPr lang="en-US" altLang="ko-KR" dirty="0"/>
              <a:t>return </a:t>
            </a:r>
            <a:r>
              <a:rPr lang="ko-KR" altLang="en-US" dirty="0"/>
              <a:t>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Show(array)</a:t>
            </a:r>
            <a:br>
              <a:rPr lang="en-US" altLang="ko-KR" dirty="0"/>
            </a:br>
            <a:r>
              <a:rPr lang="ko-KR" altLang="en-US" dirty="0"/>
              <a:t>배열을 인수로 받아서 배열 안에 있는 값을 화면에 출력하는 함수</a:t>
            </a:r>
            <a:endParaRPr lang="en-US" altLang="ko-KR" dirty="0"/>
          </a:p>
          <a:p>
            <a:pPr lvl="1"/>
            <a:r>
              <a:rPr lang="ko-KR" altLang="en-US" dirty="0"/>
              <a:t>함수는 호출하여서 확인하시면 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17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03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EA53-331E-49E2-8097-FE881221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9D621-C9E2-424E-86D0-EDED50D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대입해서 사용하는 이름없는 함수</a:t>
            </a:r>
            <a:endParaRPr lang="en-US" altLang="ko-KR" dirty="0"/>
          </a:p>
          <a:p>
            <a:r>
              <a:rPr lang="ko-KR" altLang="en-US" dirty="0"/>
              <a:t>객체로 호출</a:t>
            </a:r>
            <a:r>
              <a:rPr lang="en-US" altLang="ko-KR" dirty="0"/>
              <a:t>, </a:t>
            </a:r>
            <a:r>
              <a:rPr lang="ko-KR" altLang="en-US" dirty="0"/>
              <a:t>한번만 사용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 변수 </a:t>
            </a:r>
            <a:r>
              <a:rPr lang="en-US" altLang="ko-KR" dirty="0"/>
              <a:t>= function(</a:t>
            </a:r>
            <a:r>
              <a:rPr lang="ko-KR" altLang="en-US" dirty="0"/>
              <a:t>사용될 매개변수</a:t>
            </a:r>
            <a:r>
              <a:rPr lang="en-US" altLang="ko-KR" dirty="0"/>
              <a:t>, 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함수 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return ;</a:t>
            </a:r>
            <a:br>
              <a:rPr lang="en-US" altLang="ko-KR" dirty="0"/>
            </a:br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ko-KR" altLang="en-US" dirty="0"/>
              <a:t>동일하게 호출해서 사용할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변수이름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60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EA53-331E-49E2-8097-FE881221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함수표현식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9D621-C9E2-424E-86D0-EDED50D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body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함수를 할당할 변수 이름 </a:t>
            </a:r>
            <a:r>
              <a:rPr lang="en-US" altLang="ko-KR" dirty="0"/>
              <a:t>: sub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뺀다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뺀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sub(5,10)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101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선언식 함수와 함수표현식의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63486"/>
            <a:ext cx="8915400" cy="4470404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선언문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함수는 주요 코드 흐름 중간에 독자적인 구문 형태로 존재</a:t>
            </a:r>
            <a:endParaRPr lang="en-US" altLang="ko-KR" dirty="0"/>
          </a:p>
          <a:p>
            <a:r>
              <a:rPr lang="ko-KR" altLang="en-US" dirty="0"/>
              <a:t>함수 선언문은 함수 선언문이 정의되기 전에도 </a:t>
            </a:r>
            <a:r>
              <a:rPr lang="ko-KR" altLang="en-US" dirty="0" err="1"/>
              <a:t>호출가능</a:t>
            </a:r>
            <a:endParaRPr lang="en-US" altLang="ko-KR" dirty="0"/>
          </a:p>
          <a:p>
            <a:r>
              <a:rPr lang="ko-KR" altLang="en-US" dirty="0"/>
              <a:t>블록 밖에서도 가능</a:t>
            </a:r>
            <a:r>
              <a:rPr lang="en-US" altLang="ko-KR" dirty="0"/>
              <a:t>(</a:t>
            </a:r>
            <a:r>
              <a:rPr lang="ko-KR" altLang="en-US" dirty="0"/>
              <a:t>함수 안  제외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함수 표현식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함수는 표현식이나 구문 구성</a:t>
            </a:r>
            <a:r>
              <a:rPr lang="en-US" altLang="ko-KR" dirty="0"/>
              <a:t>(syntax construct) </a:t>
            </a:r>
            <a:r>
              <a:rPr lang="ko-KR" altLang="en-US" dirty="0"/>
              <a:t>내부에 생성</a:t>
            </a:r>
          </a:p>
          <a:p>
            <a:r>
              <a:rPr lang="ko-KR" altLang="en-US" dirty="0"/>
              <a:t>함수 표현식은 실제 실행 흐름이 해당 함수에 도달했을 때 함수를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따라서 실행 흐름이 함수에 도달했을 때부터 해당 함수를 사용할 수 있다</a:t>
            </a:r>
            <a:endParaRPr lang="en-US" altLang="ko-KR" dirty="0"/>
          </a:p>
          <a:p>
            <a:r>
              <a:rPr lang="ko-KR" altLang="en-US" dirty="0"/>
              <a:t>단 함수가 선언된 블록안에서만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85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F7BC-6244-44B9-872D-6C963C9B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92AAD-D74D-48F9-9379-2D456CD1F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17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70901-EB46-48BB-82E6-4CB6CC5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호이스팅</a:t>
            </a:r>
            <a:r>
              <a:rPr lang="en-US" altLang="ko-KR" dirty="0"/>
              <a:t>(</a:t>
            </a:r>
            <a:r>
              <a:rPr lang="en-US" altLang="ko-KR" dirty="0" err="1"/>
              <a:t>hostiong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3361C-158B-4E9F-98B6-47BB56F8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이전에 선언된 함수를 미리 위로 끌어 올리는 것</a:t>
            </a:r>
            <a:endParaRPr lang="en-US" altLang="ko-KR" dirty="0"/>
          </a:p>
          <a:p>
            <a:r>
              <a:rPr lang="ko-KR" altLang="en-US" dirty="0"/>
              <a:t>명시적 함수는 끌어올리지만 함수 표현식은 선언된 것이 아닌 변수에 할당되어지기 때문에 미리 올라가지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8C70B-30C4-47F0-9559-E6FF29DC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342" y="3226135"/>
            <a:ext cx="212437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5D197-7ECE-4A2A-BC63-F04F2A03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 - ES6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6D1AA-AB63-43F5-9B2B-BCA668D4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함수표현식</a:t>
            </a:r>
            <a:r>
              <a:rPr lang="en-US" altLang="ko-KR" dirty="0"/>
              <a:t>(</a:t>
            </a:r>
            <a:r>
              <a:rPr lang="ko-KR" altLang="en-US" dirty="0"/>
              <a:t>익명함수</a:t>
            </a:r>
            <a:r>
              <a:rPr lang="en-US" altLang="ko-KR" dirty="0"/>
              <a:t>)</a:t>
            </a:r>
            <a:r>
              <a:rPr lang="ko-KR" altLang="en-US" dirty="0"/>
              <a:t>을 더 간단히 생성 하는 방법</a:t>
            </a:r>
            <a:endParaRPr lang="en-US" altLang="ko-KR" dirty="0"/>
          </a:p>
          <a:p>
            <a:r>
              <a:rPr lang="en-US" altLang="ko-KR" dirty="0"/>
              <a:t>let </a:t>
            </a:r>
            <a:r>
              <a:rPr lang="ko-KR" altLang="en-US" dirty="0"/>
              <a:t>변수이름</a:t>
            </a:r>
            <a:r>
              <a:rPr lang="en-US" altLang="ko-KR" dirty="0"/>
              <a:t> = 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2) =&gt; { </a:t>
            </a:r>
            <a:r>
              <a:rPr lang="ko-KR" altLang="en-US" dirty="0"/>
              <a:t>실행할 문장</a:t>
            </a:r>
            <a:r>
              <a:rPr lang="en-US" altLang="ko-KR" dirty="0"/>
              <a:t>;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972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F636-0880-4539-9679-ADEF48A5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B3584-32CD-448E-A7D4-6E67F650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함수를 할당할 변수 이름 </a:t>
            </a:r>
            <a:r>
              <a:rPr lang="en-US" altLang="ko-KR" dirty="0"/>
              <a:t>: </a:t>
            </a:r>
            <a:r>
              <a:rPr lang="en-US" altLang="ko-KR" dirty="0" err="1"/>
              <a:t>subArrow</a:t>
            </a:r>
            <a:endParaRPr lang="en-US" altLang="ko-KR" dirty="0"/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뺀다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뺀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sub(5,10)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600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01B8B-2B51-48C1-83E2-A4FD449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C2BC-4153-464F-AB30-814436A1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1843"/>
            <a:ext cx="8915400" cy="4552047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 ask(question, yes, no) {</a:t>
            </a:r>
            <a:br>
              <a:rPr lang="en-US" altLang="ko-KR" dirty="0"/>
            </a:br>
            <a:r>
              <a:rPr lang="en-US" altLang="ko-KR" dirty="0"/>
              <a:t>	  if ( confirm(question) ) </a:t>
            </a:r>
            <a:br>
              <a:rPr lang="en-US" altLang="ko-KR" dirty="0"/>
            </a:br>
            <a:r>
              <a:rPr lang="en-US" altLang="ko-KR" dirty="0"/>
              <a:t>		yes()</a:t>
            </a:r>
            <a:br>
              <a:rPr lang="en-US" altLang="ko-KR" dirty="0"/>
            </a:br>
            <a:r>
              <a:rPr lang="en-US" altLang="ko-KR" dirty="0"/>
              <a:t>	  else </a:t>
            </a:r>
            <a:br>
              <a:rPr lang="en-US" altLang="ko-KR" dirty="0"/>
            </a:br>
            <a:r>
              <a:rPr lang="en-US" altLang="ko-KR" dirty="0"/>
              <a:t>		no();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ask(</a:t>
            </a:r>
            <a:br>
              <a:rPr lang="en-US" altLang="ko-KR" dirty="0"/>
            </a:br>
            <a:r>
              <a:rPr lang="en-US" altLang="ko-KR" dirty="0"/>
              <a:t>  "</a:t>
            </a:r>
            <a:r>
              <a:rPr lang="ko-KR" altLang="en-US" dirty="0"/>
              <a:t>동의하십니까</a:t>
            </a:r>
            <a:r>
              <a:rPr lang="en-US" altLang="ko-KR" dirty="0"/>
              <a:t>?",</a:t>
            </a:r>
            <a:br>
              <a:rPr lang="en-US" altLang="ko-KR" dirty="0"/>
            </a:br>
            <a:r>
              <a:rPr lang="en-US" altLang="ko-KR" b="1" dirty="0"/>
              <a:t>  function() { alert("</a:t>
            </a:r>
            <a:r>
              <a:rPr lang="ko-KR" altLang="en-US" b="1" dirty="0"/>
              <a:t>동의하셨습니다</a:t>
            </a:r>
            <a:r>
              <a:rPr lang="en-US" altLang="ko-KR" b="1" dirty="0"/>
              <a:t>."); },</a:t>
            </a:r>
            <a:br>
              <a:rPr lang="en-US" altLang="ko-KR" b="1" dirty="0"/>
            </a:br>
            <a:r>
              <a:rPr lang="en-US" altLang="ko-KR" b="1" dirty="0"/>
              <a:t>  function() { alert("</a:t>
            </a:r>
            <a:r>
              <a:rPr lang="ko-KR" altLang="en-US" b="1" dirty="0"/>
              <a:t>취소 버튼을 누르셨습니다</a:t>
            </a:r>
            <a:r>
              <a:rPr lang="en-US" altLang="ko-KR" b="1" dirty="0"/>
              <a:t>.");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);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ask</a:t>
            </a:r>
            <a:r>
              <a:rPr lang="ko-KR" altLang="en-US" dirty="0"/>
              <a:t>안에 들어가는 함수표현식을 화살표함수로 바꾸세요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815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D6074-39E1-4D28-B45B-80B2329A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BFC44-76C8-4AF9-B7DF-DAC71CD0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함수안에서 사용할 변수 값을 가져와서 사용하기위해 </a:t>
            </a:r>
            <a:r>
              <a:rPr lang="ko-KR" altLang="en-US" dirty="0" err="1"/>
              <a:t>담는변수</a:t>
            </a:r>
            <a:endParaRPr lang="en-US" altLang="ko-KR" dirty="0"/>
          </a:p>
          <a:p>
            <a:r>
              <a:rPr lang="ko-KR" altLang="en-US" dirty="0"/>
              <a:t>리턴 </a:t>
            </a:r>
            <a:r>
              <a:rPr lang="en-US" altLang="ko-KR" dirty="0"/>
              <a:t>: </a:t>
            </a:r>
            <a:r>
              <a:rPr lang="ko-KR" altLang="en-US" dirty="0"/>
              <a:t>함수에서 계산된 결과값을 전달</a:t>
            </a:r>
            <a:endParaRPr lang="en-US" altLang="ko-KR" dirty="0"/>
          </a:p>
          <a:p>
            <a:r>
              <a:rPr lang="ko-KR" altLang="en-US" dirty="0"/>
              <a:t>인수 </a:t>
            </a:r>
            <a:r>
              <a:rPr lang="en-US" altLang="ko-KR" dirty="0"/>
              <a:t>: </a:t>
            </a:r>
            <a:r>
              <a:rPr lang="ko-KR" altLang="en-US" dirty="0"/>
              <a:t>함수를 호출할 때 넣어주는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함수표현식</a:t>
            </a:r>
            <a:endParaRPr lang="en-US" altLang="ko-KR" dirty="0"/>
          </a:p>
          <a:p>
            <a:r>
              <a:rPr lang="ko-KR" altLang="en-US" b="1" dirty="0"/>
              <a:t>화살표 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811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사용하기 위해서 함수의 이름과 인수의 값을 적어서 부르는 것</a:t>
            </a:r>
            <a:endParaRPr lang="en-US" altLang="ko-KR" dirty="0"/>
          </a:p>
          <a:p>
            <a:r>
              <a:rPr lang="en-US" altLang="ko-KR" dirty="0"/>
              <a:t>alert(); prompt();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798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B1767-3094-4986-BBAC-42198F57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83E2C-E574-45BA-B8D9-FE4D7239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발생</a:t>
            </a:r>
            <a:r>
              <a:rPr lang="en-US" altLang="ko-KR" dirty="0"/>
              <a:t> / </a:t>
            </a:r>
            <a:r>
              <a:rPr lang="ko-KR" altLang="en-US" dirty="0"/>
              <a:t>자바스크립트 코드에서 호출</a:t>
            </a:r>
            <a:r>
              <a:rPr lang="en-US" altLang="ko-KR" dirty="0"/>
              <a:t> / </a:t>
            </a:r>
            <a:r>
              <a:rPr lang="ko-KR" altLang="en-US" dirty="0"/>
              <a:t>자체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호출 시 괄호 유무에 따른 값 출력</a:t>
            </a:r>
            <a:endParaRPr lang="en-US" altLang="ko-KR" dirty="0"/>
          </a:p>
          <a:p>
            <a:r>
              <a:rPr lang="ko-KR" altLang="en-US" dirty="0"/>
              <a:t>괄호 </a:t>
            </a:r>
            <a:r>
              <a:rPr lang="en-US" altLang="ko-KR" dirty="0"/>
              <a:t>O &gt; </a:t>
            </a:r>
            <a:r>
              <a:rPr lang="ko-KR" altLang="en-US" dirty="0"/>
              <a:t>함수 내용 실행 후</a:t>
            </a:r>
            <a:r>
              <a:rPr lang="en-US" altLang="ko-KR" dirty="0"/>
              <a:t>, return</a:t>
            </a:r>
            <a:r>
              <a:rPr lang="ko-KR" altLang="en-US" dirty="0"/>
              <a:t>값 출력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(</a:t>
            </a:r>
            <a:r>
              <a:rPr lang="ko-KR" altLang="en-US" dirty="0"/>
              <a:t>모든 함수는 </a:t>
            </a:r>
            <a:r>
              <a:rPr lang="en-US" altLang="ko-KR" dirty="0"/>
              <a:t>return</a:t>
            </a:r>
            <a:r>
              <a:rPr lang="ko-KR" altLang="en-US" dirty="0"/>
              <a:t>값을 가진다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괄호 </a:t>
            </a:r>
            <a:r>
              <a:rPr lang="en-US" altLang="ko-KR" dirty="0"/>
              <a:t>X &gt; </a:t>
            </a:r>
            <a:r>
              <a:rPr lang="ko-KR" altLang="en-US" dirty="0"/>
              <a:t>함수 내용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34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B7DE4-BF13-4925-8A71-3B90D0738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재귀함수와 콜백함수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6D814-1A1A-4BBA-8466-E8CD20247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31889-CE1A-4991-8B5D-71999F1A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C84E3-4499-42CE-8729-4C0531B9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내에서 자기 자신을 다시 호출하는 함수</a:t>
            </a:r>
            <a:endParaRPr lang="en-US" altLang="ko-KR" dirty="0"/>
          </a:p>
          <a:p>
            <a:r>
              <a:rPr lang="ko-KR" altLang="en-US" dirty="0"/>
              <a:t>잘못 활용하면 무한 루프에 빠질 수 있다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자기 자신을 계속해서 불러오기 때문에</a:t>
            </a:r>
            <a:r>
              <a:rPr lang="en-US" altLang="ko-KR" dirty="0"/>
              <a:t>, </a:t>
            </a:r>
            <a:r>
              <a:rPr lang="ko-KR" altLang="en-US" dirty="0"/>
              <a:t>조건문을 이용하여 자신을 호출하지 않는 </a:t>
            </a:r>
            <a:r>
              <a:rPr lang="en-US" altLang="ko-KR" dirty="0"/>
              <a:t>return</a:t>
            </a:r>
            <a:r>
              <a:rPr lang="ko-KR" altLang="en-US" dirty="0"/>
              <a:t>도 만들어주어야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문과 유사한 결과를 낼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567" y="3376245"/>
            <a:ext cx="4175609" cy="33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1026" name="Picture 2" descr="https://t1.daumcdn.net/cfile/tistory/99FDDF4C5CA43118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898" y="1905000"/>
            <a:ext cx="671905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뜻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</a:p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사이에 </a:t>
            </a:r>
            <a:r>
              <a:rPr lang="en-US" altLang="ko-KR" dirty="0"/>
              <a:t>x</a:t>
            </a:r>
            <a:r>
              <a:rPr lang="ko-KR" altLang="en-US" dirty="0"/>
              <a:t>값이 정해지면 따라서 </a:t>
            </a:r>
            <a:r>
              <a:rPr lang="en-US" altLang="ko-KR" dirty="0"/>
              <a:t>y</a:t>
            </a:r>
            <a:r>
              <a:rPr lang="ko-KR" altLang="en-US" dirty="0"/>
              <a:t>값이 정해진다는 관계가 있을 때의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수학에서 함수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65" y="3306879"/>
            <a:ext cx="20576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88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31889-CE1A-4991-8B5D-71999F1A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C84E3-4499-42CE-8729-4C0531B9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: n! = n*(n-1)*(n-2)* …*2*1;</a:t>
            </a:r>
          </a:p>
          <a:p>
            <a:r>
              <a:rPr lang="ko-KR" altLang="en-US" dirty="0" err="1"/>
              <a:t>재귀함수</a:t>
            </a:r>
            <a:r>
              <a:rPr lang="ko-KR" altLang="en-US" dirty="0"/>
              <a:t> 로 </a:t>
            </a:r>
            <a:r>
              <a:rPr lang="en-US" altLang="ko-KR" dirty="0"/>
              <a:t>5 </a:t>
            </a:r>
            <a:r>
              <a:rPr lang="ko-KR" altLang="en-US" dirty="0" err="1"/>
              <a:t>팩토리얼</a:t>
            </a:r>
            <a:r>
              <a:rPr lang="ko-KR" altLang="en-US" dirty="0"/>
              <a:t> 출력하기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6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C173E-4B67-43FE-ACFB-E032C38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66D2B-C2E3-4F0C-B646-70A24342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변수로 저장할 수 있기에 변수로 저장된 함수표현식을 인수로 사용하여 전달가능</a:t>
            </a:r>
            <a:endParaRPr lang="en-US" altLang="ko-KR" dirty="0"/>
          </a:p>
          <a:p>
            <a:r>
              <a:rPr lang="ko-KR" altLang="en-US" dirty="0"/>
              <a:t>이때 함수의 매개변수로 전달되는 함수 표현식 </a:t>
            </a:r>
            <a:r>
              <a:rPr lang="en-US" altLang="ko-KR" dirty="0"/>
              <a:t>: </a:t>
            </a:r>
            <a:r>
              <a:rPr lang="ko-KR" altLang="en-US" dirty="0"/>
              <a:t>콜백함수</a:t>
            </a:r>
            <a:endParaRPr lang="en-US" altLang="ko-KR" dirty="0"/>
          </a:p>
          <a:p>
            <a:r>
              <a:rPr lang="en-US" altLang="ko-KR" dirty="0"/>
              <a:t>()</a:t>
            </a:r>
            <a:r>
              <a:rPr lang="ko-KR" altLang="en-US" dirty="0"/>
              <a:t>붙이지 않고 이름만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269FA-26CD-4959-AA2B-6F55FDCF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57" y="3666389"/>
            <a:ext cx="6115904" cy="13813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DDE0BF-6AD6-4BBE-8959-52A4495698A0}"/>
              </a:ext>
            </a:extLst>
          </p:cNvPr>
          <p:cNvSpPr/>
          <p:nvPr/>
        </p:nvSpPr>
        <p:spPr>
          <a:xfrm>
            <a:off x="6453097" y="4560849"/>
            <a:ext cx="1107763" cy="5843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C173E-4B67-43FE-ACFB-E032C38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콜백함수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66D2B-C2E3-4F0C-B646-70A24342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3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A7CEC-E87E-4A5C-A4FE-2B8978B47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71C52-EB40-4F2C-A0BD-FFD9431D0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6A1EE-FEA2-4D5E-8FEA-25E28C37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D9735-53CE-4112-9987-7CA00D02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전달된 매개변수를 자바스크립트 문장으로 인식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보안취약으로 실제 잘 사용하지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22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4EC3B-3890-4EBC-ABC2-57324DFD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숫자와 관련된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B0BFB-5CCE-4AD4-A362-87C66597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parseInt</a:t>
            </a:r>
            <a:r>
              <a:rPr lang="en-US" altLang="ko-KR" dirty="0"/>
              <a:t>(),</a:t>
            </a:r>
            <a:r>
              <a:rPr lang="en-US" altLang="ko-KR" dirty="0" err="1"/>
              <a:t>parseFloat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숫자형</a:t>
            </a:r>
            <a:r>
              <a:rPr lang="ko-KR" altLang="en-US" dirty="0"/>
              <a:t> 문자를 정수나 실수로 변경한다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숫자와 문자가 같이 사용되었을 경우 숫자만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isFinite</a:t>
            </a:r>
            <a:r>
              <a:rPr lang="en-US" altLang="ko-KR" dirty="0"/>
              <a:t>(), </a:t>
            </a:r>
            <a:r>
              <a:rPr lang="en-US" altLang="ko-KR" dirty="0" err="1"/>
              <a:t>isNaN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유리수 인지 아닌지</a:t>
            </a:r>
            <a:r>
              <a:rPr lang="en-US" altLang="ko-KR" dirty="0"/>
              <a:t>, Not-a-Number</a:t>
            </a:r>
            <a:r>
              <a:rPr lang="ko-KR" altLang="en-US" dirty="0"/>
              <a:t>가 인지 아닌지 확인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3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D9E4-1F52-406C-9EE3-719B3AE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escape(), </a:t>
            </a:r>
            <a:r>
              <a:rPr lang="en-US" altLang="ko-KR" dirty="0" err="1"/>
              <a:t>unescape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74052-1212-42E7-9F2C-F21E4104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escape() : </a:t>
            </a:r>
            <a:r>
              <a:rPr lang="ko-KR" altLang="en-US" dirty="0"/>
              <a:t>문자 인코딩 </a:t>
            </a:r>
            <a:r>
              <a:rPr lang="en-US" altLang="ko-KR" dirty="0"/>
              <a:t>ISO-Latin-1 &gt; </a:t>
            </a:r>
            <a:r>
              <a:rPr lang="ko-KR" altLang="en-US" dirty="0"/>
              <a:t>아스키코드</a:t>
            </a:r>
            <a:endParaRPr lang="en-US" altLang="ko-KR" dirty="0"/>
          </a:p>
          <a:p>
            <a:r>
              <a:rPr lang="en-US" altLang="ko-KR" dirty="0"/>
              <a:t>unescaped() : </a:t>
            </a:r>
            <a:r>
              <a:rPr lang="ko-KR" altLang="en-US" dirty="0"/>
              <a:t>문자 디코딩 아스키코드 </a:t>
            </a:r>
            <a:r>
              <a:rPr lang="en-US" altLang="ko-KR" dirty="0"/>
              <a:t>&gt; ISO-Latin-1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F290-B04A-4D2D-B5FB-7E849DF3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5F1E3-E4A4-4B4A-B2B8-4D7F0461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setTimeout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 : </a:t>
            </a:r>
            <a:r>
              <a:rPr lang="ko-KR" altLang="en-US" dirty="0"/>
              <a:t>특정시간후 함수 실행</a:t>
            </a:r>
            <a:endParaRPr lang="en-US" altLang="ko-KR" dirty="0"/>
          </a:p>
          <a:p>
            <a:r>
              <a:rPr lang="en-US" altLang="ko-KR" dirty="0" err="1"/>
              <a:t>setInterval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 : </a:t>
            </a:r>
            <a:r>
              <a:rPr lang="ko-KR" altLang="en-US" dirty="0"/>
              <a:t>특정 시간 마다 함수 실행</a:t>
            </a:r>
            <a:endParaRPr lang="en-US" altLang="ko-KR" dirty="0"/>
          </a:p>
          <a:p>
            <a:r>
              <a:rPr lang="en-US" altLang="ko-KR" dirty="0" err="1"/>
              <a:t>clearInterval</a:t>
            </a:r>
            <a:r>
              <a:rPr lang="en-US" altLang="ko-KR" dirty="0"/>
              <a:t>( </a:t>
            </a:r>
            <a:r>
              <a:rPr lang="ko-KR" altLang="en-US" dirty="0"/>
              <a:t>함수</a:t>
            </a:r>
            <a:r>
              <a:rPr lang="en-US" altLang="ko-KR" dirty="0"/>
              <a:t>id ) : </a:t>
            </a:r>
            <a:r>
              <a:rPr lang="en-US" altLang="ko-KR" dirty="0" err="1"/>
              <a:t>setTimeout</a:t>
            </a:r>
            <a:r>
              <a:rPr lang="ko-KR" altLang="en-US" dirty="0"/>
              <a:t>을 이용해서 함수표현식으로 작성한 </a:t>
            </a:r>
            <a:r>
              <a:rPr lang="en-US" altLang="ko-KR" dirty="0" err="1"/>
              <a:t>setInterval</a:t>
            </a:r>
            <a:r>
              <a:rPr lang="en-US" altLang="ko-KR" dirty="0"/>
              <a:t> </a:t>
            </a:r>
            <a:r>
              <a:rPr lang="ko-KR" altLang="en-US" dirty="0"/>
              <a:t>함수 호출을 정지한다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콜백</a:t>
            </a:r>
            <a:r>
              <a:rPr lang="ko-KR" altLang="en-US" dirty="0"/>
              <a:t> 함수로 값을 넘겨주거나</a:t>
            </a:r>
            <a:r>
              <a:rPr lang="en-US" altLang="ko-KR" dirty="0"/>
              <a:t>. </a:t>
            </a:r>
            <a:r>
              <a:rPr lang="ko-KR" altLang="en-US" dirty="0"/>
              <a:t>안에</a:t>
            </a:r>
            <a:r>
              <a:rPr lang="en-US" altLang="ko-KR" dirty="0"/>
              <a:t> </a:t>
            </a:r>
            <a:r>
              <a:rPr lang="ko-KR" altLang="en-US" dirty="0"/>
              <a:t>함수를 통으로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0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표준내장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내장 객체 </a:t>
            </a:r>
            <a:r>
              <a:rPr lang="en-US" altLang="ko-KR" dirty="0"/>
              <a:t>– JavaScript MDN</a:t>
            </a:r>
            <a:r>
              <a:rPr lang="ko-KR" altLang="en-US" dirty="0"/>
              <a:t>에서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https://developer.mozilla.org/ko/docs/Web/JavaScript/Reference/Global_Objects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9E29E-2490-42BF-B718-D8E404E6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내장함수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9473D-0995-48B0-9A44-CC03ADA6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parseInt</a:t>
            </a:r>
            <a:r>
              <a:rPr lang="en-US" altLang="ko-KR" dirty="0"/>
              <a:t>()</a:t>
            </a:r>
            <a:r>
              <a:rPr lang="ko-KR" altLang="en-US" dirty="0"/>
              <a:t>를 사용하여 나이를 입력하면</a:t>
            </a:r>
            <a:r>
              <a:rPr lang="en-US" altLang="ko-KR" dirty="0"/>
              <a:t>, </a:t>
            </a:r>
            <a:r>
              <a:rPr lang="ko-KR" altLang="en-US" dirty="0"/>
              <a:t>태어난 년도를 알려주는 코드를 작성하세요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9515F6-4DA2-40A5-A03B-A84FCFF2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12" y="3218380"/>
            <a:ext cx="4553585" cy="2086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15B92D-70DA-4C7F-8218-E098F5F5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20" y="3770192"/>
            <a:ext cx="3700452" cy="13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 사용하는 것들을 함수라는 것으로 묶어서 표현</a:t>
            </a:r>
            <a:endParaRPr lang="en-US" altLang="ko-KR" dirty="0"/>
          </a:p>
          <a:p>
            <a:pPr lvl="1"/>
            <a:r>
              <a:rPr lang="ko-KR" altLang="en-US" dirty="0"/>
              <a:t>수학에서의 함수도 값을 묶어서 표현하기 위해 식을 사용</a:t>
            </a:r>
            <a:endParaRPr lang="en-US" altLang="ko-KR" dirty="0"/>
          </a:p>
          <a:p>
            <a:pPr lvl="1"/>
            <a:r>
              <a:rPr lang="en-US" altLang="ko-KR" dirty="0"/>
              <a:t>2,4,6,8,10 … </a:t>
            </a:r>
          </a:p>
          <a:p>
            <a:pPr lvl="1"/>
            <a:r>
              <a:rPr lang="en-US" altLang="ko-KR" dirty="0"/>
              <a:t>y =2x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코드를 작성할 때 자주 쓰는 코드들을 함수로 만들어서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158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C5CE-1916-4A78-BBE6-B9D5B1231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변수의 적용범위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04FBE-3066-44C8-97E2-5ADAFB946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A16E0-BA3E-4B70-836A-F0F2586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632F2-E676-4F74-98B9-0FCB8826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프로그램 어느 곳에서 선언하여 사용가능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선언된 위치에 따라 그 변수가 영향을 미치는 범위가 한정</a:t>
            </a:r>
            <a:endParaRPr lang="en-US" altLang="ko-KR" dirty="0"/>
          </a:p>
          <a:p>
            <a:r>
              <a:rPr lang="ko-KR" altLang="en-US" dirty="0"/>
              <a:t>변수가 적용되는 범위 </a:t>
            </a:r>
            <a:r>
              <a:rPr lang="en-US" altLang="ko-KR" dirty="0"/>
              <a:t>: </a:t>
            </a:r>
            <a:r>
              <a:rPr lang="ko-KR" altLang="en-US" dirty="0"/>
              <a:t>유효범위 </a:t>
            </a:r>
            <a:r>
              <a:rPr lang="en-US" altLang="ko-KR" dirty="0"/>
              <a:t>(scope) 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 범위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파일</a:t>
            </a:r>
            <a:r>
              <a:rPr lang="en-US" altLang="ko-KR" dirty="0"/>
              <a:t>,  </a:t>
            </a:r>
            <a:r>
              <a:rPr lang="ko-KR" altLang="en-US" dirty="0"/>
              <a:t>함수 내부</a:t>
            </a:r>
            <a:r>
              <a:rPr lang="en-US" altLang="ko-KR" dirty="0"/>
              <a:t>, </a:t>
            </a:r>
            <a:r>
              <a:rPr lang="ko-KR" altLang="en-US" dirty="0"/>
              <a:t>블록 내부</a:t>
            </a:r>
            <a:r>
              <a:rPr lang="en-US" altLang="ko-KR" dirty="0"/>
              <a:t>(if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의 블록도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</a:t>
            </a:r>
            <a:r>
              <a:rPr lang="ko-KR" altLang="en-US" dirty="0"/>
              <a:t> 범위 </a:t>
            </a:r>
            <a:r>
              <a:rPr lang="en-US" altLang="ko-KR" dirty="0"/>
              <a:t>: .</a:t>
            </a:r>
            <a:r>
              <a:rPr lang="en-US" altLang="ko-KR" dirty="0" err="1"/>
              <a:t>js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함수 내부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9EF95-6F98-4887-ACCB-44B63130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28" y="3839530"/>
            <a:ext cx="3600953" cy="18004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2742B3-F1D2-4AA5-B40C-1DDD7EBFD314}"/>
              </a:ext>
            </a:extLst>
          </p:cNvPr>
          <p:cNvSpPr/>
          <p:nvPr/>
        </p:nvSpPr>
        <p:spPr>
          <a:xfrm>
            <a:off x="7704547" y="4098994"/>
            <a:ext cx="3346313" cy="15410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301F06-DB5B-4D69-8BCC-826DD76FB414}"/>
              </a:ext>
            </a:extLst>
          </p:cNvPr>
          <p:cNvSpPr/>
          <p:nvPr/>
        </p:nvSpPr>
        <p:spPr>
          <a:xfrm>
            <a:off x="7602307" y="3698543"/>
            <a:ext cx="3600953" cy="2093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57388-FF57-4412-9015-2EEAAE9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43EAC-DFD5-4D8D-9CBF-8C9F65E2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내부 또는 블록에서 선언된  변수</a:t>
            </a:r>
            <a:endParaRPr lang="en-US" altLang="ko-KR" dirty="0"/>
          </a:p>
          <a:p>
            <a:r>
              <a:rPr lang="ko-KR" altLang="en-US" dirty="0"/>
              <a:t>함수안에서만 적용되는 변수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A9604-0153-4F63-8B47-16B8ADC3F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6"/>
          <a:stretch/>
        </p:blipFill>
        <p:spPr>
          <a:xfrm>
            <a:off x="6841775" y="2671150"/>
            <a:ext cx="3600953" cy="1515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6A60A0-BF56-4984-BDE0-79D9F4F21522}"/>
              </a:ext>
            </a:extLst>
          </p:cNvPr>
          <p:cNvSpPr/>
          <p:nvPr/>
        </p:nvSpPr>
        <p:spPr>
          <a:xfrm>
            <a:off x="7394793" y="3217984"/>
            <a:ext cx="2494916" cy="4220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4F428-7881-4DC7-A8B0-2466B74A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20FEB-3B82-4E05-AB56-11D59C3F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밖에서 정의하여 함수 밖과 내부에도 영향을 미치는 변수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 안에서 어디에서나 값을 읽어 올 수 있다</a:t>
            </a:r>
            <a:endParaRPr lang="en-US" altLang="ko-KR" dirty="0"/>
          </a:p>
          <a:p>
            <a:r>
              <a:rPr lang="ko-KR" altLang="en-US" dirty="0" smtClean="0"/>
              <a:t>함수 </a:t>
            </a:r>
            <a:r>
              <a:rPr lang="ko-KR" altLang="en-US" dirty="0"/>
              <a:t>내부에서 </a:t>
            </a:r>
            <a:r>
              <a:rPr lang="ko-KR" altLang="en-US" dirty="0" smtClean="0"/>
              <a:t>값 접근</a:t>
            </a:r>
            <a:r>
              <a:rPr lang="ko-KR" altLang="en-US" dirty="0" smtClean="0"/>
              <a:t>가능하나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확인이 어렵기 </a:t>
            </a:r>
            <a:r>
              <a:rPr lang="ko-KR" altLang="en-US" dirty="0"/>
              <a:t>때</a:t>
            </a:r>
            <a:r>
              <a:rPr lang="ko-KR" altLang="en-US" dirty="0" smtClean="0"/>
              <a:t>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매개변수로  받아오는 것을 </a:t>
            </a:r>
            <a:r>
              <a:rPr lang="ko-KR" altLang="en-US" dirty="0"/>
              <a:t>추</a:t>
            </a:r>
            <a:r>
              <a:rPr lang="ko-KR" altLang="en-US" dirty="0" smtClean="0"/>
              <a:t>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494FB-7BF8-46D0-80C3-F204E079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72" y="3429000"/>
            <a:ext cx="3600953" cy="18004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354DDF-4253-430E-81AA-C9A399E6C643}"/>
              </a:ext>
            </a:extLst>
          </p:cNvPr>
          <p:cNvSpPr/>
          <p:nvPr/>
        </p:nvSpPr>
        <p:spPr>
          <a:xfrm>
            <a:off x="7107872" y="3319974"/>
            <a:ext cx="2494916" cy="4220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2E89B-0498-42FC-A788-AB8B04D0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564B2-92BA-4AC3-86C1-68894EB1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이름으로 명시되면 함수 내에서 지역변수가 우선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17CD5-857D-471F-A5EA-18ECA506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71" y="2893740"/>
            <a:ext cx="382005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6BBF-E075-4ED3-AAF2-F07BA844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적용범위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2B30-96CE-4E98-A7A5-6FB0F3D1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코드위치</a:t>
            </a:r>
            <a:r>
              <a:rPr lang="en-US" altLang="ko-KR" dirty="0"/>
              <a:t> : &lt;body&gt;</a:t>
            </a:r>
          </a:p>
          <a:p>
            <a:r>
              <a:rPr lang="ko-KR" altLang="en-US" dirty="0"/>
              <a:t>전역 변수 </a:t>
            </a:r>
            <a:r>
              <a:rPr lang="en-US" altLang="ko-KR" dirty="0"/>
              <a:t>: let </a:t>
            </a:r>
            <a:r>
              <a:rPr lang="en-US" altLang="ko-KR" dirty="0" err="1"/>
              <a:t>maxCount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10;</a:t>
            </a:r>
          </a:p>
          <a:p>
            <a:r>
              <a:rPr lang="ko-KR" altLang="en-US" dirty="0" err="1"/>
              <a:t>반복문</a:t>
            </a:r>
            <a:r>
              <a:rPr lang="en-US" altLang="ko-KR" dirty="0"/>
              <a:t>(for)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지역 변수 </a:t>
            </a:r>
            <a:r>
              <a:rPr lang="en-US" altLang="ko-KR" dirty="0"/>
              <a:t>: let </a:t>
            </a:r>
            <a:r>
              <a:rPr lang="en-US" altLang="ko-KR" dirty="0" err="1"/>
              <a:t>checkCount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반복 내용 </a:t>
            </a:r>
            <a:r>
              <a:rPr lang="en-US" altLang="ko-KR" dirty="0"/>
              <a:t>: </a:t>
            </a:r>
            <a:r>
              <a:rPr lang="en-US" altLang="ko-KR" dirty="0" err="1"/>
              <a:t>maxCount</a:t>
            </a:r>
            <a:r>
              <a:rPr lang="ko-KR" altLang="en-US" dirty="0"/>
              <a:t> 중의 </a:t>
            </a:r>
            <a:r>
              <a:rPr lang="en-US" altLang="ko-KR" dirty="0" err="1"/>
              <a:t>checkCount</a:t>
            </a:r>
            <a:r>
              <a:rPr lang="en-US" altLang="ko-KR" dirty="0"/>
              <a:t> </a:t>
            </a:r>
            <a:r>
              <a:rPr lang="ko-KR" altLang="en-US" dirty="0"/>
              <a:t>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적용범위 확인을 위한 코드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F12</a:t>
            </a:r>
            <a:r>
              <a:rPr lang="ko-KR" altLang="en-US" dirty="0"/>
              <a:t>를 눌러 개발자  </a:t>
            </a:r>
            <a:r>
              <a:rPr lang="en-US" altLang="ko-KR" dirty="0" err="1"/>
              <a:t>consol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checkCount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8194E-3343-485A-B93F-2A9247C7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09" y="682113"/>
            <a:ext cx="2329247" cy="3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6BBF-E075-4ED3-AAF2-F07BA844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적용범위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2B30-96CE-4E98-A7A5-6FB0F3D1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코드위치</a:t>
            </a:r>
            <a:r>
              <a:rPr lang="ko-KR" altLang="en-US" dirty="0"/>
              <a:t> </a:t>
            </a:r>
            <a:r>
              <a:rPr lang="en-US" altLang="ko-KR" dirty="0"/>
              <a:t>: &lt;body&gt;</a:t>
            </a:r>
          </a:p>
          <a:p>
            <a:r>
              <a:rPr lang="ko-KR" altLang="en-US" dirty="0"/>
              <a:t>전역 변수 </a:t>
            </a:r>
            <a:r>
              <a:rPr lang="en-US" altLang="ko-KR" dirty="0"/>
              <a:t>: </a:t>
            </a:r>
            <a:r>
              <a:rPr lang="en-US" altLang="ko-KR" dirty="0" err="1"/>
              <a:t>outString</a:t>
            </a:r>
            <a:r>
              <a:rPr lang="en-US" altLang="ko-KR" dirty="0"/>
              <a:t> =“</a:t>
            </a:r>
            <a:r>
              <a:rPr lang="ko-KR" altLang="en-US" dirty="0"/>
              <a:t>밖에 있는 문자입니다</a:t>
            </a:r>
            <a:r>
              <a:rPr lang="en-US" altLang="ko-KR" dirty="0"/>
              <a:t>“;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:  </a:t>
            </a:r>
            <a:r>
              <a:rPr lang="en-US" altLang="ko-KR" dirty="0" err="1"/>
              <a:t>printString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지역변수 </a:t>
            </a:r>
            <a:r>
              <a:rPr lang="en-US" altLang="ko-KR" dirty="0"/>
              <a:t>: </a:t>
            </a:r>
            <a:r>
              <a:rPr lang="en-US" altLang="ko-KR" dirty="0" err="1"/>
              <a:t>inString</a:t>
            </a:r>
            <a:r>
              <a:rPr lang="en-US" altLang="ko-KR" dirty="0"/>
              <a:t>=“</a:t>
            </a:r>
            <a:r>
              <a:rPr lang="ko-KR" altLang="en-US" dirty="0"/>
              <a:t>안에 있는 문자입니다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함수내용 </a:t>
            </a:r>
            <a:r>
              <a:rPr lang="en-US" altLang="ko-KR" dirty="0"/>
              <a:t>: </a:t>
            </a:r>
            <a:r>
              <a:rPr lang="en-US" altLang="ko-KR" dirty="0" err="1"/>
              <a:t>outString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inString</a:t>
            </a:r>
            <a:r>
              <a:rPr lang="ko-KR" altLang="en-US" dirty="0"/>
              <a:t>을 </a:t>
            </a:r>
            <a:r>
              <a:rPr lang="en-US" altLang="ko-KR" dirty="0"/>
              <a:t>html</a:t>
            </a:r>
            <a:r>
              <a:rPr lang="ko-KR" altLang="en-US" dirty="0"/>
              <a:t>에 각각 출력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함수호출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printString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732" y="4498334"/>
            <a:ext cx="378195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0C3-2E6E-48DF-BFB7-4D2E9FDF7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함수와 </a:t>
            </a:r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F9E80-6A49-40BA-A78A-8CAB60BE5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BA1F-82C0-4216-86A4-B94C4845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DD365-8E66-4E95-94A9-00C973B4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내부에서 선언한 함수</a:t>
            </a:r>
            <a:endParaRPr lang="en-US" altLang="ko-KR" dirty="0"/>
          </a:p>
          <a:p>
            <a:r>
              <a:rPr lang="ko-KR" altLang="en-US" dirty="0"/>
              <a:t>함수 안에 함수를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상위 함수의 변수는 안에 있는 함수가 접근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8BD141-4FE7-4BF8-B324-95E3081D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63" y="3913229"/>
            <a:ext cx="584916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함수 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 smtClean="0"/>
              <a:t>주석 아래 들어갈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작성하세요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err="1" smtClean="0"/>
              <a:t>함수호출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add(5,6);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28" y="2806325"/>
            <a:ext cx="6845267" cy="28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4C248-E383-4465-BE51-E35C41B8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언어에서 함수란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FEF-5389-4FA5-932E-E316466B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작업을 수행 하기위해 </a:t>
            </a:r>
            <a:r>
              <a:rPr lang="ko-KR" altLang="en-US" b="1" dirty="0"/>
              <a:t>미리 설계된 </a:t>
            </a:r>
            <a:r>
              <a:rPr lang="ko-KR" altLang="en-US" dirty="0"/>
              <a:t>프로그램의 한 블록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필요할때마다</a:t>
            </a:r>
            <a:r>
              <a:rPr lang="ko-KR" altLang="en-US" dirty="0"/>
              <a:t> 호출하여 해당 작업 반복가능</a:t>
            </a:r>
            <a:endParaRPr lang="en-US" altLang="ko-KR" dirty="0"/>
          </a:p>
          <a:p>
            <a:pPr lvl="1"/>
            <a:r>
              <a:rPr lang="ko-KR" altLang="en-US" dirty="0"/>
              <a:t>사용자 정의 함수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endParaRPr lang="en-US" altLang="ko-KR" dirty="0"/>
          </a:p>
          <a:p>
            <a:r>
              <a:rPr lang="en-US" altLang="ko-KR" dirty="0"/>
              <a:t>function</a:t>
            </a:r>
            <a:r>
              <a:rPr lang="ko-KR" altLang="en-US" dirty="0"/>
              <a:t> 키워드로 정의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094D5-4EF0-4079-8FDE-75632BD8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23" y="2922922"/>
            <a:ext cx="278168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5450C-AED3-4269-8860-4AFE29FA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2827-7327-46E6-8FCC-CB33E753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변수를 기억하고 이 외부 변수에 접근할 수 있는 함수</a:t>
            </a:r>
            <a:endParaRPr lang="en-US" altLang="ko-KR" dirty="0"/>
          </a:p>
          <a:p>
            <a:r>
              <a:rPr lang="ko-KR" altLang="en-US" dirty="0"/>
              <a:t>접근한 외부 변수는 값은 저장되어 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0A09F-189B-4535-8ACA-9896D43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435" y="3429000"/>
            <a:ext cx="5296639" cy="21720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47BD5D-8483-4753-82EB-B4C070120E37}"/>
              </a:ext>
            </a:extLst>
          </p:cNvPr>
          <p:cNvSpPr/>
          <p:nvPr/>
        </p:nvSpPr>
        <p:spPr>
          <a:xfrm>
            <a:off x="6096000" y="3698543"/>
            <a:ext cx="2133600" cy="368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4198F8-78B2-4708-85C7-D7A55CE56C64}"/>
              </a:ext>
            </a:extLst>
          </p:cNvPr>
          <p:cNvSpPr/>
          <p:nvPr/>
        </p:nvSpPr>
        <p:spPr>
          <a:xfrm>
            <a:off x="7588154" y="4649773"/>
            <a:ext cx="1378425" cy="368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EE4B-5435-45AA-940C-2F998E3C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함수와 </a:t>
            </a:r>
            <a:r>
              <a:rPr lang="ko-KR" altLang="en-US" dirty="0" err="1"/>
              <a:t>클로저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BE42-C1E3-4575-A322-08D10700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작성한 </a:t>
            </a:r>
            <a:r>
              <a:rPr lang="ko-KR" altLang="en-US" dirty="0" err="1"/>
              <a:t>클로저</a:t>
            </a:r>
            <a:r>
              <a:rPr lang="ko-KR" altLang="en-US" dirty="0"/>
              <a:t> 함수를 수정하여 </a:t>
            </a:r>
            <a:r>
              <a:rPr lang="en-US" altLang="ko-KR" dirty="0"/>
              <a:t>2</a:t>
            </a:r>
            <a:r>
              <a:rPr lang="ko-KR" altLang="en-US" dirty="0"/>
              <a:t>씩 증가하는 함수를 만들어주세요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5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ECFC-410C-4AF4-BDC6-8291003D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A2F7F-33BC-4E04-8801-8141D6AD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4085"/>
            <a:ext cx="8915400" cy="4981432"/>
          </a:xfrm>
        </p:spPr>
        <p:txBody>
          <a:bodyPr>
            <a:normAutofit/>
          </a:bodyPr>
          <a:lstStyle/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함수의 정의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생성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lvl="1"/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선언적 함수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/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표현식 함수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화살표함수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재귀함수와 콜백함수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함수의 응용</a:t>
            </a:r>
          </a:p>
          <a:p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내장함수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기본 제공해주는 함수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변수의 적용범위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지역변수와 전역변수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중첩함수와 </a:t>
            </a:r>
            <a:r>
              <a:rPr lang="ko-KR" altLang="en-US" sz="2000" kern="0" dirty="0" err="1">
                <a:solidFill>
                  <a:srgbClr val="000000"/>
                </a:solidFill>
                <a:latin typeface="+mn-ea"/>
              </a:rPr>
              <a:t>클로저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dirty="0"/>
              <a:t>함수 안에서의 함수</a:t>
            </a:r>
            <a:endParaRPr lang="en-US" altLang="ko-KR" dirty="0"/>
          </a:p>
          <a:p>
            <a:pPr lvl="1"/>
            <a:r>
              <a:rPr lang="ko-KR" altLang="en-US" dirty="0"/>
              <a:t>외부 변수를 기억하고 이 외부 변수에 접근할 수 있는 함수</a:t>
            </a:r>
            <a:endParaRPr lang="en-US" altLang="ko-KR" dirty="0"/>
          </a:p>
          <a:p>
            <a:pPr lvl="1"/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1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34D8-D22B-42B1-96E8-2D64BD01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형태와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1AFEA-2643-4F90-AB28-851BD386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함수가 호출되었을 때 실행하고자 하는 실행문장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함수는 정의</a:t>
            </a:r>
            <a:r>
              <a:rPr lang="en-US" altLang="ko-KR" dirty="0"/>
              <a:t>(</a:t>
            </a:r>
            <a:r>
              <a:rPr lang="ko-KR" altLang="en-US" dirty="0"/>
              <a:t>선언</a:t>
            </a:r>
            <a:r>
              <a:rPr lang="en-US" altLang="ko-KR" dirty="0"/>
              <a:t>) 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호출 해서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27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8D87-5A1A-4462-BC5C-34666756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매개변수와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AF356-7170-4727-97FA-C57B4321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함수안에서 사용할 변수 값을 가져와서 사용하기위해 담는 변수</a:t>
            </a:r>
            <a:endParaRPr lang="en-US" altLang="ko-KR" dirty="0"/>
          </a:p>
          <a:p>
            <a:r>
              <a:rPr lang="ko-KR" altLang="en-US" dirty="0"/>
              <a:t>리턴 </a:t>
            </a:r>
            <a:r>
              <a:rPr lang="en-US" altLang="ko-KR" dirty="0"/>
              <a:t>: </a:t>
            </a:r>
            <a:r>
              <a:rPr lang="ko-KR" altLang="en-US" dirty="0"/>
              <a:t>함수에서 계산된 혹은 </a:t>
            </a:r>
            <a:r>
              <a:rPr lang="ko-KR" altLang="en-US" dirty="0" err="1"/>
              <a:t>전달하고싶은</a:t>
            </a:r>
            <a:r>
              <a:rPr lang="ko-KR" altLang="en-US" dirty="0"/>
              <a:t> 결과값을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인수 </a:t>
            </a:r>
            <a:r>
              <a:rPr lang="en-US" altLang="ko-KR" dirty="0"/>
              <a:t>: </a:t>
            </a:r>
            <a:r>
              <a:rPr lang="ko-KR" altLang="en-US" dirty="0"/>
              <a:t>함수를 호출할 때 넣어주는 값</a:t>
            </a:r>
          </a:p>
        </p:txBody>
      </p:sp>
    </p:spTree>
    <p:extLst>
      <p:ext uri="{BB962C8B-B14F-4D97-AF65-F5344CB8AC3E}">
        <p14:creationId xmlns:p14="http://schemas.microsoft.com/office/powerpoint/2010/main" val="338019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49601-5B41-4C61-9255-DBF0091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5B0E4-E79A-485B-9679-2AFFB9B6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리턴 값</a:t>
            </a:r>
            <a:r>
              <a:rPr lang="en-US" altLang="ko-KR" dirty="0"/>
              <a:t>(</a:t>
            </a:r>
            <a:r>
              <a:rPr lang="ko-KR" altLang="en-US" dirty="0" err="1"/>
              <a:t>반환값</a:t>
            </a:r>
            <a:r>
              <a:rPr lang="en-US" altLang="ko-KR" dirty="0"/>
              <a:t>)</a:t>
            </a:r>
            <a:r>
              <a:rPr lang="ko-KR" altLang="en-US" dirty="0"/>
              <a:t>을 변수에 저장하거나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함수는 </a:t>
            </a:r>
            <a:r>
              <a:rPr lang="en-US" altLang="ko-KR" dirty="0" err="1"/>
              <a:t>typeof</a:t>
            </a:r>
            <a:r>
              <a:rPr lang="ko-KR" altLang="en-US" dirty="0"/>
              <a:t> 로 확인할 수 있는 자료형 즉 객체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function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42206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3326</TotalTime>
  <Words>1635</Words>
  <Application>Microsoft Office PowerPoint</Application>
  <PresentationFormat>와이드스크린</PresentationFormat>
  <Paragraphs>345</Paragraphs>
  <Slides>63</Slides>
  <Notes>24</Notes>
  <HiddenSlides>3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Consolas</vt:lpstr>
      <vt:lpstr>Wingdings</vt:lpstr>
      <vt:lpstr>Wingdings 3</vt:lpstr>
      <vt:lpstr>줄기</vt:lpstr>
      <vt:lpstr>JAVA SCRIPT 함수</vt:lpstr>
      <vt:lpstr>오늘 배울 내용</vt:lpstr>
      <vt:lpstr>함수의 정의</vt:lpstr>
      <vt:lpstr>함수의 뜻</vt:lpstr>
      <vt:lpstr>함수를 사용하는 이유</vt:lpstr>
      <vt:lpstr>프로그램 언어에서 함수란</vt:lpstr>
      <vt:lpstr>함수의 형태와 선언</vt:lpstr>
      <vt:lpstr>매개변수와 리턴</vt:lpstr>
      <vt:lpstr>함수의 특징</vt:lpstr>
      <vt:lpstr>함수 작성 실습</vt:lpstr>
      <vt:lpstr>사용자 정의 함수</vt:lpstr>
      <vt:lpstr>명시적(선언적)함수 </vt:lpstr>
      <vt:lpstr>명시적(선언적)함수 실습1</vt:lpstr>
      <vt:lpstr>명시적(선언적)함수 실습2</vt:lpstr>
      <vt:lpstr>명시적(선언적)함수 실습3</vt:lpstr>
      <vt:lpstr>명시적(선언적)함수 실습4</vt:lpstr>
      <vt:lpstr>명시적(선언적)함수 실습5</vt:lpstr>
      <vt:lpstr>함수의 기본원칙</vt:lpstr>
      <vt:lpstr>명시적(선언적)함수 실습6</vt:lpstr>
      <vt:lpstr>기본값 매개변수</vt:lpstr>
      <vt:lpstr>나머지 매개변수</vt:lpstr>
      <vt:lpstr>arguments 객체</vt:lpstr>
      <vt:lpstr>명시적(선언적)함수 실습7</vt:lpstr>
      <vt:lpstr>함수의 위치</vt:lpstr>
      <vt:lpstr>명시적(선언적)함수 실습 </vt:lpstr>
      <vt:lpstr>명시적(선언적)함수 실습 2</vt:lpstr>
      <vt:lpstr>함수표현식</vt:lpstr>
      <vt:lpstr>함수표현식 실습 </vt:lpstr>
      <vt:lpstr>선언식 함수와 함수표현식의 차이점</vt:lpstr>
      <vt:lpstr>호이스팅(hostiong)</vt:lpstr>
      <vt:lpstr>화살표 함수 - ES6 문법</vt:lpstr>
      <vt:lpstr>화살표 함수 실습</vt:lpstr>
      <vt:lpstr>함수 실습 1</vt:lpstr>
      <vt:lpstr>정리 </vt:lpstr>
      <vt:lpstr>함수 호출</vt:lpstr>
      <vt:lpstr>함수 호출</vt:lpstr>
      <vt:lpstr>재귀함수와 콜백함수</vt:lpstr>
      <vt:lpstr>재귀 함수</vt:lpstr>
      <vt:lpstr>재귀 함수</vt:lpstr>
      <vt:lpstr>재귀 함수 실습</vt:lpstr>
      <vt:lpstr>콜백함수</vt:lpstr>
      <vt:lpstr>콜백함수 실습</vt:lpstr>
      <vt:lpstr>내장 함수</vt:lpstr>
      <vt:lpstr>eval()</vt:lpstr>
      <vt:lpstr>숫자와 관련된 함수</vt:lpstr>
      <vt:lpstr>escape(), unescape()</vt:lpstr>
      <vt:lpstr>타이머 함수</vt:lpstr>
      <vt:lpstr>표준내장 함수</vt:lpstr>
      <vt:lpstr>내장함수 실습1</vt:lpstr>
      <vt:lpstr>변수의 적용범위</vt:lpstr>
      <vt:lpstr>지역 변수와 전역 변수</vt:lpstr>
      <vt:lpstr>지역 변수</vt:lpstr>
      <vt:lpstr>전역 변수</vt:lpstr>
      <vt:lpstr>변수의 우선순위</vt:lpstr>
      <vt:lpstr>변수의 적용범위 실습 1</vt:lpstr>
      <vt:lpstr>변수의 적용범위 실습 2</vt:lpstr>
      <vt:lpstr>중첩 함수와 클로저</vt:lpstr>
      <vt:lpstr>중첩함수</vt:lpstr>
      <vt:lpstr>중첩 함수 실습 1</vt:lpstr>
      <vt:lpstr>클로저(closure)</vt:lpstr>
      <vt:lpstr>중첩 함수와 클로저 실습</vt:lpstr>
      <vt:lpstr>전체 정리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56</cp:revision>
  <dcterms:created xsi:type="dcterms:W3CDTF">2022-01-26T22:21:15Z</dcterms:created>
  <dcterms:modified xsi:type="dcterms:W3CDTF">2022-02-23T07:55:14Z</dcterms:modified>
</cp:coreProperties>
</file>