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7" r:id="rId4"/>
    <p:sldId id="306" r:id="rId5"/>
    <p:sldId id="317" r:id="rId6"/>
    <p:sldId id="307" r:id="rId7"/>
    <p:sldId id="289" r:id="rId8"/>
    <p:sldId id="296" r:id="rId9"/>
    <p:sldId id="316" r:id="rId10"/>
    <p:sldId id="312" r:id="rId11"/>
    <p:sldId id="313" r:id="rId12"/>
    <p:sldId id="318" r:id="rId13"/>
    <p:sldId id="297" r:id="rId14"/>
    <p:sldId id="319" r:id="rId15"/>
    <p:sldId id="322" r:id="rId16"/>
    <p:sldId id="321" r:id="rId17"/>
    <p:sldId id="293" r:id="rId18"/>
    <p:sldId id="320" r:id="rId19"/>
    <p:sldId id="335" r:id="rId20"/>
    <p:sldId id="344" r:id="rId21"/>
    <p:sldId id="294" r:id="rId22"/>
    <p:sldId id="310" r:id="rId23"/>
    <p:sldId id="291" r:id="rId24"/>
    <p:sldId id="324" r:id="rId25"/>
    <p:sldId id="325" r:id="rId26"/>
    <p:sldId id="308" r:id="rId27"/>
    <p:sldId id="327" r:id="rId28"/>
    <p:sldId id="328" r:id="rId29"/>
    <p:sldId id="323" r:id="rId30"/>
    <p:sldId id="292" r:id="rId31"/>
    <p:sldId id="330" r:id="rId32"/>
    <p:sldId id="309" r:id="rId33"/>
    <p:sldId id="331" r:id="rId34"/>
    <p:sldId id="295" r:id="rId35"/>
    <p:sldId id="288" r:id="rId36"/>
    <p:sldId id="339" r:id="rId37"/>
    <p:sldId id="345" r:id="rId38"/>
    <p:sldId id="28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9452" autoAdjust="0"/>
  </p:normalViewPr>
  <p:slideViewPr>
    <p:cSldViewPr snapToGrid="0">
      <p:cViewPr varScale="1">
        <p:scale>
          <a:sx n="67" d="100"/>
          <a:sy n="67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아키텍처 패턴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7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간단한 템플릿 구문을 사용하여 </a:t>
            </a:r>
            <a:r>
              <a:rPr lang="en-US" altLang="ko-KR" dirty="0"/>
              <a:t>DOM</a:t>
            </a:r>
            <a:r>
              <a:rPr lang="ko-KR" altLang="en-US" dirty="0"/>
              <a:t>에서 데이터를 </a:t>
            </a:r>
            <a:r>
              <a:rPr lang="ko-KR" altLang="en-US" b="1" dirty="0"/>
              <a:t>선언적</a:t>
            </a:r>
            <a:r>
              <a:rPr lang="ko-KR" altLang="en-US" dirty="0"/>
              <a:t>으로 </a:t>
            </a:r>
            <a:r>
              <a:rPr lang="ko-KR" altLang="en-US" b="1" dirty="0"/>
              <a:t>렌더링</a:t>
            </a:r>
            <a:r>
              <a:rPr lang="ko-KR" altLang="en-US" dirty="0"/>
              <a:t> 할 </a:t>
            </a:r>
            <a:r>
              <a:rPr lang="ko-KR" altLang="en-US" dirty="0" err="1"/>
              <a:t>수있는</a:t>
            </a:r>
            <a:r>
              <a:rPr lang="ko-KR" altLang="en-US" dirty="0"/>
              <a:t> 시스템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2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7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8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5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 CHAP1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D07FCF-9A1E-4F92-8F8D-C5BB974A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9918"/>
            <a:ext cx="494416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프로그래밍 언어를 위한 패키지 관리자</a:t>
            </a:r>
            <a:endParaRPr lang="en-US" altLang="ko-KR" dirty="0"/>
          </a:p>
          <a:p>
            <a:r>
              <a:rPr lang="ko-KR" altLang="en-US" dirty="0"/>
              <a:t>자바스크립트 런타임 환경 </a:t>
            </a:r>
            <a:r>
              <a:rPr lang="en-US" altLang="ko-KR" dirty="0"/>
              <a:t>Node.js</a:t>
            </a:r>
            <a:r>
              <a:rPr lang="ko-KR" altLang="en-US" dirty="0"/>
              <a:t>의 기본 패키지 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C0E58-3915-4051-98FF-D0BABCE8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68" y="3995336"/>
            <a:ext cx="4111666" cy="16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82F8-157B-4672-B65E-FC157ED5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디버깅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655C5-B77E-4559-8D6C-B0685A14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Vue </a:t>
            </a:r>
            <a:r>
              <a:rPr lang="en-US" altLang="ko-KR" dirty="0" err="1"/>
              <a:t>Devtools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415FAA-B62D-41A5-ADB5-BCDD8580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93" y="1850571"/>
            <a:ext cx="5410955" cy="1505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7B89F2-7B7F-4909-AA37-8B6BEA1D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29" y="3429000"/>
            <a:ext cx="586821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1F6F-E7CA-47CD-9802-88D58744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설치방법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E7204-5A2B-46BF-830B-C8616E77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CDN </a:t>
            </a:r>
            <a:r>
              <a:rPr lang="ko-KR" altLang="en-US" dirty="0"/>
              <a:t>서버에서 다운로드 </a:t>
            </a:r>
            <a:r>
              <a:rPr lang="en-US" altLang="ko-KR" dirty="0"/>
              <a:t>– </a:t>
            </a:r>
            <a:r>
              <a:rPr lang="ko-KR" altLang="en-US" dirty="0" err="1"/>
              <a:t>사전연습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/yarn </a:t>
            </a:r>
            <a:r>
              <a:rPr lang="ko-KR" altLang="en-US" dirty="0"/>
              <a:t>패키지로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ko-KR" altLang="en-US" dirty="0"/>
              <a:t>다운로드 후 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: PowerShell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CDN</a:t>
            </a:r>
            <a:r>
              <a:rPr lang="ko-KR" altLang="en-US" dirty="0"/>
              <a:t>을 이용한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https://kr.vuejs.org/v2/guide/index.html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7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7E558-148A-44F6-97C7-96F9736B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안녕하세요를 출력하는 간단한 </a:t>
            </a:r>
            <a:r>
              <a:rPr lang="en-US" altLang="ko-KR" dirty="0" err="1"/>
              <a:t>vue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93079-CC51-49E3-ACA9-8C2FA252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확인을 위해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vue</a:t>
            </a:r>
            <a:r>
              <a:rPr lang="ko-KR" altLang="en-US" dirty="0"/>
              <a:t>를 </a:t>
            </a:r>
            <a:r>
              <a:rPr lang="en-US" altLang="ko-KR" dirty="0"/>
              <a:t>CDN</a:t>
            </a:r>
            <a:r>
              <a:rPr lang="ko-KR" altLang="en-US" dirty="0"/>
              <a:t>으로 가져와서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{{}}</a:t>
            </a:r>
            <a:r>
              <a:rPr lang="ko-KR" altLang="en-US" dirty="0"/>
              <a:t>를 사용하는 것을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메스태시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콧수염모양과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같다고 해서 붙여진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dirty="0"/>
              <a:t>라고 부른다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09915-B68F-4F8A-A0F3-3432F359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412" y="2133600"/>
            <a:ext cx="5113280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8EFE16-2F53-4236-B937-EFF8758EB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3E6EC07-96EF-4CA6-BB2C-332ED5745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D85BB-422F-4125-AB8F-671368EB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r>
              <a:rPr lang="ko-KR" altLang="en-US" dirty="0"/>
              <a:t>에서 </a:t>
            </a:r>
            <a:r>
              <a:rPr lang="ko-KR" altLang="en-US" dirty="0" err="1"/>
              <a:t>디렉티브란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0C21C-96F2-4EA4-93CD-58C60A03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속성 형태로 </a:t>
            </a:r>
            <a:r>
              <a:rPr lang="en-US" altLang="ko-KR" dirty="0"/>
              <a:t>v-show, v-if, v-else, v-bind </a:t>
            </a:r>
            <a:r>
              <a:rPr lang="ko-KR" altLang="en-US" dirty="0"/>
              <a:t>등과 같이 </a:t>
            </a:r>
            <a:r>
              <a:rPr lang="en-US" altLang="ko-KR" b="1" dirty="0"/>
              <a:t>v-</a:t>
            </a:r>
            <a:r>
              <a:rPr lang="ko-KR" altLang="en-US" dirty="0"/>
              <a:t>접두사 형태로 사용</a:t>
            </a:r>
          </a:p>
        </p:txBody>
      </p:sp>
    </p:spTree>
    <p:extLst>
      <p:ext uri="{BB962C8B-B14F-4D97-AF65-F5344CB8AC3E}">
        <p14:creationId xmlns:p14="http://schemas.microsoft.com/office/powerpoint/2010/main" val="3692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3EC5A-2352-4033-99E1-231221E5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v-bind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695AE78-2B5A-4531-B601-C8535154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스타일 크기에 대한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데이터 </a:t>
            </a:r>
            <a:r>
              <a:rPr lang="ko-KR" altLang="en-US" dirty="0"/>
              <a:t>바인딩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CAF629-2566-44EA-83E3-151E6A88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08" y="2647841"/>
            <a:ext cx="5591955" cy="1562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EA415F-A410-489D-A570-3999458B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7" y="4310618"/>
            <a:ext cx="5410955" cy="2114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7134C1-AB1D-469B-9FF6-FBB7901F8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085" y="2647841"/>
            <a:ext cx="307700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10AC2-3EE0-422B-9FEC-32E7B088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머스태시와</a:t>
            </a:r>
            <a:r>
              <a:rPr lang="ko-KR" altLang="en-US" dirty="0"/>
              <a:t> </a:t>
            </a:r>
            <a:r>
              <a:rPr lang="en-US" altLang="ko-KR" dirty="0"/>
              <a:t>v-bind</a:t>
            </a:r>
            <a:r>
              <a:rPr lang="ko-KR" altLang="en-US" dirty="0"/>
              <a:t> 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B89E0-9772-4EF2-A0F8-4D799CCA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머스태시</a:t>
            </a:r>
            <a:r>
              <a:rPr lang="ko-KR" altLang="en-US" dirty="0"/>
              <a:t> </a:t>
            </a:r>
            <a:r>
              <a:rPr lang="en-US" altLang="ko-KR" dirty="0"/>
              <a:t>{{}} : HTML </a:t>
            </a:r>
            <a:r>
              <a:rPr lang="ko-KR" altLang="en-US" dirty="0"/>
              <a:t>값을 만듦</a:t>
            </a:r>
            <a:endParaRPr lang="en-US" altLang="ko-KR" dirty="0"/>
          </a:p>
          <a:p>
            <a:r>
              <a:rPr lang="en-US" altLang="ko-KR" dirty="0" err="1"/>
              <a:t>v-bind:value</a:t>
            </a:r>
            <a:r>
              <a:rPr lang="en-US" altLang="ko-KR" dirty="0"/>
              <a:t>=“” : HTML</a:t>
            </a:r>
            <a:r>
              <a:rPr lang="ko-KR" altLang="en-US" dirty="0"/>
              <a:t> </a:t>
            </a:r>
            <a:r>
              <a:rPr lang="ko-KR" altLang="en-US" dirty="0" err="1"/>
              <a:t>어리트뷰트</a:t>
            </a:r>
            <a:r>
              <a:rPr lang="ko-KR" altLang="en-US" dirty="0"/>
              <a:t> 값을 만듦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CAABD-D161-4641-91D4-1EB5B231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v-bind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CF46C-E1A8-4839-A46F-B66CE915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ko-KR" altLang="en-US" dirty="0" smtClean="0"/>
              <a:t>안의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넣어 아래와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같이 만드세요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7" y="3569017"/>
            <a:ext cx="9172575" cy="2143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52" y="1905000"/>
            <a:ext cx="6958648" cy="24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+mn-ea"/>
              </a:rPr>
              <a:t>Vue.js </a:t>
            </a:r>
            <a:r>
              <a:rPr lang="ko-KR" altLang="en-US" sz="1800" dirty="0">
                <a:latin typeface="+mn-ea"/>
              </a:rPr>
              <a:t>소개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Vue.js </a:t>
            </a:r>
            <a:r>
              <a:rPr lang="ko-KR" altLang="en-US" sz="1800" dirty="0" smtClean="0">
                <a:latin typeface="+mn-ea"/>
              </a:rPr>
              <a:t>시작하기</a:t>
            </a:r>
            <a:endParaRPr lang="en-US" altLang="ko-KR" sz="1800" dirty="0" smtClean="0">
              <a:latin typeface="+mn-ea"/>
            </a:endParaRPr>
          </a:p>
          <a:p>
            <a:r>
              <a:rPr lang="en-US" altLang="ko-KR" sz="18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v-bind</a:t>
            </a:r>
            <a:endParaRPr lang="en-US" altLang="ko-KR" sz="1800" kern="0" dirty="0">
              <a:solidFill>
                <a:srgbClr val="000000"/>
              </a:solidFill>
            </a:endParaRPr>
          </a:p>
          <a:p>
            <a:r>
              <a:rPr lang="en-US" altLang="ko-KR" sz="1800" kern="0" dirty="0" smtClean="0">
                <a:solidFill>
                  <a:srgbClr val="000000"/>
                </a:solidFill>
                <a:latin typeface="함초롬바탕" panose="02030504000101010101" pitchFamily="18" charset="-127"/>
              </a:rPr>
              <a:t>v-model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 smtClean="0">
                <a:latin typeface="+mn-ea"/>
              </a:rPr>
              <a:t>v-if</a:t>
            </a:r>
            <a:r>
              <a:rPr lang="en-US" altLang="ko-KR" sz="1800" dirty="0">
                <a:latin typeface="+mn-ea"/>
              </a:rPr>
              <a:t>, v-for</a:t>
            </a:r>
          </a:p>
          <a:p>
            <a:r>
              <a:rPr lang="en-US" altLang="ko-KR" sz="1800" kern="0" spc="0" dirty="0" smtClean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v-on</a:t>
            </a:r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r>
              <a:rPr lang="ko-KR" altLang="en-US" sz="1800" dirty="0">
                <a:latin typeface="+mn-ea"/>
              </a:rPr>
              <a:t>뷰 인스턴스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{{}} </a:t>
            </a:r>
            <a:r>
              <a:rPr lang="ko-KR" altLang="en-US" dirty="0" err="1" smtClean="0"/>
              <a:t>머스테치에서</a:t>
            </a:r>
            <a:r>
              <a:rPr lang="ko-KR" altLang="en-US" dirty="0" smtClean="0"/>
              <a:t> 할 수 있는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ko-KR" altLang="en-US" dirty="0" smtClean="0"/>
              <a:t>에서 값을 가져오기</a:t>
            </a:r>
            <a:endParaRPr lang="en-US" altLang="ko-KR" dirty="0" smtClean="0"/>
          </a:p>
          <a:p>
            <a:r>
              <a:rPr lang="ko-KR" altLang="en-US" dirty="0" smtClean="0"/>
              <a:t>자바스크립트의 한 줄 연산자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1+4, 1&gt;30 ,data+”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삼항연산자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? “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”: “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“)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8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1072D-E815-41F9-B9AD-3EAE5CED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E3EB9-3FE6-4EBB-9952-A1307957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요소와 </a:t>
            </a:r>
            <a:r>
              <a:rPr lang="ko-KR" altLang="en-US" dirty="0" smtClean="0"/>
              <a:t>동기화 해서 사용하는 양방향 바인딩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2667000"/>
            <a:ext cx="6588443" cy="14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BBFC2-DBB5-4275-BDC2-350836CD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v-model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B8A96-A656-4DE5-9A33-EF19A0FD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작성하고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값을 넣어서 화면이 동적으로 </a:t>
            </a:r>
            <a:r>
              <a:rPr lang="ko-KR" altLang="en-US" dirty="0" err="1" smtClean="0"/>
              <a:t>바뀔수있게</a:t>
            </a:r>
            <a:r>
              <a:rPr lang="ko-KR" altLang="en-US" dirty="0" smtClean="0"/>
              <a:t> 작성하세요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36564"/>
            <a:ext cx="6592050" cy="21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2CB5F-E1E3-46EE-8D25-AED8F10F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v-if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CEA75-9028-45BE-9716-76ADDB44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/>
          <a:lstStyle/>
          <a:p>
            <a:r>
              <a:rPr lang="ko-KR" altLang="en-US" dirty="0"/>
              <a:t>자바스크립트에서 </a:t>
            </a:r>
            <a:r>
              <a:rPr lang="en-US" altLang="ko-KR" dirty="0"/>
              <a:t>if</a:t>
            </a:r>
            <a:r>
              <a:rPr lang="ko-KR" altLang="en-US" dirty="0"/>
              <a:t>문과 같은 흐름 제어 </a:t>
            </a:r>
            <a:endParaRPr lang="en-US" altLang="ko-KR" dirty="0"/>
          </a:p>
          <a:p>
            <a:r>
              <a:rPr lang="en-US" altLang="ko-KR" dirty="0"/>
              <a:t>v-if,</a:t>
            </a:r>
            <a:r>
              <a:rPr lang="ko-KR" altLang="en-US" dirty="0"/>
              <a:t> </a:t>
            </a:r>
            <a:r>
              <a:rPr lang="en-US" altLang="ko-KR" dirty="0"/>
              <a:t>v-else-if,</a:t>
            </a:r>
            <a:r>
              <a:rPr lang="ko-KR" altLang="en-US" dirty="0"/>
              <a:t> </a:t>
            </a:r>
            <a:r>
              <a:rPr lang="en-US" altLang="ko-KR" dirty="0"/>
              <a:t>v-else </a:t>
            </a:r>
            <a:r>
              <a:rPr lang="ko-KR" altLang="en-US" dirty="0"/>
              <a:t>의 형태로 사용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객체 안의 결과값이 </a:t>
            </a:r>
            <a:r>
              <a:rPr lang="en-US" altLang="ko-KR" dirty="0" err="1"/>
              <a:t>boolean</a:t>
            </a:r>
            <a:r>
              <a:rPr lang="ko-KR" altLang="en-US" dirty="0"/>
              <a:t>을 갖는</a:t>
            </a:r>
            <a:r>
              <a:rPr lang="en-US" altLang="ko-KR" dirty="0"/>
              <a:t> </a:t>
            </a:r>
            <a:r>
              <a:rPr lang="ko-KR" altLang="en-US" dirty="0"/>
              <a:t>속성을 가져와서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그 결과 값이 </a:t>
            </a:r>
            <a:r>
              <a:rPr lang="en-US" altLang="ko-KR" dirty="0"/>
              <a:t>true</a:t>
            </a:r>
            <a:r>
              <a:rPr lang="ko-KR" altLang="en-US" dirty="0" err="1"/>
              <a:t>일때</a:t>
            </a:r>
            <a:r>
              <a:rPr lang="ko-KR" altLang="en-US" dirty="0"/>
              <a:t> 요소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false</a:t>
            </a:r>
            <a:r>
              <a:rPr lang="ko-KR" altLang="en-US" dirty="0"/>
              <a:t>일 경우 요소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X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1A15F5-C42A-4FD1-AD14-AAEA2A10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03" y="3541135"/>
            <a:ext cx="6057900" cy="1190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1A6CF7-2975-479B-9E9F-7BB46A23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003" y="4764697"/>
            <a:ext cx="2362200" cy="1438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6519ED-4F59-4B0B-8BD4-B09D9E5611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48"/>
          <a:stretch/>
        </p:blipFill>
        <p:spPr>
          <a:xfrm>
            <a:off x="7940903" y="3600908"/>
            <a:ext cx="3091092" cy="7525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8430ED-EB7B-4226-9B70-D29B2EFB3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903" y="5065025"/>
            <a:ext cx="2962688" cy="4286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951FC5-D289-45D6-9CA4-6C0C7DE07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903" y="5493710"/>
            <a:ext cx="3229426" cy="7240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949263-EB07-40C0-B65E-A43F4AA5BF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903" y="4312445"/>
            <a:ext cx="415348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A7C24-87CB-4B7A-A0BD-6FD9786F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5F3CE-C330-4CD4-B5F2-45C251EC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if</a:t>
            </a:r>
            <a:r>
              <a:rPr lang="ko-KR" altLang="en-US" dirty="0"/>
              <a:t>문과 동일하게 </a:t>
            </a:r>
            <a:r>
              <a:rPr lang="en-US" altLang="ko-KR" dirty="0"/>
              <a:t>if</a:t>
            </a:r>
            <a:r>
              <a:rPr lang="ko-KR" altLang="en-US" dirty="0"/>
              <a:t>는 참일 때 </a:t>
            </a:r>
            <a:r>
              <a:rPr lang="en-US" altLang="ko-KR" dirty="0"/>
              <a:t>else</a:t>
            </a:r>
            <a:r>
              <a:rPr lang="ko-KR" altLang="en-US" dirty="0"/>
              <a:t>는 거짓일때 요소 생성 </a:t>
            </a:r>
            <a:endParaRPr lang="en-US" altLang="ko-KR" dirty="0"/>
          </a:p>
          <a:p>
            <a:r>
              <a:rPr lang="en-US" altLang="ko-KR" dirty="0"/>
              <a:t>else</a:t>
            </a:r>
            <a:r>
              <a:rPr lang="ko-KR" altLang="en-US" dirty="0"/>
              <a:t>는 반드시 </a:t>
            </a:r>
            <a:r>
              <a:rPr lang="en-US" altLang="ko-KR" dirty="0"/>
              <a:t>if</a:t>
            </a:r>
            <a:r>
              <a:rPr lang="ko-KR" altLang="en-US" dirty="0"/>
              <a:t>문과 함께 짝을 맞춰서 써야한다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279092-7B3C-4B10-8541-0E3319E6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13" y="3135766"/>
            <a:ext cx="9427699" cy="15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97F0D-D6AD-4D2C-A5D1-91F37655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v-if-else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9864-B603-4498-96AF-412A7546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v-if-else</a:t>
            </a:r>
            <a:r>
              <a:rPr lang="ko-KR" altLang="en-US" dirty="0"/>
              <a:t>를 이용하여 새로운 표현식을 추가해 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DBB3EE-E349-46A7-A187-D8101D0A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81" y="2841173"/>
            <a:ext cx="9615178" cy="1469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7CE024-942E-40F0-8208-1541B2DA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81" y="4479895"/>
            <a:ext cx="3333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A86F7-8F30-4010-8A13-40D58293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43459-0265-40B2-840D-EBE714EF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중간에 다른 요소가 있으면 </a:t>
            </a:r>
            <a:r>
              <a:rPr lang="en-US" altLang="ko-KR" dirty="0" err="1"/>
              <a:t>vue</a:t>
            </a:r>
            <a:r>
              <a:rPr lang="ko-KR" altLang="en-US" dirty="0"/>
              <a:t>는 두 개를 각기 다른 </a:t>
            </a:r>
            <a:r>
              <a:rPr lang="en-US" altLang="ko-KR" dirty="0"/>
              <a:t>v-if</a:t>
            </a:r>
            <a:r>
              <a:rPr lang="ko-KR" altLang="en-US" dirty="0"/>
              <a:t>로 인식한다</a:t>
            </a:r>
            <a:endParaRPr lang="en-US" altLang="ko-KR" dirty="0"/>
          </a:p>
          <a:p>
            <a:r>
              <a:rPr lang="en-US" altLang="ko-KR" dirty="0"/>
              <a:t>v-if-else</a:t>
            </a:r>
            <a:r>
              <a:rPr lang="ko-KR" altLang="en-US" dirty="0"/>
              <a:t>와 사용할 때는 반드시 요소끼리 붙여주자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v-if-else</a:t>
            </a:r>
            <a:r>
              <a:rPr lang="ko-KR" altLang="en-US" dirty="0"/>
              <a:t>와 </a:t>
            </a:r>
            <a:r>
              <a:rPr lang="en-US" altLang="ko-KR" dirty="0"/>
              <a:t>v-else </a:t>
            </a:r>
            <a:r>
              <a:rPr lang="ko-KR" altLang="en-US" dirty="0"/>
              <a:t>가 실행되지 않음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6070B4-6081-4CAD-B31E-3984A05A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4" y="3429001"/>
            <a:ext cx="9745197" cy="16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1" y="3560981"/>
            <a:ext cx="7287620" cy="16273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397F0D-D6AD-4D2C-A5D1-91F37655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v-if, v-else, v-if-else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9864-B603-4498-96AF-412A7546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의 값을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 두었을 때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아래의 코드를 채워 다음과 같이 실행되게 하세요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smtClean="0"/>
              <a:t>V-model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머스테치를</a:t>
            </a:r>
            <a:r>
              <a:rPr lang="ko-KR" altLang="en-US" dirty="0" smtClean="0"/>
              <a:t> 이용해서 출력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82460F-A85E-41A7-BA67-12A422DA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47" y="4682326"/>
            <a:ext cx="2734057" cy="1228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A04547-F3D4-4D78-A85A-BD4732CE6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704" y="4639504"/>
            <a:ext cx="2486455" cy="10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97F0D-D6AD-4D2C-A5D1-91F37655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v-if, v-else, v-if-else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9864-B603-4498-96AF-412A7546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canAddCart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의 값을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 두었을 때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아래의 코드를 채워 다음과 같이 실행되게 하세요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B73BF2-1D85-4049-849B-53EC163D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783" y="3083351"/>
            <a:ext cx="7087589" cy="2076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7C647B-CEE3-4A26-93A7-1B0B7C938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494" y="3788451"/>
            <a:ext cx="1724266" cy="1143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3450E3-337B-4692-952D-9EF88C763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760" y="3837840"/>
            <a:ext cx="201005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6877-4553-4E92-823A-CB7742F2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v-show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7C4D7-4EE2-4DBB-88EF-13C2A038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display:none</a:t>
            </a:r>
            <a:r>
              <a:rPr lang="ko-KR" altLang="en-US" dirty="0"/>
              <a:t> 상태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68EC4-3B7C-440C-8504-91ABF7BA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39" y="2957568"/>
            <a:ext cx="10384973" cy="1512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3AEF2-36D5-43D9-BDDA-89ECAED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39" y="4469943"/>
            <a:ext cx="3224269" cy="18406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F1B0FE-24EF-43E1-B8D5-0DD377EDD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481" y="4913673"/>
            <a:ext cx="5753037" cy="11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Vue.js </a:t>
            </a:r>
            <a:r>
              <a:rPr lang="ko-KR" altLang="en-US" dirty="0"/>
              <a:t>소개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73AD-1E98-4044-97D1-C86F766E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v-for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EC67B-3A42-41B4-A18F-615A8C0E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9345"/>
            <a:ext cx="8915400" cy="3777622"/>
          </a:xfrm>
        </p:spPr>
        <p:txBody>
          <a:bodyPr/>
          <a:lstStyle/>
          <a:p>
            <a:r>
              <a:rPr lang="ko-KR" altLang="en-US" dirty="0"/>
              <a:t>자바스크립트에서 </a:t>
            </a:r>
            <a:r>
              <a:rPr lang="en-US" altLang="ko-KR" dirty="0"/>
              <a:t>for</a:t>
            </a:r>
            <a:r>
              <a:rPr lang="ko-KR" altLang="en-US" dirty="0"/>
              <a:t>문과 같은 흐름 제어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객체의 배열을 가진 속성을 들고 와서 배열의 길이만큼 요소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V-for=“n in 10” </a:t>
            </a:r>
            <a:r>
              <a:rPr lang="ko-KR" altLang="en-US" dirty="0" smtClean="0"/>
              <a:t>을 통해서 </a:t>
            </a:r>
            <a:r>
              <a:rPr lang="ko-KR" altLang="en-US" dirty="0" err="1" smtClean="0"/>
              <a:t>반복가능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4ADDF6-3241-477B-A15A-C52246C1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57" y="2960235"/>
            <a:ext cx="6387114" cy="1279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5160DE-9568-44CE-879E-235E5BC5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557" y="4187810"/>
            <a:ext cx="6064210" cy="1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4E23-EFCE-4501-9D57-A04BE081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v-for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A70CC-ACBA-4B9F-9CDC-8389A15A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V-for</a:t>
            </a:r>
            <a:r>
              <a:rPr lang="ko-KR" altLang="en-US" dirty="0" smtClean="0"/>
              <a:t>를 이용하여 아래와 같이  요소를 생성하세요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55" y="2590800"/>
            <a:ext cx="2609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0B4B9-E6DD-4FE1-B1AF-C88136B0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v-for </a:t>
            </a:r>
            <a:r>
              <a:rPr lang="ko-KR" altLang="en-US" dirty="0"/>
              <a:t>로 테이블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6B55C-0434-4CFD-A14C-12721FD3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06" y="1792406"/>
            <a:ext cx="5870520" cy="43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4E23-EFCE-4501-9D57-A04BE081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v-for </a:t>
            </a: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A70CC-ACBA-4B9F-9CDC-8389A15A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Namelist</a:t>
            </a:r>
            <a:r>
              <a:rPr lang="ko-KR" altLang="en-US" dirty="0" smtClean="0"/>
              <a:t>를 이용하여 아래 테이블을 작성하세요</a:t>
            </a:r>
            <a:endParaRPr lang="en-US" altLang="ko-KR" dirty="0" smtClean="0"/>
          </a:p>
          <a:p>
            <a:r>
              <a:rPr lang="en-US" altLang="ko-KR" dirty="0"/>
              <a:t>&lt;td v-for="n in 2</a:t>
            </a:r>
            <a:r>
              <a:rPr lang="en-US" altLang="ko-KR" dirty="0" smtClean="0"/>
              <a:t>"&gt; &lt;td&gt;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63" y="4208456"/>
            <a:ext cx="5220429" cy="1714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863" y="3009913"/>
            <a:ext cx="7066630" cy="13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0576-A968-4260-B520-4DA4A29F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4B21-CD4A-4851-B69F-29D3AE04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5970"/>
            <a:ext cx="8915400" cy="4205252"/>
          </a:xfrm>
        </p:spPr>
        <p:txBody>
          <a:bodyPr/>
          <a:lstStyle/>
          <a:p>
            <a:r>
              <a:rPr lang="ko-KR" altLang="en-US" dirty="0"/>
              <a:t>이벤트 처리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 smtClean="0"/>
              <a:t>V-on : </a:t>
            </a:r>
            <a:r>
              <a:rPr lang="ko-KR" altLang="en-US" dirty="0" err="1" smtClean="0"/>
              <a:t>이벤트명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“</a:t>
            </a:r>
            <a:r>
              <a:rPr lang="ko-KR" altLang="en-US" dirty="0" smtClean="0"/>
              <a:t>실행할 표현식 또는 메서드 이름</a:t>
            </a:r>
            <a:r>
              <a:rPr lang="en-US" altLang="ko-KR" dirty="0" smtClean="0"/>
              <a:t>”</a:t>
            </a:r>
          </a:p>
          <a:p>
            <a:r>
              <a:rPr lang="ko-KR" altLang="en-US" dirty="0" smtClean="0"/>
              <a:t>줄여서 </a:t>
            </a:r>
            <a:r>
              <a:rPr lang="en-US" altLang="ko-KR" dirty="0" smtClean="0"/>
              <a:t>@</a:t>
            </a:r>
            <a:r>
              <a:rPr lang="ko-KR" altLang="en-US" dirty="0" err="1" smtClean="0"/>
              <a:t>이벤트명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실행할 표현식 또는 메서드 이름</a:t>
            </a:r>
            <a:r>
              <a:rPr lang="en-US" altLang="ko-KR" dirty="0" smtClean="0"/>
              <a:t>”</a:t>
            </a:r>
          </a:p>
          <a:p>
            <a:r>
              <a:rPr lang="ko-KR" altLang="en-US" dirty="0" smtClean="0"/>
              <a:t>이벤트 이름은 자바스크립트에서 사용하는 이벤트이름과 동일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3" y="3499087"/>
            <a:ext cx="6058680" cy="2522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858" y="3427365"/>
            <a:ext cx="5105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0B3D-9A21-428D-A398-8F59AE6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메서드 작성법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AB076-3595-4715-9C4A-D784C168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504"/>
            <a:ext cx="8915400" cy="4109718"/>
          </a:xfrm>
        </p:spPr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methods </a:t>
            </a:r>
            <a:r>
              <a:rPr lang="ko-KR" altLang="en-US" dirty="0" smtClean="0"/>
              <a:t>객체를 만든 후 안에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값에 접근 할 때는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이용해서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44172"/>
            <a:ext cx="61912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0B3D-9A21-428D-A398-8F59AE6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v-on </a:t>
            </a:r>
            <a:r>
              <a:rPr lang="ko-KR" altLang="en-US" dirty="0" smtClean="0"/>
              <a:t>이벤트 수식어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AB076-3595-4715-9C4A-D784C168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smtClean="0"/>
              <a:t>prevent </a:t>
            </a:r>
          </a:p>
          <a:p>
            <a:r>
              <a:rPr lang="en-US" altLang="ko-KR" dirty="0" err="1"/>
              <a:t>event.preventDefault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사용 대신 이벤트의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&lt;!-- </a:t>
            </a:r>
            <a:r>
              <a:rPr lang="ko-KR" altLang="en-US" dirty="0"/>
              <a:t>제출 이벤트가 페이지를 다시 로드 하지 않습니다 </a:t>
            </a:r>
            <a:r>
              <a:rPr lang="en-US" altLang="ko-KR" dirty="0"/>
              <a:t>--&gt;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&lt;form </a:t>
            </a:r>
            <a:r>
              <a:rPr lang="en-US" altLang="ko-KR" dirty="0" err="1"/>
              <a:t>v-on:submit.prevent</a:t>
            </a:r>
            <a:r>
              <a:rPr lang="en-US" altLang="ko-KR" dirty="0"/>
              <a:t>="</a:t>
            </a:r>
            <a:r>
              <a:rPr lang="en-US" altLang="ko-KR" dirty="0" err="1"/>
              <a:t>onSubmit</a:t>
            </a:r>
            <a:r>
              <a:rPr lang="en-US" altLang="ko-KR" dirty="0"/>
              <a:t>"&gt;&lt;/form&gt;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0B3D-9A21-428D-A398-8F59AE6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v-on </a:t>
            </a:r>
            <a:r>
              <a:rPr lang="ko-KR" altLang="en-US" dirty="0" smtClean="0"/>
              <a:t>키 수식어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AB076-3595-4715-9C4A-D784C168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Keyup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</a:t>
            </a:r>
            <a:r>
              <a:rPr lang="en-US" altLang="ko-KR" dirty="0" smtClean="0"/>
              <a:t>.delete .space</a:t>
            </a:r>
            <a:r>
              <a:rPr lang="ko-KR" altLang="en-US" dirty="0" smtClean="0"/>
              <a:t>등의 수식어로 특정 키 일 때 </a:t>
            </a:r>
            <a:r>
              <a:rPr lang="ko-KR" altLang="en-US" dirty="0" err="1" smtClean="0"/>
              <a:t>이벤트발생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62" y="3116239"/>
            <a:ext cx="4914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7BF18-C39E-4408-B40B-BC466022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76791-E761-415E-B0B1-F1A2A786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어플리케이션을 만들기 위한 라이브러리이자 프레임워크</a:t>
            </a:r>
            <a:endParaRPr lang="en-US" altLang="ko-KR" dirty="0"/>
          </a:p>
          <a:p>
            <a:r>
              <a:rPr lang="en-US" altLang="ko-KR" dirty="0"/>
              <a:t>MVVM </a:t>
            </a:r>
            <a:r>
              <a:rPr lang="ko-KR" altLang="en-US" dirty="0"/>
              <a:t>모델 표방 </a:t>
            </a:r>
            <a:r>
              <a:rPr lang="en-US" altLang="ko-KR" dirty="0"/>
              <a:t>: </a:t>
            </a:r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/>
              <a:t>뷰</a:t>
            </a:r>
            <a:r>
              <a:rPr lang="en-US" altLang="ko-KR" dirty="0"/>
              <a:t>-</a:t>
            </a:r>
            <a:r>
              <a:rPr lang="ko-KR" altLang="en-US" dirty="0"/>
              <a:t>뷰 모델</a:t>
            </a:r>
            <a:r>
              <a:rPr lang="en-US" altLang="ko-KR" dirty="0"/>
              <a:t>(model-view-</a:t>
            </a:r>
            <a:r>
              <a:rPr lang="en-US" altLang="ko-KR" dirty="0" err="1"/>
              <a:t>viewmodel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코어라이브러리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ViewModel</a:t>
            </a:r>
            <a:r>
              <a:rPr lang="ko-KR" altLang="en-US" dirty="0"/>
              <a:t>에 집중되어있는 형태</a:t>
            </a:r>
            <a:endParaRPr lang="en-US" altLang="ko-KR" dirty="0"/>
          </a:p>
          <a:p>
            <a:r>
              <a:rPr lang="ko-KR" altLang="en-US" dirty="0"/>
              <a:t>부가적라이브러리 제공</a:t>
            </a:r>
            <a:endParaRPr lang="en-US" altLang="ko-KR" dirty="0"/>
          </a:p>
          <a:p>
            <a:pPr lvl="1"/>
            <a:r>
              <a:rPr lang="ko-KR" altLang="en-US" dirty="0"/>
              <a:t>각 라이브러리는 유연하게 </a:t>
            </a:r>
            <a:r>
              <a:rPr lang="ko-KR" altLang="en-US" dirty="0" err="1"/>
              <a:t>대처가능</a:t>
            </a:r>
            <a:endParaRPr lang="en-US" altLang="ko-KR" dirty="0"/>
          </a:p>
          <a:p>
            <a:r>
              <a:rPr lang="ko-KR" altLang="en-US" dirty="0"/>
              <a:t>가상노드에서 </a:t>
            </a:r>
            <a:r>
              <a:rPr lang="en-US" altLang="ko-KR" dirty="0"/>
              <a:t>DOM</a:t>
            </a:r>
            <a:r>
              <a:rPr lang="ko-KR" altLang="en-US" dirty="0"/>
              <a:t>구성 후 사용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305F41-FF78-498B-B111-C6A3FE7C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4517358"/>
            <a:ext cx="3749013" cy="13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A7FF-B4DC-4F22-9BAC-CD257A2B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가 주목받는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90A7C-BBC0-46F1-94DB-192EC689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디자이너와 개발자를 위해 쉽게 설계되었다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모델을 지원한다 </a:t>
            </a:r>
            <a:r>
              <a:rPr lang="en-US" altLang="ko-KR" dirty="0"/>
              <a:t>(</a:t>
            </a:r>
            <a:r>
              <a:rPr lang="ko-KR" altLang="en-US" dirty="0" err="1"/>
              <a:t>리액티브</a:t>
            </a:r>
            <a:r>
              <a:rPr lang="ko-KR" altLang="en-US" dirty="0"/>
              <a:t> </a:t>
            </a:r>
            <a:r>
              <a:rPr lang="ko-KR" altLang="en-US" dirty="0" err="1"/>
              <a:t>양뱡향</a:t>
            </a:r>
            <a:r>
              <a:rPr lang="ko-KR" altLang="en-US" dirty="0"/>
              <a:t> 데이터 바인딩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과 자바 스크립트만 알면 쉽게 시작 가능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설치하기 쉽고 용량이 작아서 속도가 빠르다</a:t>
            </a:r>
          </a:p>
        </p:txBody>
      </p:sp>
    </p:spTree>
    <p:extLst>
      <p:ext uri="{BB962C8B-B14F-4D97-AF65-F5344CB8AC3E}">
        <p14:creationId xmlns:p14="http://schemas.microsoft.com/office/powerpoint/2010/main" val="9197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39CD6-1CED-4D2C-820E-509472C0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탄생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34E03-60EF-46F5-8A8F-84C0B25C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에반</a:t>
            </a:r>
            <a:r>
              <a:rPr lang="ko-KR" altLang="en-US" dirty="0"/>
              <a:t> 유 </a:t>
            </a:r>
            <a:endParaRPr lang="en-US" altLang="ko-KR" dirty="0"/>
          </a:p>
          <a:p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입사 후 </a:t>
            </a:r>
            <a:r>
              <a:rPr lang="en-US" altLang="ko-KR" dirty="0"/>
              <a:t>Angular.js </a:t>
            </a:r>
            <a:r>
              <a:rPr lang="ko-KR" altLang="en-US" dirty="0"/>
              <a:t>를 사용한 프로젝트 진행 중 </a:t>
            </a:r>
            <a:r>
              <a:rPr lang="en-US" altLang="ko-KR" dirty="0"/>
              <a:t>Angular.js</a:t>
            </a:r>
            <a:r>
              <a:rPr lang="ko-KR" altLang="en-US" dirty="0"/>
              <a:t>의 데이터 결합 기술을 살리면서 가벼운 프레임워크를 만들고자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</a:t>
            </a:r>
            <a:r>
              <a:rPr lang="en-US" altLang="ko-KR" dirty="0"/>
              <a:t>Vue 3 </a:t>
            </a:r>
            <a:r>
              <a:rPr lang="ko-KR" altLang="en-US" dirty="0"/>
              <a:t>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우리가 배울 것 </a:t>
            </a:r>
            <a:r>
              <a:rPr lang="en-US" altLang="ko-KR" dirty="0"/>
              <a:t>Vue 2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BAA47-5D38-4E57-9BBA-983CDD529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Vue.js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6DFF1-8DC6-44B9-8740-BAB1F5E24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C0B9-B47B-4BA7-BD77-5D16BD59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E3151-922A-430F-8FB7-2AC18D00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Code</a:t>
            </a:r>
          </a:p>
          <a:p>
            <a:r>
              <a:rPr lang="en-US" altLang="ko-KR" dirty="0"/>
              <a:t>Visual Studio Code Extensions : </a:t>
            </a:r>
            <a:r>
              <a:rPr lang="en-US" altLang="ko-KR" dirty="0" err="1"/>
              <a:t>Vue</a:t>
            </a:r>
            <a:r>
              <a:rPr lang="en-US" altLang="ko-KR" dirty="0"/>
              <a:t> VS </a:t>
            </a:r>
            <a:r>
              <a:rPr lang="en-US" altLang="ko-KR" dirty="0" smtClean="0"/>
              <a:t>Cord </a:t>
            </a:r>
            <a:r>
              <a:rPr lang="en-US" altLang="ko-KR" dirty="0"/>
              <a:t>Extension Pack</a:t>
            </a:r>
          </a:p>
          <a:p>
            <a:r>
              <a:rPr lang="en-US" altLang="ko-KR" dirty="0"/>
              <a:t>Node.js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en-US" altLang="ko-KR" dirty="0" err="1"/>
              <a:t>Devtools</a:t>
            </a:r>
            <a:r>
              <a:rPr lang="en-US" altLang="ko-KR" dirty="0"/>
              <a:t> (</a:t>
            </a:r>
            <a:r>
              <a:rPr lang="ko-KR" altLang="en-US" dirty="0"/>
              <a:t>크롬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9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E631E-C839-4CBF-88AA-AD9BE636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Extensions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1787-06FA-44A0-AC50-FC9A5A11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Code Extensions : Vue VS </a:t>
            </a:r>
            <a:r>
              <a:rPr lang="en-US" altLang="ko-KR" dirty="0" smtClean="0"/>
              <a:t>Cord </a:t>
            </a:r>
            <a:r>
              <a:rPr lang="en-US" altLang="ko-KR" dirty="0"/>
              <a:t>Extension Pack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34EA54-C133-461B-828D-394F0529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77" y="2787278"/>
            <a:ext cx="616353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1561</TotalTime>
  <Words>650</Words>
  <Application>Microsoft Office PowerPoint</Application>
  <PresentationFormat>와이드스크린</PresentationFormat>
  <Paragraphs>133</Paragraphs>
  <Slides>38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함초롬바탕</vt:lpstr>
      <vt:lpstr>Arial</vt:lpstr>
      <vt:lpstr>Century Gothic</vt:lpstr>
      <vt:lpstr>Consolas</vt:lpstr>
      <vt:lpstr>Wingdings 3</vt:lpstr>
      <vt:lpstr>줄기</vt:lpstr>
      <vt:lpstr>VUE CHAP1</vt:lpstr>
      <vt:lpstr>오늘 배울 내용</vt:lpstr>
      <vt:lpstr>Vue.js 소개</vt:lpstr>
      <vt:lpstr>Vue.js</vt:lpstr>
      <vt:lpstr>Vue가 주목받는 이유</vt:lpstr>
      <vt:lpstr>Vue 탄생 배경</vt:lpstr>
      <vt:lpstr>Vue.js 시작하기</vt:lpstr>
      <vt:lpstr>Vue 환경 설정</vt:lpstr>
      <vt:lpstr>Visual Studio Code Extensions</vt:lpstr>
      <vt:lpstr>Node.js 설치</vt:lpstr>
      <vt:lpstr>npm</vt:lpstr>
      <vt:lpstr>크롬 디버깅 툴</vt:lpstr>
      <vt:lpstr>Vue 설치방법 </vt:lpstr>
      <vt:lpstr>안녕하세요를 출력하는 간단한 vue</vt:lpstr>
      <vt:lpstr>디렉티브</vt:lpstr>
      <vt:lpstr>Vue.js에서 디렉티브란?</vt:lpstr>
      <vt:lpstr>v-bind</vt:lpstr>
      <vt:lpstr>머스태시와 v-bind 의 차이</vt:lpstr>
      <vt:lpstr>v-bind 실습 1</vt:lpstr>
      <vt:lpstr>{{}} 머스테치에서 할 수 있는 일</vt:lpstr>
      <vt:lpstr>v-model</vt:lpstr>
      <vt:lpstr>v-model 실습1</vt:lpstr>
      <vt:lpstr>v-if</vt:lpstr>
      <vt:lpstr>v-else</vt:lpstr>
      <vt:lpstr>v-if-else</vt:lpstr>
      <vt:lpstr>v-else</vt:lpstr>
      <vt:lpstr>v-if, v-else, v-if-else 실습1</vt:lpstr>
      <vt:lpstr>v-if, v-else, v-if-else 실습2</vt:lpstr>
      <vt:lpstr>v-show</vt:lpstr>
      <vt:lpstr>v-for</vt:lpstr>
      <vt:lpstr>v-for 실습 1</vt:lpstr>
      <vt:lpstr>v-for 로 테이블 만들기</vt:lpstr>
      <vt:lpstr>v-for 실습 2</vt:lpstr>
      <vt:lpstr>v-on</vt:lpstr>
      <vt:lpstr>메서드 작성법</vt:lpstr>
      <vt:lpstr>v-on 이벤트 수식어</vt:lpstr>
      <vt:lpstr>v-on 키 수식어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55</cp:revision>
  <dcterms:created xsi:type="dcterms:W3CDTF">2022-01-26T22:21:15Z</dcterms:created>
  <dcterms:modified xsi:type="dcterms:W3CDTF">2022-03-17T08:55:52Z</dcterms:modified>
</cp:coreProperties>
</file>