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92" r:id="rId5"/>
    <p:sldId id="317" r:id="rId6"/>
    <p:sldId id="323" r:id="rId7"/>
    <p:sldId id="293" r:id="rId8"/>
    <p:sldId id="318" r:id="rId9"/>
    <p:sldId id="322" r:id="rId10"/>
    <p:sldId id="336" r:id="rId11"/>
    <p:sldId id="345" r:id="rId12"/>
    <p:sldId id="314" r:id="rId13"/>
    <p:sldId id="315" r:id="rId14"/>
    <p:sldId id="285" r:id="rId15"/>
    <p:sldId id="291" r:id="rId16"/>
    <p:sldId id="288" r:id="rId17"/>
    <p:sldId id="319" r:id="rId18"/>
    <p:sldId id="344" r:id="rId19"/>
    <p:sldId id="320" r:id="rId20"/>
    <p:sldId id="321" r:id="rId21"/>
    <p:sldId id="343" r:id="rId22"/>
    <p:sldId id="289" r:id="rId23"/>
    <p:sldId id="326" r:id="rId24"/>
    <p:sldId id="290" r:id="rId25"/>
    <p:sldId id="324" r:id="rId26"/>
    <p:sldId id="286" r:id="rId27"/>
    <p:sldId id="329" r:id="rId28"/>
    <p:sldId id="332" r:id="rId29"/>
    <p:sldId id="338" r:id="rId30"/>
    <p:sldId id="340" r:id="rId31"/>
    <p:sldId id="330" r:id="rId32"/>
    <p:sldId id="333" r:id="rId33"/>
    <p:sldId id="331" r:id="rId34"/>
    <p:sldId id="334" r:id="rId35"/>
    <p:sldId id="32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5288" autoAdjust="0"/>
  </p:normalViewPr>
  <p:slideViewPr>
    <p:cSldViewPr snapToGrid="0">
      <p:cViewPr varScale="1">
        <p:scale>
          <a:sx n="56" d="100"/>
          <a:sy n="56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2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0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3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HTML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속성은 대소 문자를 구분하지 않으므로 문자열이 아닌 템플릿을 사용할 때 </a:t>
            </a:r>
            <a:r>
              <a:rPr lang="en-US" altLang="ko-KR" b="0" i="0" dirty="0" err="1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camelCased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 prop 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이름에 해당하는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kebab-case(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하이픈 구분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2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자바 스크립트의 객체와 배열은 참조로 전달되므로 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prop</a:t>
            </a:r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가 배열이나 객체인 경우 하위 객체 또는 배열 자체를 부모 상태로 변경하면 부모 상태에 **영향을 줍니다**</a:t>
            </a:r>
            <a:r>
              <a:rPr lang="en-US" altLang="ko-KR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4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5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 </a:t>
            </a:r>
            <a:r>
              <a:rPr lang="en-US" altLang="ko-KR" dirty="0"/>
              <a:t>chap03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4193-E455-4790-AB19-200E7E88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ko-KR" altLang="en-US" dirty="0"/>
              <a:t>화면이 다음과 같이 출력되기위하여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memo-component</a:t>
            </a:r>
            <a:r>
              <a:rPr lang="ko-KR" altLang="en-US" dirty="0"/>
              <a:t>를 작성하세요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0" y="1264555"/>
            <a:ext cx="4337681" cy="4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87" y="129533"/>
            <a:ext cx="36957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78" y="2030933"/>
            <a:ext cx="9728605" cy="19107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278" y="3941685"/>
            <a:ext cx="3486743" cy="2399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54692"/>
          <a:stretch/>
        </p:blipFill>
        <p:spPr>
          <a:xfrm>
            <a:off x="6709730" y="3908576"/>
            <a:ext cx="4337681" cy="210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19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File Component (SFC)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ko-KR" altLang="en-US" dirty="0"/>
              <a:t>의 컴포넌트를 하나의 파일로 나타내는 것</a:t>
            </a:r>
            <a:endParaRPr lang="en-US" altLang="ko-KR" dirty="0"/>
          </a:p>
          <a:p>
            <a:r>
              <a:rPr lang="ko-KR" altLang="en-US" dirty="0"/>
              <a:t>하나의 파일이 하나의 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핵심문법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File 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</a:t>
            </a:r>
            <a:r>
              <a:rPr lang="en-US" altLang="ko-KR" dirty="0"/>
              <a:t>3</a:t>
            </a:r>
            <a:r>
              <a:rPr lang="ko-KR" altLang="en-US" dirty="0"/>
              <a:t>개의 부분</a:t>
            </a:r>
            <a:endParaRPr lang="en-US" altLang="ko-KR" dirty="0"/>
          </a:p>
          <a:p>
            <a:r>
              <a:rPr lang="en-US" altLang="ko-KR" dirty="0"/>
              <a:t>Template : </a:t>
            </a:r>
            <a:r>
              <a:rPr lang="ko-KR" altLang="en-US" dirty="0"/>
              <a:t>컴포넌트가 렌더링 되어야하는 </a:t>
            </a:r>
            <a:r>
              <a:rPr lang="en-US" altLang="ko-KR" dirty="0"/>
              <a:t>HTML </a:t>
            </a:r>
            <a:r>
              <a:rPr lang="ko-KR" altLang="en-US" dirty="0"/>
              <a:t>코드 부분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선언적 렌더링 혹은 템플릿 문법을 이용하여 </a:t>
            </a:r>
            <a:r>
              <a:rPr lang="ko-KR" altLang="en-US" dirty="0" err="1"/>
              <a:t>반응형</a:t>
            </a:r>
            <a:r>
              <a:rPr lang="ko-KR" altLang="en-US" dirty="0"/>
              <a:t> 컴포넌트 구현</a:t>
            </a:r>
            <a:endParaRPr lang="en-US" altLang="ko-KR" dirty="0"/>
          </a:p>
          <a:p>
            <a:r>
              <a:rPr lang="en-US" altLang="ko-KR" dirty="0"/>
              <a:t>Script :</a:t>
            </a:r>
            <a:r>
              <a:rPr lang="ko-KR" altLang="en-US" dirty="0"/>
              <a:t>템플릿에서 사용한 </a:t>
            </a:r>
            <a:r>
              <a:rPr lang="ko-KR" altLang="en-US" dirty="0" err="1"/>
              <a:t>반응성을</a:t>
            </a:r>
            <a:r>
              <a:rPr lang="ko-KR" altLang="en-US" dirty="0"/>
              <a:t> 가지는 </a:t>
            </a:r>
            <a:r>
              <a:rPr lang="ko-KR" altLang="en-US" dirty="0" err="1"/>
              <a:t>변수등을</a:t>
            </a:r>
            <a:r>
              <a:rPr lang="ko-KR" altLang="en-US" dirty="0"/>
              <a:t> 조작</a:t>
            </a:r>
            <a:endParaRPr lang="en-US" altLang="ko-KR" dirty="0"/>
          </a:p>
          <a:p>
            <a:r>
              <a:rPr lang="en-US" altLang="ko-KR" dirty="0"/>
              <a:t>Style : </a:t>
            </a:r>
            <a:r>
              <a:rPr lang="ko-KR" altLang="en-US" dirty="0"/>
              <a:t>컴포넌트 혹은 전체 프로젝트에서 사용할 </a:t>
            </a:r>
            <a:r>
              <a:rPr lang="en-US" altLang="ko-KR" dirty="0"/>
              <a:t>CSS </a:t>
            </a:r>
            <a:r>
              <a:rPr lang="ko-KR" altLang="en-US"/>
              <a:t>코드를 삽입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9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컴포넌트간의</a:t>
            </a:r>
            <a:r>
              <a:rPr lang="ko-KR" altLang="en-US" dirty="0"/>
              <a:t> 데이터 전달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2102-5B54-4C5B-BF0C-B002BFFC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7C6B4-BD26-439F-BA3D-2FEE9D60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props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이벤트 버스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6CAA1-E24C-4DAB-9E58-51FA50C8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57" y="2037231"/>
            <a:ext cx="4485672" cy="38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F9C07-63B3-4076-8269-0E763669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38C0C-10ED-429A-9E0C-B1D9550C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값을 전달받을 </a:t>
            </a:r>
            <a:r>
              <a:rPr lang="ko-KR" altLang="en-US" dirty="0" err="1"/>
              <a:t>자식컴포넌트에</a:t>
            </a:r>
            <a:r>
              <a:rPr lang="ko-KR" altLang="en-US" dirty="0"/>
              <a:t> </a:t>
            </a:r>
            <a:r>
              <a:rPr lang="en-US" altLang="ko-KR" dirty="0"/>
              <a:t>props</a:t>
            </a:r>
            <a:r>
              <a:rPr lang="ko-KR" altLang="en-US" dirty="0"/>
              <a:t>속성을 이용하여 값을 </a:t>
            </a:r>
            <a:r>
              <a:rPr lang="ko-KR" altLang="en-US" dirty="0" err="1"/>
              <a:t>건네준다</a:t>
            </a:r>
            <a:endParaRPr lang="en-US" altLang="ko-KR" dirty="0"/>
          </a:p>
          <a:p>
            <a:r>
              <a:rPr lang="ko-KR" altLang="en-US" dirty="0"/>
              <a:t>이때 프로퍼티의 값은 부모의 값이 복사되어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BB1D9-EAC4-47AC-8329-97125A7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546" y="2695284"/>
            <a:ext cx="6382641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08C3C1-99FC-4D94-89BA-B7B00A41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46" y="3442408"/>
            <a:ext cx="5203454" cy="3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65BB-33C9-4E6A-B38D-2C070E3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6A5D4-A47C-467B-AF4E-8154F288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안에서도 동일하게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B3964-B126-4DC0-8CA9-DC7B3160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64" y="2581274"/>
            <a:ext cx="10030248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B332D-2EDC-4310-9266-66629588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6016C-3755-46FF-885A-5D074845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전달할 때는 값으로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92C13-35DC-42CA-A804-245EAD2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21" y="2628900"/>
            <a:ext cx="779226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DD1C-CCC5-42B6-98BF-8CC1B995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50A9-8CE4-4CCF-BC61-17A1BD80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4272922"/>
          </a:xfrm>
        </p:spPr>
        <p:txBody>
          <a:bodyPr/>
          <a:lstStyle/>
          <a:p>
            <a:r>
              <a:rPr lang="ko-KR" altLang="en-US" dirty="0"/>
              <a:t>스크립트에 아래와 같이 작성이 되어 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화면과 같이 보이기 위해 </a:t>
            </a:r>
            <a:r>
              <a:rPr lang="en-US" altLang="ko-KR" dirty="0"/>
              <a:t>html </a:t>
            </a:r>
            <a:r>
              <a:rPr lang="ko-KR" altLang="en-US" dirty="0"/>
              <a:t>태그로 구성하세요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B1100-81B0-4DF5-86A0-8163295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74" y="2573877"/>
            <a:ext cx="8009426" cy="3761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93855-A695-4649-8D08-622570C8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74" y="4212367"/>
            <a:ext cx="4378364" cy="10551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858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컴포넌트란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컴포넌트간의</a:t>
            </a:r>
            <a:r>
              <a:rPr lang="ko-KR" altLang="en-US" sz="1800" dirty="0">
                <a:latin typeface="+mn-ea"/>
              </a:rPr>
              <a:t> 데이터 전달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슬롯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DD1C-CCC5-42B6-98BF-8CC1B995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props </a:t>
            </a:r>
            <a:r>
              <a:rPr lang="ko-KR" altLang="en-US" dirty="0"/>
              <a:t>프로퍼티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50A9-8CE4-4CCF-BC61-17A1BD80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부모데이터가 아래와 같이 배열 값일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화면과 같이 보이기 위해 </a:t>
            </a:r>
            <a:r>
              <a:rPr lang="en-US" altLang="ko-KR" dirty="0"/>
              <a:t>html </a:t>
            </a:r>
            <a:r>
              <a:rPr lang="ko-KR" altLang="en-US" dirty="0"/>
              <a:t>태그로 구성하세요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4B5BE-5114-41C7-80FD-3B66CB36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9" y="2691371"/>
            <a:ext cx="8171281" cy="3923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301A3D-3D19-470C-9F6D-7ABCB4BE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99" y="4085564"/>
            <a:ext cx="4859557" cy="11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52FF5-E4A9-402C-87AC-9773144A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$emit() </a:t>
            </a:r>
            <a:r>
              <a:rPr lang="ko-KR" altLang="en-US" dirty="0"/>
              <a:t>사용자 </a:t>
            </a:r>
            <a:r>
              <a:rPr lang="ko-KR" altLang="en-US" b="0" i="0" dirty="0">
                <a:solidFill>
                  <a:srgbClr val="213547"/>
                </a:solidFill>
                <a:effectLst/>
                <a:latin typeface="Inter"/>
              </a:rPr>
              <a:t>정의 이벤트를 트리거</a:t>
            </a:r>
            <a:endParaRPr lang="en-US" altLang="ko-KR" dirty="0"/>
          </a:p>
          <a:p>
            <a:r>
              <a:rPr lang="en-US" altLang="ko-KR" dirty="0"/>
              <a:t>$emit(“</a:t>
            </a:r>
            <a:r>
              <a:rPr lang="ko-KR" altLang="en-US" dirty="0" err="1"/>
              <a:t>사용자정의이벤트이름</a:t>
            </a:r>
            <a:r>
              <a:rPr lang="en-US" altLang="ko-KR" dirty="0"/>
              <a:t>”, </a:t>
            </a:r>
            <a:r>
              <a:rPr lang="ko-KR" altLang="en-US" dirty="0"/>
              <a:t>넘겨줄 인수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96B30-3BB8-4BD4-A886-046FBC79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9820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52FF5-E4A9-402C-87AC-9773144A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12" y="869045"/>
            <a:ext cx="8915400" cy="3777622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부모자식간의</a:t>
            </a:r>
            <a:r>
              <a:rPr lang="ko-KR" altLang="en-US" dirty="0">
                <a:solidFill>
                  <a:schemeClr val="tx1"/>
                </a:solidFill>
              </a:rPr>
              <a:t> 통신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96B30-3BB8-4BD4-A886-046FBC79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25" y="-640445"/>
            <a:ext cx="8911687" cy="1280890"/>
          </a:xfrm>
        </p:spPr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A8FE92-2151-4DE1-9BB8-D6A7C0A4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2702062"/>
            <a:ext cx="62388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E2415A-86A2-415D-A51F-5740D318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20" y="1441165"/>
            <a:ext cx="524827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9DD794-663D-4DFF-BD93-F8E5F32E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70" y="2986456"/>
            <a:ext cx="3933825" cy="247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359A8-29BA-4CE3-9362-DD4126A81A50}"/>
              </a:ext>
            </a:extLst>
          </p:cNvPr>
          <p:cNvSpPr txBox="1"/>
          <p:nvPr/>
        </p:nvSpPr>
        <p:spPr>
          <a:xfrm>
            <a:off x="4986613" y="4875267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사용자 </a:t>
            </a:r>
            <a:r>
              <a:rPr lang="ko-KR" altLang="en-US" sz="1400" b="1">
                <a:solidFill>
                  <a:srgbClr val="C00000"/>
                </a:solidFill>
              </a:rPr>
              <a:t>정의 이벤트발생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91E6C-EEE6-4636-AD55-EEB9D537F9FB}"/>
              </a:ext>
            </a:extLst>
          </p:cNvPr>
          <p:cNvSpPr txBox="1"/>
          <p:nvPr/>
        </p:nvSpPr>
        <p:spPr>
          <a:xfrm>
            <a:off x="5160229" y="2394285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부모에서 실행할 메소드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2FED7-C754-445F-958B-83586E855E4C}"/>
              </a:ext>
            </a:extLst>
          </p:cNvPr>
          <p:cNvSpPr txBox="1"/>
          <p:nvPr/>
        </p:nvSpPr>
        <p:spPr>
          <a:xfrm>
            <a:off x="3001281" y="2428787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사용자 정의 이벤트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A2ADFB-ECBF-492C-8F1D-23011497B079}"/>
              </a:ext>
            </a:extLst>
          </p:cNvPr>
          <p:cNvCxnSpPr>
            <a:cxnSpLocks/>
          </p:cNvCxnSpPr>
          <p:nvPr/>
        </p:nvCxnSpPr>
        <p:spPr>
          <a:xfrm flipH="1">
            <a:off x="3278841" y="3509151"/>
            <a:ext cx="770965" cy="13820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32979-A5D1-413D-874D-80B65B7A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v-on</a:t>
            </a:r>
            <a:r>
              <a:rPr lang="ko-KR" altLang="en-US" dirty="0"/>
              <a:t>을 이용한 사용자 지정 이벤트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$emit() </a:t>
            </a:r>
            <a:r>
              <a:rPr lang="ko-KR" altLang="en-US" dirty="0"/>
              <a:t>메서드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E65FD-3856-40D1-AFB2-6053D5A7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값을 올리는 버튼과 카운트 값을 전달하는 두개의 버튼을 만들어 카운트 값 전달을 누를 때 값이 전달되게 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06DE0-5C6F-4C08-A14A-01124BC1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7" y="3132661"/>
            <a:ext cx="3026920" cy="991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BB7EA-F432-40C2-A8C4-97F721B7E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87" y="3132661"/>
            <a:ext cx="2324544" cy="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E5C19-DF2D-40FE-BDB1-3111CA1B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51904-DF74-4A29-AEE7-280F0B07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454955"/>
          </a:xfrm>
        </p:spPr>
        <p:txBody>
          <a:bodyPr/>
          <a:lstStyle/>
          <a:p>
            <a:r>
              <a:rPr lang="ko-KR" altLang="en-US" dirty="0"/>
              <a:t>발행자</a:t>
            </a:r>
            <a:r>
              <a:rPr lang="en-US" altLang="ko-KR" dirty="0"/>
              <a:t>-</a:t>
            </a:r>
            <a:r>
              <a:rPr lang="ko-KR" altLang="en-US" dirty="0"/>
              <a:t>구독자 패턴</a:t>
            </a:r>
            <a:endParaRPr lang="en-US" altLang="ko-KR" dirty="0"/>
          </a:p>
          <a:p>
            <a:r>
              <a:rPr lang="ko-KR" altLang="en-US" dirty="0"/>
              <a:t>구독자가 지켜보고 있다가 발행자가 발행하면 동일하게 실행하는 패턴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9B381B-AF01-4E46-A431-D73080BF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73" y="2426017"/>
            <a:ext cx="5940743" cy="44319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2D91D4-1217-4F68-8B83-12CB7234B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16" y="2520946"/>
            <a:ext cx="4767263" cy="4222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EE4E9-CFFC-4010-9A36-FCFFD373069A}"/>
              </a:ext>
            </a:extLst>
          </p:cNvPr>
          <p:cNvSpPr txBox="1"/>
          <p:nvPr/>
        </p:nvSpPr>
        <p:spPr>
          <a:xfrm>
            <a:off x="4955152" y="2690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발행자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7DE56-E966-4245-B024-F1B2930905F1}"/>
              </a:ext>
            </a:extLst>
          </p:cNvPr>
          <p:cNvSpPr txBox="1"/>
          <p:nvPr/>
        </p:nvSpPr>
        <p:spPr>
          <a:xfrm>
            <a:off x="10007098" y="2732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구독자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53D43-8FBD-4517-A7CA-B2848CCF2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48" y="1369914"/>
            <a:ext cx="3440113" cy="4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DD92D-024B-4BF9-85EF-9FCAA022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버스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E91CE-C2C8-4F1B-84CC-7C93F1A2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구독 취소 버튼을 가진 컴포넌트를 만들어 구독 취소를 하면 값이 </a:t>
            </a:r>
            <a:r>
              <a:rPr lang="ko-KR" altLang="en-US" dirty="0" err="1"/>
              <a:t>줄어들수</a:t>
            </a:r>
            <a:r>
              <a:rPr lang="ko-KR" altLang="en-US" dirty="0"/>
              <a:t> 있도록 만드세요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E3F37-D773-4CDA-BCAC-531134F0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3" y="3014134"/>
            <a:ext cx="3563701" cy="15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슬롯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C8C9-3421-4485-8A17-C004C8DA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슬롯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197BB-F78B-4C4F-A89A-5AFA9401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컴포넌트를 재사용하게 만드는 기능</a:t>
            </a:r>
            <a:endParaRPr lang="en-US" altLang="ko-KR" dirty="0"/>
          </a:p>
          <a:p>
            <a:r>
              <a:rPr lang="ko-KR" altLang="en-US" dirty="0"/>
              <a:t>복잡한 코드가 포함된 데이터 전달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템플릿의 빈 부분에 값을 넣는 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558202-AED9-4400-AA40-AF8D21F8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13" y="3468620"/>
            <a:ext cx="2579687" cy="2442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D31CF4-50F2-4552-827B-B3B515B0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50" y="4433160"/>
            <a:ext cx="4217363" cy="14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276A-6FF1-4E68-BE76-6CA5EBE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Unnamed slot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45353-836F-4FB4-A1DD-97E483FC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slot  </a:t>
            </a:r>
            <a:r>
              <a:rPr lang="ko-KR" altLang="en-US" dirty="0"/>
              <a:t>가장 기본적인 슬롯</a:t>
            </a:r>
            <a:endParaRPr lang="en-US" altLang="ko-KR" dirty="0"/>
          </a:p>
          <a:p>
            <a:r>
              <a:rPr lang="ko-KR" altLang="en-US" dirty="0"/>
              <a:t>부모 컴포넌트의 일부를 자녀 컴포넌트에 주입</a:t>
            </a:r>
            <a:r>
              <a:rPr lang="en-US" altLang="ko-KR" dirty="0"/>
              <a:t>(inject)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&lt;slot&gt; &lt;/slot&gt; </a:t>
            </a:r>
            <a:r>
              <a:rPr lang="ko-KR" altLang="en-US" dirty="0"/>
              <a:t>에 대체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BCC10-2116-425E-BC6E-6973380B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13" y="3468620"/>
            <a:ext cx="2579687" cy="24426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E275A0-FD72-4F75-B714-721B40CA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81" y="4447233"/>
            <a:ext cx="4217363" cy="1463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034CB-E9BA-4C4E-BE0F-75B8F2D00FEB}"/>
              </a:ext>
            </a:extLst>
          </p:cNvPr>
          <p:cNvSpPr txBox="1"/>
          <p:nvPr/>
        </p:nvSpPr>
        <p:spPr>
          <a:xfrm>
            <a:off x="8265358" y="3468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컴포넌트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41382-A690-478A-8015-4DB655409693}"/>
              </a:ext>
            </a:extLst>
          </p:cNvPr>
          <p:cNvSpPr txBox="1"/>
          <p:nvPr/>
        </p:nvSpPr>
        <p:spPr>
          <a:xfrm>
            <a:off x="3843867" y="4190444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&lt;div id="app"&gt;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37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276A-6FF1-4E68-BE76-6CA5EBE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Unnamed slot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45353-836F-4FB4-A1DD-97E483F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디자인이 다음과 같을 때 아래 화면같이 출력될 수 있도록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슬롯을 사용하여 컴포넌트를 작성하세요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2B2938-19E5-4146-96D3-DAD4B5FD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2" y="2620655"/>
            <a:ext cx="9525089" cy="2070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DECEC2-DFE6-4D41-ACC5-DBF8D658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66" y="4119950"/>
            <a:ext cx="2005101" cy="2562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77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276A-6FF1-4E68-BE76-6CA5EBE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Unnamed slot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45353-836F-4FB4-A1DD-97E483F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파일이 아래와 같을 때 화면과 같이 출력될 수 있도록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슬롯이 들어간 컴포넌트와 </a:t>
            </a:r>
            <a:r>
              <a:rPr lang="en-US" altLang="ko-KR" dirty="0" err="1" smtClean="0"/>
              <a:t>Vue</a:t>
            </a:r>
            <a:r>
              <a:rPr lang="ko-KR" altLang="en-US" dirty="0" smtClean="0"/>
              <a:t>인스턴스의 옵션을 작성해주세요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3" y="2714614"/>
            <a:ext cx="8296275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D978F-7289-46EC-A540-C66E31F2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12" y="3985336"/>
            <a:ext cx="41529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6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53DF-8F84-4A88-99B4-4C7D055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Named slot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8F717-E144-42DF-B85E-BD409477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속성이 포함된 형태</a:t>
            </a:r>
            <a:endParaRPr lang="en-US" altLang="ko-KR" dirty="0"/>
          </a:p>
          <a:p>
            <a:r>
              <a:rPr lang="ko-KR" altLang="en-US" dirty="0"/>
              <a:t>다양한 유형의 다수의 콘텐츠 주입</a:t>
            </a:r>
            <a:r>
              <a:rPr lang="en-US" altLang="ko-KR" dirty="0"/>
              <a:t>(inject)</a:t>
            </a:r>
            <a:r>
              <a:rPr lang="ko-KR" altLang="en-US" dirty="0" smtClean="0"/>
              <a:t>할 때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3109912"/>
            <a:ext cx="6610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53DF-8F84-4A88-99B4-4C7D055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Named slot </a:t>
            </a:r>
            <a:r>
              <a:rPr lang="ko-KR" altLang="en-US" dirty="0"/>
              <a:t>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8F717-E144-42DF-B85E-BD409477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파일이 아래와 같을 때 화면과 같이 출력될 수 있도록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슬롯이 들어간 컴포넌트와 </a:t>
            </a:r>
            <a:r>
              <a:rPr lang="en-US" altLang="ko-KR" dirty="0" err="1"/>
              <a:t>Vue</a:t>
            </a:r>
            <a:r>
              <a:rPr lang="ko-KR" altLang="en-US" dirty="0"/>
              <a:t>인스턴스의 옵션을 작성해주세요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1" y="2817972"/>
            <a:ext cx="8229600" cy="2638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581" y="2817972"/>
            <a:ext cx="2914650" cy="3876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8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DEBA3-219A-467F-ADAE-0A264116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Scoped slot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A8FC-E430-4610-9E23-3DB0C995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9830"/>
            <a:ext cx="8915400" cy="4361391"/>
          </a:xfrm>
        </p:spPr>
        <p:txBody>
          <a:bodyPr/>
          <a:lstStyle/>
          <a:p>
            <a:r>
              <a:rPr lang="ko-KR" altLang="en-US" dirty="0"/>
              <a:t>기존 슬롯이 </a:t>
            </a:r>
            <a:r>
              <a:rPr lang="en-US" altLang="ko-KR" dirty="0"/>
              <a:t>p, div</a:t>
            </a:r>
            <a:r>
              <a:rPr lang="ko-KR" altLang="en-US" dirty="0"/>
              <a:t>같이 이미 </a:t>
            </a:r>
            <a:r>
              <a:rPr lang="ko-KR" altLang="en-US" dirty="0" err="1"/>
              <a:t>렌더링된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태그를 전달하는 것이 아닌 템플릿을 이용한 재사용</a:t>
            </a:r>
            <a:endParaRPr lang="en-US" altLang="ko-KR" dirty="0"/>
          </a:p>
          <a:p>
            <a:r>
              <a:rPr lang="ko-KR" altLang="en-US" dirty="0"/>
              <a:t>자녀 컴포넌트에서 부모 컴포넌트로 전달이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8" y="3029968"/>
            <a:ext cx="5271504" cy="3409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412" y="3029968"/>
            <a:ext cx="5885867" cy="14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DEBA3-219A-467F-ADAE-0A264116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scoped slot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A8FC-E430-4610-9E23-3DB0C995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파일이 아래와 같을 때 화면과 같이 출력될 수 있도록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슬롯이 들어간 </a:t>
            </a:r>
            <a:r>
              <a:rPr lang="ko-KR" altLang="en-US" dirty="0" smtClean="0"/>
              <a:t>컴포넌트를 작성해주세요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54" y="3012970"/>
            <a:ext cx="7843824" cy="2798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741" y="4674807"/>
            <a:ext cx="2256180" cy="2016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6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07660-8E2B-4247-9082-01796E9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v-slot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27F7-2027-4A62-8354-6BA71B91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vue.js 2.6 </a:t>
            </a:r>
            <a:r>
              <a:rPr lang="ko-KR" altLang="en-US" dirty="0"/>
              <a:t>새롭게 등장</a:t>
            </a:r>
            <a:endParaRPr lang="en-US" altLang="ko-KR" dirty="0"/>
          </a:p>
          <a:p>
            <a:r>
              <a:rPr lang="ko-KR" altLang="en-US" dirty="0"/>
              <a:t>이전 슬롯을 단일화하여 사용상의 혼란을 줄임</a:t>
            </a:r>
            <a:endParaRPr lang="en-US" altLang="ko-KR" dirty="0"/>
          </a:p>
          <a:p>
            <a:r>
              <a:rPr lang="ko-KR" altLang="en-US" dirty="0"/>
              <a:t>컴포넌트와 </a:t>
            </a:r>
            <a:r>
              <a:rPr lang="en-US" altLang="ko-KR" dirty="0"/>
              <a:t>template</a:t>
            </a:r>
            <a:r>
              <a:rPr lang="ko-KR" altLang="en-US" dirty="0"/>
              <a:t>태그에서만 사용가능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C5E3C-51B1-4D56-90A4-FEA1783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308F-0189-4448-A259-36BC9BDC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Vue</a:t>
            </a:r>
            <a:r>
              <a:rPr lang="ko-KR" altLang="en-US" dirty="0"/>
              <a:t>의 가장 강력한 기능 중 하나</a:t>
            </a:r>
            <a:endParaRPr lang="en-US" altLang="ko-KR" dirty="0"/>
          </a:p>
          <a:p>
            <a:pPr lvl="1"/>
            <a:r>
              <a:rPr lang="en-US" altLang="ko-KR" dirty="0"/>
              <a:t>Vue </a:t>
            </a:r>
            <a:r>
              <a:rPr lang="ko-KR" altLang="en-US" dirty="0"/>
              <a:t>인스턴스는 전체 애플리케이션 관리</a:t>
            </a:r>
            <a:endParaRPr lang="en-US" altLang="ko-KR" dirty="0"/>
          </a:p>
          <a:p>
            <a:pPr lvl="1"/>
            <a:r>
              <a:rPr lang="ko-KR" altLang="en-US" dirty="0"/>
              <a:t>컴포넌트는 애플리케이션에 필요한 각각의 기능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HTML</a:t>
            </a:r>
            <a:r>
              <a:rPr lang="ko-KR" altLang="en-US" dirty="0"/>
              <a:t>요소를 확장하여 재사용 가능한 코드를 </a:t>
            </a:r>
            <a:r>
              <a:rPr lang="ko-KR" altLang="en-US" dirty="0" err="1"/>
              <a:t>캡슐화함</a:t>
            </a:r>
            <a:endParaRPr lang="en-US" altLang="ko-KR" dirty="0"/>
          </a:p>
          <a:p>
            <a:pPr lvl="1"/>
            <a:r>
              <a:rPr lang="en-US" altLang="ko-KR" dirty="0" err="1"/>
              <a:t>templat</a:t>
            </a:r>
            <a:r>
              <a:rPr lang="ko-KR" altLang="en-US" dirty="0"/>
              <a:t>을 이용한 </a:t>
            </a:r>
            <a:r>
              <a:rPr lang="en-US" altLang="ko-KR" dirty="0"/>
              <a:t> html</a:t>
            </a:r>
            <a:r>
              <a:rPr lang="ko-KR" altLang="en-US" dirty="0"/>
              <a:t> 요소구성</a:t>
            </a:r>
            <a:endParaRPr lang="en-US" altLang="ko-KR" dirty="0"/>
          </a:p>
          <a:p>
            <a:r>
              <a:rPr lang="en-US" altLang="ko-KR" dirty="0"/>
              <a:t>Vue </a:t>
            </a:r>
            <a:r>
              <a:rPr lang="ko-KR" altLang="en-US" dirty="0"/>
              <a:t>컴포넌트는 </a:t>
            </a:r>
            <a:r>
              <a:rPr lang="en-US" altLang="ko-KR" dirty="0"/>
              <a:t>Vue </a:t>
            </a:r>
            <a:r>
              <a:rPr lang="ko-KR" altLang="en-US" dirty="0"/>
              <a:t>인스턴스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모든 옵션 객체를 사용</a:t>
            </a:r>
            <a:endParaRPr lang="en-US" altLang="ko-KR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이름 규칙 </a:t>
            </a:r>
            <a:r>
              <a:rPr lang="en-US" altLang="ko-KR" dirty="0"/>
              <a:t>: </a:t>
            </a:r>
            <a:r>
              <a:rPr lang="ko-KR" altLang="en-US" dirty="0"/>
              <a:t>소문자 하이픈이 포함된 두 단어의 조합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C5E3C-51B1-4D56-90A4-FEA1783F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308F-0189-4448-A259-36BC9BDC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</a:t>
            </a:r>
            <a:r>
              <a:rPr lang="en-US" altLang="ko-KR" dirty="0"/>
              <a:t>Vue </a:t>
            </a:r>
            <a:r>
              <a:rPr lang="ko-KR" altLang="en-US" dirty="0"/>
              <a:t>인스턴스 앞에 작성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는 함수로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ED38FF-C091-4C7F-B24B-4DEB3BEE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97" y="3166296"/>
            <a:ext cx="11006703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87C2BB-F052-4001-8CCB-2A257C51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83" y="2231022"/>
            <a:ext cx="95263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A289-19EC-4AF7-B519-D21C27BA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등록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4193-E455-4790-AB19-200E7E88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2133600"/>
            <a:ext cx="8715692" cy="3777622"/>
          </a:xfrm>
        </p:spPr>
        <p:txBody>
          <a:bodyPr/>
          <a:lstStyle/>
          <a:p>
            <a:r>
              <a:rPr lang="ko-KR" altLang="en-US" dirty="0"/>
              <a:t>화면이 다음과 같이 출력되기위하여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counter-component</a:t>
            </a:r>
            <a:r>
              <a:rPr lang="ko-KR" altLang="en-US" dirty="0"/>
              <a:t>를 작성하세요</a:t>
            </a:r>
            <a:endParaRPr lang="en-US" altLang="ko-KR" dirty="0"/>
          </a:p>
          <a:p>
            <a:r>
              <a:rPr lang="ko-KR" altLang="en-US" dirty="0" err="1"/>
              <a:t>숫자값을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씩 감소하는 버튼 추가하기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3136586"/>
            <a:ext cx="312420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97" y="3317561"/>
            <a:ext cx="5114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C028-74C2-4AA2-9423-9C245E0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적용범위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23DA-E443-4406-AB76-A0FA4575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0383"/>
            <a:ext cx="8915400" cy="4340839"/>
          </a:xfrm>
        </p:spPr>
        <p:txBody>
          <a:bodyPr/>
          <a:lstStyle/>
          <a:p>
            <a:r>
              <a:rPr lang="ko-KR" altLang="en-US" dirty="0"/>
              <a:t>전역 등록 </a:t>
            </a:r>
            <a:r>
              <a:rPr lang="en-US" altLang="ko-KR" dirty="0"/>
              <a:t>– </a:t>
            </a:r>
            <a:r>
              <a:rPr lang="ko-KR" altLang="en-US" dirty="0"/>
              <a:t>다른 컴포넌트에서 불러 쓸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Vue</a:t>
            </a:r>
            <a:r>
              <a:rPr lang="ko-KR" altLang="en-US" dirty="0"/>
              <a:t> 인스턴스 위에 등록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83B1C-9250-4CC0-AD4E-A84181AF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69" y="2484783"/>
            <a:ext cx="7333272" cy="49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C028-74C2-4AA2-9423-9C245E0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적용범위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23DA-E443-4406-AB76-A0FA4575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896"/>
            <a:ext cx="8915400" cy="4261326"/>
          </a:xfrm>
        </p:spPr>
        <p:txBody>
          <a:bodyPr/>
          <a:lstStyle/>
          <a:p>
            <a:r>
              <a:rPr lang="ko-KR" altLang="en-US" dirty="0"/>
              <a:t>지역 등록 </a:t>
            </a:r>
            <a:r>
              <a:rPr lang="en-US" altLang="ko-KR" dirty="0"/>
              <a:t>- </a:t>
            </a:r>
            <a:r>
              <a:rPr lang="ko-KR" altLang="en-US" dirty="0"/>
              <a:t>다른 컴포넌트 안에 쓸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Vue </a:t>
            </a:r>
            <a:r>
              <a:rPr lang="ko-KR" altLang="en-US" dirty="0"/>
              <a:t>인스턴스 안의 </a:t>
            </a:r>
            <a:r>
              <a:rPr lang="en-US" altLang="ko-KR" dirty="0"/>
              <a:t>components </a:t>
            </a:r>
            <a:r>
              <a:rPr lang="ko-KR" altLang="en-US" dirty="0"/>
              <a:t>속성에 등록</a:t>
            </a:r>
            <a:endParaRPr lang="en-US" altLang="ko-KR" dirty="0"/>
          </a:p>
          <a:p>
            <a:r>
              <a:rPr lang="ko-KR" altLang="en-US" dirty="0"/>
              <a:t>다른 컴포넌트 안의 </a:t>
            </a:r>
            <a:r>
              <a:rPr lang="en-US" altLang="ko-KR" dirty="0"/>
              <a:t>components </a:t>
            </a:r>
            <a:r>
              <a:rPr lang="ko-KR" altLang="en-US" dirty="0"/>
              <a:t>속성에 등록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B9168-4954-4B37-9E2E-4BDA47AA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30786"/>
            <a:ext cx="8417991" cy="35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1644-BA4F-4727-9226-A9A8D0F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적용범위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8101-DF96-4DEA-91E1-FB652858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인스턴스 안에 </a:t>
            </a:r>
            <a:r>
              <a:rPr lang="en-US" altLang="ko-KR" dirty="0"/>
              <a:t>components </a:t>
            </a:r>
            <a:r>
              <a:rPr lang="ko-KR" altLang="en-US" dirty="0"/>
              <a:t>속성에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컴포넌트를 만든 후 출력되는지 확인하세요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157" y="3386140"/>
            <a:ext cx="254317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67" y="3086103"/>
            <a:ext cx="5229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606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2736</TotalTime>
  <Words>567</Words>
  <Application>Microsoft Office PowerPoint</Application>
  <PresentationFormat>와이드스크린</PresentationFormat>
  <Paragraphs>123</Paragraphs>
  <Slides>36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HY견고딕</vt:lpstr>
      <vt:lpstr>HY그래픽</vt:lpstr>
      <vt:lpstr>HY중고딕</vt:lpstr>
      <vt:lpstr>Inter</vt:lpstr>
      <vt:lpstr>Microsoft GothicNeo</vt:lpstr>
      <vt:lpstr>Microsoft GothicNeo Light</vt:lpstr>
      <vt:lpstr>Source Sans Pro</vt:lpstr>
      <vt:lpstr>맑은 고딕</vt:lpstr>
      <vt:lpstr>Arial</vt:lpstr>
      <vt:lpstr>Century Gothic</vt:lpstr>
      <vt:lpstr>Wingdings 3</vt:lpstr>
      <vt:lpstr>줄기</vt:lpstr>
      <vt:lpstr>VUE chap03</vt:lpstr>
      <vt:lpstr>오늘 배울 내용</vt:lpstr>
      <vt:lpstr>컴포넌트</vt:lpstr>
      <vt:lpstr>컴포넌트 정의</vt:lpstr>
      <vt:lpstr>컴포넌트 등록</vt:lpstr>
      <vt:lpstr>컴포넌트 등록 실습</vt:lpstr>
      <vt:lpstr>컴포넌트의 적용범위</vt:lpstr>
      <vt:lpstr>컴포넌트의 적용범위</vt:lpstr>
      <vt:lpstr>컴포넌트 적용범위 실습</vt:lpstr>
      <vt:lpstr>컴포넌트 실습</vt:lpstr>
      <vt:lpstr>컴포넌트 실습</vt:lpstr>
      <vt:lpstr>Vue 핵심문법 Single File Component</vt:lpstr>
      <vt:lpstr>Vue 핵심문법 Single File Component</vt:lpstr>
      <vt:lpstr>컴포넌트간의 데이터 전달</vt:lpstr>
      <vt:lpstr>데이터 전달 방법</vt:lpstr>
      <vt:lpstr>props 프로퍼티</vt:lpstr>
      <vt:lpstr>props 프로퍼티</vt:lpstr>
      <vt:lpstr>props 프로퍼티</vt:lpstr>
      <vt:lpstr>props 프로퍼티 실습 1</vt:lpstr>
      <vt:lpstr>props 프로퍼티 실습 2</vt:lpstr>
      <vt:lpstr>v-on을 이용한 사용자 지정 이벤트 $emit() 메서드</vt:lpstr>
      <vt:lpstr>v-on을 이용한 사용자 지정 이벤트 $emit() 메서드</vt:lpstr>
      <vt:lpstr>v-on을 이용한 사용자 지정 이벤트 $emit() 메서드 실습</vt:lpstr>
      <vt:lpstr>이벤트 버스</vt:lpstr>
      <vt:lpstr>이벤트 버스 실습</vt:lpstr>
      <vt:lpstr>슬롯</vt:lpstr>
      <vt:lpstr>슬롯</vt:lpstr>
      <vt:lpstr>Unnamed slot</vt:lpstr>
      <vt:lpstr>Unnamed slot 실습</vt:lpstr>
      <vt:lpstr>Unnamed slot 실습2</vt:lpstr>
      <vt:lpstr>Named slot </vt:lpstr>
      <vt:lpstr>Named slot 실습 </vt:lpstr>
      <vt:lpstr>Scoped slot </vt:lpstr>
      <vt:lpstr>scoped slot 실습 </vt:lpstr>
      <vt:lpstr>v-slot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51</cp:revision>
  <dcterms:created xsi:type="dcterms:W3CDTF">2022-01-26T22:21:15Z</dcterms:created>
  <dcterms:modified xsi:type="dcterms:W3CDTF">2022-03-23T07:39:42Z</dcterms:modified>
</cp:coreProperties>
</file>