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81" r:id="rId2"/>
    <p:sldId id="282" r:id="rId3"/>
    <p:sldId id="283" r:id="rId4"/>
    <p:sldId id="292" r:id="rId5"/>
    <p:sldId id="293" r:id="rId6"/>
    <p:sldId id="294" r:id="rId7"/>
    <p:sldId id="295" r:id="rId8"/>
    <p:sldId id="327" r:id="rId9"/>
    <p:sldId id="288" r:id="rId10"/>
    <p:sldId id="300" r:id="rId11"/>
    <p:sldId id="316" r:id="rId12"/>
    <p:sldId id="317" r:id="rId13"/>
    <p:sldId id="319" r:id="rId14"/>
    <p:sldId id="318" r:id="rId15"/>
    <p:sldId id="301" r:id="rId16"/>
    <p:sldId id="320" r:id="rId17"/>
    <p:sldId id="321" r:id="rId18"/>
    <p:sldId id="322" r:id="rId19"/>
    <p:sldId id="330" r:id="rId20"/>
    <p:sldId id="323" r:id="rId21"/>
    <p:sldId id="302" r:id="rId22"/>
    <p:sldId id="331" r:id="rId23"/>
    <p:sldId id="324" r:id="rId24"/>
    <p:sldId id="307" r:id="rId25"/>
    <p:sldId id="325" r:id="rId26"/>
    <p:sldId id="308" r:id="rId27"/>
    <p:sldId id="309" r:id="rId28"/>
    <p:sldId id="289" r:id="rId29"/>
    <p:sldId id="290" r:id="rId30"/>
    <p:sldId id="291" r:id="rId31"/>
    <p:sldId id="328" r:id="rId32"/>
    <p:sldId id="329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2" autoAdjust="0"/>
    <p:restoredTop sz="93874" autoAdjust="0"/>
  </p:normalViewPr>
  <p:slideViewPr>
    <p:cSldViewPr snapToGrid="0">
      <p:cViewPr>
        <p:scale>
          <a:sx n="60" d="100"/>
          <a:sy n="60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기본 전파방식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9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fontAlgn="base"/>
            <a:r>
              <a:rPr lang="ko-KR" altLang="en-US" b="0" i="0" dirty="0">
                <a:solidFill>
                  <a:srgbClr val="4174D9"/>
                </a:solidFill>
                <a:effectLst/>
                <a:latin typeface="Noto Sans Kr"/>
              </a:rPr>
              <a:t>여기서 </a:t>
            </a:r>
            <a:r>
              <a:rPr lang="en-US" altLang="ko-KR" b="0" i="0" dirty="0">
                <a:solidFill>
                  <a:srgbClr val="4174D9"/>
                </a:solidFill>
                <a:effectLst/>
                <a:latin typeface="Noto Sans Kr"/>
              </a:rPr>
              <a:t>jQuery</a:t>
            </a:r>
            <a:r>
              <a:rPr lang="ko-KR" altLang="en-US" b="0" i="0" dirty="0">
                <a:solidFill>
                  <a:srgbClr val="4174D9"/>
                </a:solidFill>
                <a:effectLst/>
                <a:latin typeface="Noto Sans Kr"/>
              </a:rPr>
              <a:t>에는 캡쳐 단계에 이벤트를 등록하는 기능이 없다</a:t>
            </a:r>
            <a:r>
              <a:rPr lang="en-US" altLang="ko-KR" b="0" i="0" dirty="0">
                <a:solidFill>
                  <a:srgbClr val="4174D9"/>
                </a:solidFill>
                <a:effectLst/>
                <a:latin typeface="Noto Sans Kr"/>
              </a:rPr>
              <a:t>!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ctr" fontAlgn="base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따라서 자바스크립트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DOM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 접근해 사용해야한다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(</a:t>
            </a:r>
            <a:r>
              <a:rPr lang="ko-KR" altLang="en-US" b="0" i="0" dirty="0">
                <a:solidFill>
                  <a:srgbClr val="4174D9"/>
                </a:solidFill>
                <a:effectLst/>
                <a:latin typeface="Noto Sans Kr"/>
              </a:rPr>
              <a:t> </a:t>
            </a:r>
            <a:r>
              <a:rPr lang="en-US" altLang="ko-KR" b="0" i="0" dirty="0" err="1">
                <a:solidFill>
                  <a:srgbClr val="4174D9"/>
                </a:solidFill>
                <a:effectLst/>
                <a:latin typeface="Noto Sans Kr"/>
              </a:rPr>
              <a:t>addEventListener</a:t>
            </a:r>
            <a:r>
              <a:rPr lang="en-US" altLang="ko-KR" b="0" i="0" dirty="0">
                <a:solidFill>
                  <a:srgbClr val="4174D9"/>
                </a:solidFill>
                <a:effectLst/>
                <a:latin typeface="Noto Sans Kr"/>
              </a:rPr>
              <a:t>()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fontAlgn="base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단계로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"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타깃 단계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 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이벤트를 발생시킨 노드에 머무르는 단계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ctr" fontAlgn="base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이벤트는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on()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사용해 등록하면 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8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2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31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24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JQuery CH02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이벤트 </a:t>
            </a:r>
            <a:r>
              <a:rPr lang="ko-KR" altLang="en-US" dirty="0"/>
              <a:t>처리 </a:t>
            </a:r>
            <a:r>
              <a:rPr lang="en-US" altLang="ko-KR" dirty="0"/>
              <a:t>/ </a:t>
            </a:r>
            <a:r>
              <a:rPr lang="ko-KR" altLang="en-US" dirty="0"/>
              <a:t>유틸리티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2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이벤트의 처리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14450" y="1905000"/>
            <a:ext cx="10437812" cy="4100290"/>
          </a:xfrm>
        </p:spPr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“</a:t>
            </a:r>
            <a:r>
              <a:rPr lang="en-US" altLang="ko-KR" dirty="0" err="1"/>
              <a:t>btn</a:t>
            </a:r>
            <a:r>
              <a:rPr lang="en-US" altLang="ko-KR" dirty="0"/>
              <a:t>”</a:t>
            </a:r>
            <a:r>
              <a:rPr lang="ko-KR" altLang="en-US" dirty="0"/>
              <a:t>인 요소에서 </a:t>
            </a:r>
            <a:r>
              <a:rPr lang="en-US" altLang="ko-KR" dirty="0"/>
              <a:t>click </a:t>
            </a:r>
            <a:r>
              <a:rPr lang="ko-KR" altLang="en-US" dirty="0"/>
              <a:t>이벤트와 </a:t>
            </a:r>
            <a:r>
              <a:rPr lang="ko-KR" altLang="en-US" dirty="0" err="1"/>
              <a:t>핸들러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$("#</a:t>
            </a:r>
            <a:r>
              <a:rPr lang="en-US" altLang="ko-KR" dirty="0" err="1"/>
              <a:t>btn</a:t>
            </a:r>
            <a:r>
              <a:rPr lang="en-US" altLang="ko-KR" dirty="0"/>
              <a:t>").click(function(event) { // </a:t>
            </a:r>
            <a:r>
              <a:rPr lang="ko-KR" altLang="en-US" dirty="0"/>
              <a:t>실행하고자 하는 </a:t>
            </a:r>
            <a:r>
              <a:rPr lang="ko-KR" altLang="en-US" dirty="0" err="1"/>
              <a:t>제이쿼리</a:t>
            </a:r>
            <a:r>
              <a:rPr lang="ko-KR" altLang="en-US" dirty="0"/>
              <a:t> 코드 </a:t>
            </a:r>
            <a:r>
              <a:rPr lang="en-US" altLang="ko-KR" dirty="0"/>
              <a:t>});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$("#</a:t>
            </a:r>
            <a:r>
              <a:rPr lang="en-US" altLang="ko-KR" dirty="0" err="1"/>
              <a:t>btn</a:t>
            </a:r>
            <a:r>
              <a:rPr lang="en-US" altLang="ko-KR" dirty="0"/>
              <a:t>").bind("click", function(event) { // </a:t>
            </a:r>
            <a:r>
              <a:rPr lang="ko-KR" altLang="en-US" dirty="0"/>
              <a:t>실행하고자 하는 </a:t>
            </a:r>
            <a:r>
              <a:rPr lang="ko-KR" altLang="en-US" dirty="0" err="1"/>
              <a:t>제이쿼리</a:t>
            </a:r>
            <a:r>
              <a:rPr lang="ko-KR" altLang="en-US" dirty="0"/>
              <a:t> 코드 </a:t>
            </a:r>
            <a:r>
              <a:rPr lang="en-US" altLang="ko-KR" dirty="0"/>
              <a:t>});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$("#</a:t>
            </a:r>
            <a:r>
              <a:rPr lang="en-US" altLang="ko-KR" b="1" dirty="0" err="1"/>
              <a:t>btn</a:t>
            </a:r>
            <a:r>
              <a:rPr lang="en-US" altLang="ko-KR" b="1" dirty="0"/>
              <a:t>").on("click", function(event) { // </a:t>
            </a:r>
            <a:r>
              <a:rPr lang="ko-KR" altLang="en-US" b="1" dirty="0"/>
              <a:t>실행하고자 하는 </a:t>
            </a:r>
            <a:r>
              <a:rPr lang="ko-KR" altLang="en-US" b="1" dirty="0" err="1"/>
              <a:t>제이쿼리</a:t>
            </a:r>
            <a:r>
              <a:rPr lang="ko-KR" altLang="en-US" b="1" dirty="0"/>
              <a:t> 코드 </a:t>
            </a:r>
            <a:r>
              <a:rPr lang="en-US" altLang="ko-KR" b="1" dirty="0"/>
              <a:t>});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$("body").on({click: function(event) { // </a:t>
            </a:r>
            <a:r>
              <a:rPr lang="ko-KR" altLang="en-US" dirty="0"/>
              <a:t>실행하고자 하는 </a:t>
            </a:r>
            <a:r>
              <a:rPr lang="ko-KR" altLang="en-US" dirty="0" err="1"/>
              <a:t>제이쿼리</a:t>
            </a:r>
            <a:r>
              <a:rPr lang="ko-KR" altLang="en-US" dirty="0"/>
              <a:t> 코드 </a:t>
            </a:r>
            <a:r>
              <a:rPr lang="en-US" altLang="ko-KR" dirty="0"/>
              <a:t>}}, "#</a:t>
            </a:r>
            <a:r>
              <a:rPr lang="en-US" altLang="ko-KR" dirty="0" err="1"/>
              <a:t>btn</a:t>
            </a:r>
            <a:r>
              <a:rPr lang="en-US" altLang="ko-KR" dirty="0"/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$("body").on("click", "#</a:t>
            </a:r>
            <a:r>
              <a:rPr lang="en-US" altLang="ko-KR" dirty="0" err="1"/>
              <a:t>btn</a:t>
            </a:r>
            <a:r>
              <a:rPr lang="en-US" altLang="ko-KR" dirty="0"/>
              <a:t>", function(event) { // </a:t>
            </a:r>
            <a:r>
              <a:rPr lang="ko-KR" altLang="en-US" dirty="0"/>
              <a:t>실행하고자 하는 </a:t>
            </a:r>
            <a:r>
              <a:rPr lang="ko-KR" altLang="en-US" dirty="0" err="1"/>
              <a:t>제이쿼리</a:t>
            </a:r>
            <a:r>
              <a:rPr lang="ko-KR" altLang="en-US" dirty="0"/>
              <a:t> 코드 </a:t>
            </a:r>
            <a:r>
              <a:rPr lang="en-US" altLang="ko-KR" dirty="0"/>
              <a:t>});</a:t>
            </a:r>
          </a:p>
          <a:p>
            <a:r>
              <a:rPr lang="ko-KR" altLang="en-US" dirty="0" err="1"/>
              <a:t>제이쿼리</a:t>
            </a:r>
            <a:r>
              <a:rPr lang="ko-KR" altLang="en-US" dirty="0"/>
              <a:t> </a:t>
            </a:r>
            <a:r>
              <a:rPr lang="en-US" altLang="ko-KR" dirty="0"/>
              <a:t>1.7</a:t>
            </a:r>
            <a:r>
              <a:rPr lang="ko-KR" altLang="en-US" dirty="0"/>
              <a:t>부터는 </a:t>
            </a:r>
            <a:r>
              <a:rPr lang="en-US" altLang="ko-KR" dirty="0"/>
              <a:t>.bind()</a:t>
            </a:r>
            <a:r>
              <a:rPr lang="ko-KR" altLang="en-US" dirty="0"/>
              <a:t>나 </a:t>
            </a:r>
            <a:r>
              <a:rPr lang="en-US" altLang="ko-KR" dirty="0"/>
              <a:t>.click() </a:t>
            </a:r>
            <a:r>
              <a:rPr lang="ko-KR" altLang="en-US" dirty="0"/>
              <a:t>메소드를 사용해도</a:t>
            </a:r>
            <a:r>
              <a:rPr lang="en-US" altLang="ko-KR" dirty="0"/>
              <a:t>, </a:t>
            </a:r>
            <a:r>
              <a:rPr lang="ko-KR" altLang="en-US" dirty="0"/>
              <a:t>내부적으로 </a:t>
            </a:r>
            <a:r>
              <a:rPr lang="en-US" altLang="ko-KR" dirty="0"/>
              <a:t>.on() </a:t>
            </a:r>
            <a:r>
              <a:rPr lang="ko-KR" altLang="en-US" dirty="0"/>
              <a:t>메소드를 이용하여 이벤트 </a:t>
            </a:r>
            <a:r>
              <a:rPr lang="ko-KR" altLang="en-US" dirty="0" err="1"/>
              <a:t>핸들러와</a:t>
            </a:r>
            <a:r>
              <a:rPr lang="ko-KR" altLang="en-US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2878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FDBFC-6945-46AE-9FB1-27BCB3E6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.on()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9B806-A19D-4983-A692-3A1A0E23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요소에 어떤 타입의 이벤트라도 연결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이벤트 </a:t>
            </a:r>
            <a:r>
              <a:rPr lang="ko-KR" altLang="en-US" dirty="0" err="1"/>
              <a:t>핸들러에</a:t>
            </a:r>
            <a:r>
              <a:rPr lang="ko-KR" altLang="en-US" dirty="0"/>
              <a:t> 여러 개의 이벤트를 동시에 연결</a:t>
            </a:r>
            <a:endParaRPr lang="en-US" altLang="ko-KR" dirty="0"/>
          </a:p>
          <a:p>
            <a:r>
              <a:rPr lang="ko-KR" altLang="en-US" dirty="0"/>
              <a:t>선택한 요소에 여러 개의 이벤트 </a:t>
            </a:r>
            <a:r>
              <a:rPr lang="ko-KR" altLang="en-US" dirty="0" err="1"/>
              <a:t>핸들러와</a:t>
            </a:r>
            <a:r>
              <a:rPr lang="ko-KR" altLang="en-US" dirty="0"/>
              <a:t> 여러 개의 이벤트를 같이 연결</a:t>
            </a:r>
            <a:endParaRPr lang="en-US" altLang="ko-KR" dirty="0"/>
          </a:p>
          <a:p>
            <a:r>
              <a:rPr lang="ko-KR" altLang="en-US" dirty="0"/>
              <a:t>사용자 지정 이벤트</a:t>
            </a:r>
            <a:r>
              <a:rPr lang="en-US" altLang="ko-KR" dirty="0"/>
              <a:t>(custom event)</a:t>
            </a:r>
            <a:r>
              <a:rPr lang="ko-KR" altLang="en-US" dirty="0"/>
              <a:t>를 위해 이벤트 </a:t>
            </a:r>
            <a:r>
              <a:rPr lang="ko-KR" altLang="en-US" dirty="0" err="1"/>
              <a:t>핸들러로</a:t>
            </a:r>
            <a:r>
              <a:rPr lang="ko-KR" altLang="en-US" dirty="0"/>
              <a:t> 데이터 넘김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4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36DE7-31E4-4CFE-AE5F-4367DCE0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.on()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18E59-FD34-4D73-BCDD-4683C367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133850"/>
          </a:xfrm>
        </p:spPr>
        <p:txBody>
          <a:bodyPr>
            <a:normAutofit/>
          </a:bodyPr>
          <a:lstStyle/>
          <a:p>
            <a:r>
              <a:rPr lang="en-US" altLang="ko-KR" dirty="0"/>
              <a:t>.on() </a:t>
            </a:r>
            <a:r>
              <a:rPr lang="ko-KR" altLang="en-US" dirty="0"/>
              <a:t>메소드를 사용하면 하나의 이벤트 </a:t>
            </a:r>
            <a:r>
              <a:rPr lang="ko-KR" altLang="en-US" dirty="0" err="1"/>
              <a:t>핸들러에</a:t>
            </a:r>
            <a:r>
              <a:rPr lang="ko-KR" altLang="en-US" dirty="0"/>
              <a:t> 여러 개의 이벤트 연결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95E521-5BAE-428B-BA2E-E0921E79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99" y="2400083"/>
            <a:ext cx="6301601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856E-F05E-4FE4-A050-E2917AE7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.one()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62FDB-0D43-4C27-85AA-A19D24FF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33600"/>
            <a:ext cx="9637712" cy="3777622"/>
          </a:xfrm>
        </p:spPr>
        <p:txBody>
          <a:bodyPr/>
          <a:lstStyle/>
          <a:p>
            <a:r>
              <a:rPr lang="ko-KR" altLang="en-US" dirty="0"/>
              <a:t> 연결된 이벤트 </a:t>
            </a:r>
            <a:r>
              <a:rPr lang="ko-KR" altLang="en-US" dirty="0" err="1"/>
              <a:t>핸들러가</a:t>
            </a:r>
            <a:r>
              <a:rPr lang="ko-KR" altLang="en-US" dirty="0"/>
              <a:t> 한 번 실행되고 나서는</a:t>
            </a:r>
            <a:r>
              <a:rPr lang="en-US" altLang="ko-KR" dirty="0"/>
              <a:t>, </a:t>
            </a:r>
            <a:r>
              <a:rPr lang="ko-KR" altLang="en-US" dirty="0"/>
              <a:t>더는 실행되지 않는 메소드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C6C8F9-5E16-4CA3-BC33-AA8983D6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32" y="2783988"/>
            <a:ext cx="7369927" cy="33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4140F-71A1-40F3-B2D8-F9C750D6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.off()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B8A2E-258D-409E-8AD7-992B9C0E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사용하지 않는 이벤트와의 연결을 제거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158A69-CF7A-443E-911A-332C01EA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43064"/>
            <a:ext cx="8596822" cy="28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이벤트의 위임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다수의 요소에 공통으로 적용되는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공통된 조상 요소에 단 한 번만 연결하면 동작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6C6990-F9D5-475A-A01A-64EBC921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18" y="2960750"/>
            <a:ext cx="8231188" cy="327314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61C7D2B-DF25-434D-A12F-F466C0F34F76}"/>
              </a:ext>
            </a:extLst>
          </p:cNvPr>
          <p:cNvSpPr/>
          <p:nvPr/>
        </p:nvSpPr>
        <p:spPr>
          <a:xfrm>
            <a:off x="4743450" y="3429000"/>
            <a:ext cx="342900" cy="3810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0850-D0FA-441D-85A9-C7DF889D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전파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EC0B4-ADFD-435D-B065-6F864E95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이벤트가 발생했을 때</a:t>
            </a:r>
            <a:r>
              <a:rPr lang="en-US" altLang="ko-KR" dirty="0"/>
              <a:t>, </a:t>
            </a:r>
            <a:r>
              <a:rPr lang="ko-KR" altLang="en-US" dirty="0"/>
              <a:t>브라우저가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실행시킬 대상 요소를 결정하는 과정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0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93954-8C50-4BD0-A7BD-2D8D1CCA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버블링</a:t>
            </a:r>
            <a:r>
              <a:rPr lang="en-US" altLang="ko-KR" dirty="0"/>
              <a:t>(bubbling) </a:t>
            </a:r>
            <a:r>
              <a:rPr lang="ko-KR" altLang="en-US" dirty="0"/>
              <a:t>전파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F1D46-F01A-42BA-B200-E49DCC78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02087" cy="3777622"/>
          </a:xfrm>
        </p:spPr>
        <p:txBody>
          <a:bodyPr>
            <a:normAutofit/>
          </a:bodyPr>
          <a:lstStyle/>
          <a:p>
            <a:r>
              <a:rPr lang="ko-KR" altLang="en-US" dirty="0"/>
              <a:t>이벤트가 발생한 요소부터 시작해서</a:t>
            </a:r>
            <a:r>
              <a:rPr lang="en-US" altLang="ko-KR" dirty="0"/>
              <a:t>, DOM </a:t>
            </a:r>
            <a:r>
              <a:rPr lang="ko-KR" altLang="en-US" dirty="0"/>
              <a:t>트리를 따라 위쪽으로 올라가며 전파되는 방식</a:t>
            </a:r>
            <a:endParaRPr lang="en-US" altLang="ko-KR" dirty="0"/>
          </a:p>
          <a:p>
            <a:r>
              <a:rPr lang="ko-KR" altLang="en-US" dirty="0"/>
              <a:t>다수의 요소에 공통으로 적용되는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각각의 요소마다 따로 등록할 필요 없이 공통된 조상 요소에 한 번만 등록하면 처리할 수 있다는 장점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77E098-E022-43FE-A5B9-D5AA57484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99" y="1990470"/>
            <a:ext cx="4760913" cy="39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73AE3-BEA8-4E6A-B311-3F50640B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캡쳐링</a:t>
            </a:r>
            <a:r>
              <a:rPr lang="en-US" altLang="ko-KR" dirty="0"/>
              <a:t>(capturing) </a:t>
            </a:r>
            <a:r>
              <a:rPr lang="ko-KR" altLang="en-US" dirty="0"/>
              <a:t>전파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73214-D068-40DA-9880-AE8819FD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69492" cy="3777622"/>
          </a:xfrm>
        </p:spPr>
        <p:txBody>
          <a:bodyPr/>
          <a:lstStyle/>
          <a:p>
            <a:r>
              <a:rPr lang="ko-KR" altLang="en-US" dirty="0"/>
              <a:t>이벤트가 발생한 요소까지 </a:t>
            </a:r>
            <a:r>
              <a:rPr lang="en-US" altLang="ko-KR" dirty="0"/>
              <a:t>DOM </a:t>
            </a:r>
            <a:r>
              <a:rPr lang="ko-KR" altLang="en-US" dirty="0"/>
              <a:t>트리의 최상위부터 아래쪽으로 내려가면 전파되는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D8668A-B18E-4BB6-ACDF-6B412BE4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20" y="2133600"/>
            <a:ext cx="4269492" cy="36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094D5-087D-41EB-93BD-5D7242EE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이벤트의 단계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F7E4711-49C7-4183-8A3F-0E7EC43D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BCCFE1-F325-4397-AD4E-7058F14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8273909" cy="29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이벤트 처리</a:t>
            </a:r>
          </a:p>
          <a:p>
            <a:pPr fontAlgn="base"/>
            <a:r>
              <a:rPr lang="ko-KR" altLang="en-US" dirty="0" smtClean="0"/>
              <a:t>유틸리티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5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2754-4D60-462E-A560-10F86120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event.stopPropagation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3C831-4CAA-47EB-AEE8-61FF1820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이벤트가 전파되는 것을 막음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이벤트 </a:t>
            </a:r>
            <a:r>
              <a:rPr lang="ko-KR" altLang="en-US" dirty="0" err="1"/>
              <a:t>버블링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 클릭한 요소의 이벤트만 발생시키고 상위 요소로 이벤트를 전달하지 않음</a:t>
            </a:r>
            <a:endParaRPr lang="en-US" altLang="ko-KR" dirty="0"/>
          </a:p>
          <a:p>
            <a:r>
              <a:rPr lang="ko-KR" altLang="en-US" dirty="0"/>
              <a:t>이벤트 </a:t>
            </a:r>
            <a:r>
              <a:rPr lang="ko-KR" altLang="en-US" dirty="0" err="1"/>
              <a:t>캡쳐링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클릭한 요소의 최상위 요소의 이벤트만 </a:t>
            </a:r>
            <a:r>
              <a:rPr lang="ko-KR" altLang="en-US" dirty="0" err="1"/>
              <a:t>동작시키고</a:t>
            </a:r>
            <a:r>
              <a:rPr lang="ko-KR" altLang="en-US" dirty="0"/>
              <a:t> 하위 요소들로 이벤트를 전달하지 않음</a:t>
            </a:r>
          </a:p>
        </p:txBody>
      </p:sp>
    </p:spTree>
    <p:extLst>
      <p:ext uri="{BB962C8B-B14F-4D97-AF65-F5344CB8AC3E}">
        <p14:creationId xmlns:p14="http://schemas.microsoft.com/office/powerpoint/2010/main" val="19302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 메소드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.click()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dblclick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mouseenter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mouseleave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7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6286E-F19D-4EE0-979C-F3884CD1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 메소드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7FD84-4F65-43E5-8D1B-6C5099B5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아래와 같이 </a:t>
            </a:r>
            <a:r>
              <a:rPr lang="en-US" altLang="ko-KR" dirty="0"/>
              <a:t>html</a:t>
            </a:r>
            <a:r>
              <a:rPr lang="ko-KR" altLang="en-US" dirty="0"/>
              <a:t>과 자바스크립트를 작성하세요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4733FA-B975-4FE5-968E-1DAE7625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7" y="2666832"/>
            <a:ext cx="6020640" cy="2400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870D3F-7462-4485-93D3-249032103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47" y="3643692"/>
            <a:ext cx="595395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DAEFD-99DF-4A5B-8246-2016A93D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이벤트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64859-E6D9-49DB-8186-848564FA3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006222"/>
          </a:xfrm>
        </p:spPr>
        <p:txBody>
          <a:bodyPr/>
          <a:lstStyle/>
          <a:p>
            <a:r>
              <a:rPr lang="en-US" altLang="ko-KR" dirty="0"/>
              <a:t>.keypress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keydown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2D6553-6797-4B83-A573-A34F7311C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62" y="2885970"/>
            <a:ext cx="7013576" cy="28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이벤트 메소드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Keydown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err="1" smtClean="0"/>
              <a:t>e.key</a:t>
            </a:r>
            <a:r>
              <a:rPr lang="ko-KR" altLang="en-US" dirty="0" smtClean="0"/>
              <a:t>를 이용하여 키보드를 누르면 </a:t>
            </a:r>
            <a:r>
              <a:rPr lang="en-US" altLang="ko-KR" dirty="0" smtClean="0"/>
              <a:t>p</a:t>
            </a:r>
            <a:r>
              <a:rPr lang="ko-KR" altLang="en-US" dirty="0" smtClean="0"/>
              <a:t>태그에 글자가 </a:t>
            </a:r>
            <a:r>
              <a:rPr lang="ko-KR" altLang="en-US" dirty="0" err="1" smtClean="0"/>
              <a:t>나올수있게</a:t>
            </a:r>
            <a:r>
              <a:rPr lang="ko-KR" altLang="en-US" dirty="0" smtClean="0"/>
              <a:t> 하세요</a:t>
            </a:r>
            <a:endParaRPr lang="en-US" altLang="ko-KR" dirty="0" smtClean="0"/>
          </a:p>
          <a:p>
            <a:r>
              <a:rPr lang="ko-KR" altLang="en-US" dirty="0" smtClean="0"/>
              <a:t>이벤트는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걸어줍니다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96" y="3512993"/>
            <a:ext cx="7277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E436A-5031-479F-9FEB-47F6DC8E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입력양식 이벤트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44DBF-3F13-4DA4-9064-C79B2982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.blur()</a:t>
            </a:r>
          </a:p>
          <a:p>
            <a:r>
              <a:rPr lang="en-US" altLang="ko-KR" dirty="0"/>
              <a:t>.focus()</a:t>
            </a:r>
          </a:p>
          <a:p>
            <a:r>
              <a:rPr lang="en-US" altLang="ko-KR" dirty="0"/>
              <a:t>.change()</a:t>
            </a:r>
          </a:p>
          <a:p>
            <a:r>
              <a:rPr lang="en-US" altLang="ko-KR" dirty="0"/>
              <a:t>.select()</a:t>
            </a:r>
          </a:p>
          <a:p>
            <a:r>
              <a:rPr lang="en-US" altLang="ko-KR" dirty="0"/>
              <a:t>.submit()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3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입력양식 이벤트 메소드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Focus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blur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배경색을 바꾸세요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39" y="2875684"/>
            <a:ext cx="7267575" cy="1314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14" y="4555896"/>
            <a:ext cx="734480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실습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8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유틸리티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검사 </a:t>
            </a:r>
            <a:r>
              <a:rPr lang="ko-KR" altLang="en-US" dirty="0" err="1"/>
              <a:t>메소드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4648200"/>
          </a:xfrm>
        </p:spPr>
        <p:txBody>
          <a:bodyPr>
            <a:normAutofit/>
          </a:bodyPr>
          <a:lstStyle/>
          <a:p>
            <a:r>
              <a:rPr lang="en-US" altLang="ko-KR" dirty="0"/>
              <a:t>$.type(</a:t>
            </a:r>
            <a:r>
              <a:rPr lang="ko-KR" altLang="en-US" dirty="0" err="1"/>
              <a:t>검사값</a:t>
            </a:r>
            <a:r>
              <a:rPr lang="en-US" altLang="ko-KR" dirty="0"/>
              <a:t>)	- </a:t>
            </a:r>
            <a:r>
              <a:rPr lang="ko-KR" altLang="en-US" dirty="0"/>
              <a:t>타입 검사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타입 검사</a:t>
            </a:r>
            <a:endParaRPr lang="en-US" altLang="ko-KR" dirty="0"/>
          </a:p>
          <a:p>
            <a:r>
              <a:rPr lang="en-US" altLang="ko-KR" dirty="0"/>
              <a:t>$.</a:t>
            </a:r>
            <a:r>
              <a:rPr lang="en-US" altLang="ko-KR" dirty="0" err="1"/>
              <a:t>isArray</a:t>
            </a:r>
            <a:r>
              <a:rPr lang="en-US" altLang="ko-KR" dirty="0"/>
              <a:t>()		</a:t>
            </a:r>
          </a:p>
          <a:p>
            <a:r>
              <a:rPr lang="en-US" altLang="ko-KR" dirty="0"/>
              <a:t>$.</a:t>
            </a:r>
            <a:r>
              <a:rPr lang="en-US" altLang="ko-KR" dirty="0" err="1"/>
              <a:t>isFunction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$.</a:t>
            </a:r>
            <a:r>
              <a:rPr lang="en-US" altLang="ko-KR" dirty="0" err="1"/>
              <a:t>isNumeric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$.</a:t>
            </a:r>
            <a:r>
              <a:rPr lang="en-US" altLang="ko-KR" dirty="0" err="1"/>
              <a:t>isEmptyObject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$.</a:t>
            </a:r>
            <a:r>
              <a:rPr lang="en-US" altLang="ko-KR" dirty="0" err="1"/>
              <a:t>isWindow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722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요소의 영역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유틸리티 </a:t>
            </a:r>
            <a:r>
              <a:rPr lang="ko-KR" altLang="en-US" dirty="0" err="1"/>
              <a:t>메소드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$.each() </a:t>
            </a:r>
            <a:r>
              <a:rPr lang="ko-KR" altLang="en-US" dirty="0"/>
              <a:t>메소드</a:t>
            </a:r>
            <a:endParaRPr lang="en-US" altLang="ko-KR" dirty="0"/>
          </a:p>
          <a:p>
            <a:r>
              <a:rPr lang="ko-KR" altLang="en-US" dirty="0"/>
              <a:t>객체나 배열에서 모두 사용할 수 있는 범용적인 반복 함수</a:t>
            </a:r>
            <a:r>
              <a:rPr lang="en-US" altLang="ko-KR" dirty="0"/>
              <a:t>(iterator function)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length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속성이 있는 배열이나 배열과 같은 객체를 전달받아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그 길이만큼 반복해서 콜백함수를 실행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객체의 경우에는 객체가 가지고 있는 프로퍼티의 개수만큼 반복해서 콜백함수를 실행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35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0B8-EBAE-4604-AA5E-9213AB15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유틸리티 메소드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EB7DC-721D-4D04-AEA6-A70BFB74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$.extend() </a:t>
            </a:r>
            <a:r>
              <a:rPr lang="ko-KR" altLang="en-US" dirty="0"/>
              <a:t>메소드</a:t>
            </a:r>
            <a:endParaRPr lang="en-US" altLang="ko-KR" dirty="0"/>
          </a:p>
          <a:p>
            <a:r>
              <a:rPr lang="en-US" altLang="ko-KR" dirty="0"/>
              <a:t>$.extend() </a:t>
            </a:r>
            <a:r>
              <a:rPr lang="ko-KR" altLang="en-US" dirty="0"/>
              <a:t>메소드는 두 개 이상의 객체의 모든 프로퍼티를 하나의 객체로 병합합니다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$.trim() </a:t>
            </a:r>
            <a:r>
              <a:rPr lang="ko-KR" altLang="en-US" dirty="0"/>
              <a:t>메소드</a:t>
            </a:r>
            <a:endParaRPr lang="en-US" altLang="ko-KR" dirty="0"/>
          </a:p>
          <a:p>
            <a:r>
              <a:rPr lang="en-US" altLang="ko-KR" dirty="0"/>
              <a:t>$.trim() </a:t>
            </a:r>
            <a:r>
              <a:rPr lang="ko-KR" altLang="en-US" dirty="0"/>
              <a:t>메소드는 문자열의 시작과 끝에 위치한 공백 문자</a:t>
            </a:r>
            <a:r>
              <a:rPr lang="en-US" altLang="ko-KR" dirty="0"/>
              <a:t>(whitespace)</a:t>
            </a:r>
            <a:r>
              <a:rPr lang="ko-KR" altLang="en-US" dirty="0"/>
              <a:t>를 제거</a:t>
            </a:r>
          </a:p>
        </p:txBody>
      </p:sp>
    </p:spTree>
    <p:extLst>
      <p:ext uri="{BB962C8B-B14F-4D97-AF65-F5344CB8AC3E}">
        <p14:creationId xmlns:p14="http://schemas.microsoft.com/office/powerpoint/2010/main" val="74682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A3DA1-038B-4331-9F5E-1B0C7C8A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유틸리티 메소드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70663-C6EE-4A6E-9335-0947A00B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</a:t>
            </a:r>
            <a:r>
              <a:rPr lang="en-US" altLang="ko-KR" dirty="0" err="1"/>
              <a:t>parseHTML</a:t>
            </a:r>
            <a:r>
              <a:rPr lang="en-US" altLang="ko-KR" dirty="0"/>
              <a:t>()	DOM </a:t>
            </a:r>
            <a:r>
              <a:rPr lang="ko-KR" altLang="en-US" dirty="0"/>
              <a:t>노드 배열을 문자열로 </a:t>
            </a:r>
            <a:r>
              <a:rPr lang="ko-KR" altLang="en-US" dirty="0" err="1"/>
              <a:t>파싱함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$.</a:t>
            </a:r>
            <a:r>
              <a:rPr lang="en-US" altLang="ko-KR" dirty="0" err="1"/>
              <a:t>parseJSON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잘 구성된</a:t>
            </a:r>
            <a:r>
              <a:rPr lang="en-US" altLang="ko-KR" dirty="0"/>
              <a:t>(well-formed) JSON </a:t>
            </a:r>
            <a:r>
              <a:rPr lang="ko-KR" altLang="en-US" dirty="0"/>
              <a:t>문자열을 전달받은 후</a:t>
            </a:r>
            <a:r>
              <a:rPr lang="en-US" altLang="ko-KR" dirty="0"/>
              <a:t>, </a:t>
            </a:r>
            <a:r>
              <a:rPr lang="ko-KR" altLang="en-US" dirty="0"/>
              <a:t>자바스크립트 객체로 반환함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09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크기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3BF5E2-25E2-4239-9D3D-CD0F744A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83990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위치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5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크기와 위치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5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크기와 위치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6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BBC8C-434D-4907-8922-5D97BD4F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F2133-26CD-4CF2-BA74-203D1F69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현재 선택되어 있는 요소 그 자체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ko-KR" altLang="en-US" dirty="0" smtClean="0"/>
              <a:t>이벤트에 </a:t>
            </a:r>
            <a:r>
              <a:rPr lang="ko-KR" altLang="en-US" dirty="0"/>
              <a:t>타겟을 가져오는 것과 동일</a:t>
            </a:r>
          </a:p>
        </p:txBody>
      </p:sp>
    </p:spTree>
    <p:extLst>
      <p:ext uri="{BB962C8B-B14F-4D97-AF65-F5344CB8AC3E}">
        <p14:creationId xmlns:p14="http://schemas.microsoft.com/office/powerpoint/2010/main" val="37353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987</TotalTime>
  <Words>580</Words>
  <Application>Microsoft Office PowerPoint</Application>
  <PresentationFormat>와이드스크린</PresentationFormat>
  <Paragraphs>108</Paragraphs>
  <Slides>33</Slides>
  <Notes>7</Notes>
  <HiddenSlides>9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HY견고딕</vt:lpstr>
      <vt:lpstr>HY그래픽</vt:lpstr>
      <vt:lpstr>HY중고딕</vt:lpstr>
      <vt:lpstr>Microsoft GothicNeo</vt:lpstr>
      <vt:lpstr>Microsoft GothicNeo Light</vt:lpstr>
      <vt:lpstr>Noto Sans Kr</vt:lpstr>
      <vt:lpstr>notokr</vt:lpstr>
      <vt:lpstr>맑은 고딕</vt:lpstr>
      <vt:lpstr>Arial</vt:lpstr>
      <vt:lpstr>Century Gothic</vt:lpstr>
      <vt:lpstr>Wingdings 3</vt:lpstr>
      <vt:lpstr>줄기</vt:lpstr>
      <vt:lpstr>JQuery CH02</vt:lpstr>
      <vt:lpstr>오늘 배울 내용</vt:lpstr>
      <vt:lpstr>요소의 영역</vt:lpstr>
      <vt:lpstr>요소의 크기 </vt:lpstr>
      <vt:lpstr>요소의 위치 </vt:lpstr>
      <vt:lpstr>크기와 위치 실습1</vt:lpstr>
      <vt:lpstr>크기와 위치 실습2</vt:lpstr>
      <vt:lpstr>this 키워드</vt:lpstr>
      <vt:lpstr>이벤트 처리</vt:lpstr>
      <vt:lpstr>이벤트의 처리 </vt:lpstr>
      <vt:lpstr>.on() 메소드</vt:lpstr>
      <vt:lpstr>.on() 메소드</vt:lpstr>
      <vt:lpstr>.one() 메소드</vt:lpstr>
      <vt:lpstr>.off() 메소드</vt:lpstr>
      <vt:lpstr>이벤트의 위임 </vt:lpstr>
      <vt:lpstr>이벤트 전파</vt:lpstr>
      <vt:lpstr>버블링(bubbling) 전파 방식</vt:lpstr>
      <vt:lpstr>캡쳐링(capturing) 전파 방식</vt:lpstr>
      <vt:lpstr>이벤트의 단계</vt:lpstr>
      <vt:lpstr>event.stopPropagation()</vt:lpstr>
      <vt:lpstr>마우스 이벤트 메소드 </vt:lpstr>
      <vt:lpstr>마우스 이벤트 메소드 실습</vt:lpstr>
      <vt:lpstr>키 이벤트 메소드</vt:lpstr>
      <vt:lpstr>키 이벤트 메소드 실습</vt:lpstr>
      <vt:lpstr>입력양식 이벤트 메소드</vt:lpstr>
      <vt:lpstr>입력양식 이벤트 메소드 실습</vt:lpstr>
      <vt:lpstr>이벤트 실습  </vt:lpstr>
      <vt:lpstr>유틸리티 메소드</vt:lpstr>
      <vt:lpstr>타입 검사 메소드 </vt:lpstr>
      <vt:lpstr>기타 유틸리티 메소드 </vt:lpstr>
      <vt:lpstr>기타 유틸리티 메소드 </vt:lpstr>
      <vt:lpstr>기타 유틸리티 메소드 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26</cp:revision>
  <dcterms:created xsi:type="dcterms:W3CDTF">2022-01-26T22:21:15Z</dcterms:created>
  <dcterms:modified xsi:type="dcterms:W3CDTF">2022-03-10T08:28:14Z</dcterms:modified>
</cp:coreProperties>
</file>