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1" r:id="rId4"/>
    <p:sldId id="292" r:id="rId5"/>
    <p:sldId id="282" r:id="rId6"/>
    <p:sldId id="293" r:id="rId7"/>
    <p:sldId id="296" r:id="rId8"/>
    <p:sldId id="283" r:id="rId9"/>
    <p:sldId id="294" r:id="rId10"/>
    <p:sldId id="297" r:id="rId11"/>
    <p:sldId id="298" r:id="rId12"/>
    <p:sldId id="295" r:id="rId13"/>
    <p:sldId id="284" r:id="rId14"/>
    <p:sldId id="287" r:id="rId15"/>
    <p:sldId id="299" r:id="rId16"/>
    <p:sldId id="288" r:id="rId17"/>
    <p:sldId id="289" r:id="rId18"/>
    <p:sldId id="290" r:id="rId19"/>
    <p:sldId id="291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89293" autoAdjust="0"/>
  </p:normalViewPr>
  <p:slideViewPr>
    <p:cSldViewPr snapToGrid="0">
      <p:cViewPr varScale="1">
        <p:scale>
          <a:sx n="56" d="100"/>
          <a:sy n="5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06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0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전체적으로 리뷰만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96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34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94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739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https://developer.mozilla.org/ko/docs/Web/Events</a:t>
            </a:r>
            <a:br>
              <a:rPr lang="en-US" altLang="ko-KR" dirty="0"/>
            </a:br>
            <a:r>
              <a:rPr lang="en-US" altLang="ko-KR" dirty="0"/>
              <a:t>on</a:t>
            </a:r>
            <a:r>
              <a:rPr lang="ko-KR" altLang="en-US" dirty="0"/>
              <a:t>을 뺀 뒤의 단어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991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마우스를 이미지를 다시 원래대로 돌리고 싶다면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location</a:t>
            </a:r>
            <a:r>
              <a:rPr lang="ko-KR" altLang="en-US" dirty="0"/>
              <a:t>객체의 </a:t>
            </a:r>
            <a:r>
              <a:rPr lang="en-US" altLang="ko-KR" dirty="0"/>
              <a:t>origin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7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계산기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SCRIPT</a:t>
            </a:r>
            <a:br>
              <a:rPr lang="en-US" altLang="ko-KR" dirty="0"/>
            </a:br>
            <a:r>
              <a:rPr lang="ko-KR" altLang="en-US" dirty="0"/>
              <a:t>이벤트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요소의 속성으로 등록하는 방법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button</a:t>
            </a:r>
            <a:r>
              <a:rPr lang="ko-KR" altLang="en-US" dirty="0"/>
              <a:t>에 </a:t>
            </a:r>
            <a:r>
              <a:rPr lang="en-US" altLang="ko-KR" dirty="0"/>
              <a:t>onclick</a:t>
            </a:r>
            <a:r>
              <a:rPr lang="ko-KR" altLang="en-US" dirty="0"/>
              <a:t> 속성을 추가하여</a:t>
            </a:r>
            <a:r>
              <a:rPr lang="en-US" altLang="ko-KR" dirty="0"/>
              <a:t>, </a:t>
            </a:r>
            <a:r>
              <a:rPr lang="ko-KR" altLang="en-US" dirty="0"/>
              <a:t>버튼을 클릭하면 </a:t>
            </a:r>
            <a:r>
              <a:rPr lang="en-US" altLang="ko-KR" dirty="0"/>
              <a:t>input</a:t>
            </a:r>
            <a:r>
              <a:rPr lang="ko-KR" altLang="en-US" dirty="0"/>
              <a:t>안의 값을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</a:t>
            </a:r>
            <a:r>
              <a:rPr lang="ko-KR" altLang="en-US" dirty="0"/>
              <a:t>요소에 </a:t>
            </a:r>
            <a:r>
              <a:rPr lang="en-US" altLang="ko-KR" dirty="0"/>
              <a:t>text</a:t>
            </a:r>
            <a:r>
              <a:rPr lang="ko-KR" altLang="en-US" dirty="0"/>
              <a:t>값으로 넣어주세요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58CB4D-7BD9-4181-ADCD-4E32417FA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784" y="3722834"/>
            <a:ext cx="2657846" cy="1533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94CE8A-A466-44E4-920B-2B9910F8F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632" y="3775228"/>
            <a:ext cx="243874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요소의 속성으로 등록하는 방법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onfocuse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onblur</a:t>
            </a:r>
            <a:r>
              <a:rPr lang="ko-KR" altLang="en-US" dirty="0"/>
              <a:t>를 사용해서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onfocuse</a:t>
            </a:r>
            <a:r>
              <a:rPr lang="en-US" altLang="ko-KR" dirty="0"/>
              <a:t> 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요소의 </a:t>
            </a:r>
            <a:r>
              <a:rPr lang="en-US" altLang="ko-KR" dirty="0" err="1"/>
              <a:t>backdroundColor</a:t>
            </a:r>
            <a:r>
              <a:rPr lang="ko-KR" altLang="en-US" dirty="0"/>
              <a:t>를 </a:t>
            </a:r>
            <a:r>
              <a:rPr lang="en-US" altLang="ko-KR" dirty="0" err="1"/>
              <a:t>gary</a:t>
            </a:r>
            <a:r>
              <a:rPr lang="ko-KR" altLang="en-US" dirty="0"/>
              <a:t>로 바뀌고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onblur</a:t>
            </a:r>
            <a:r>
              <a:rPr lang="en-US" altLang="ko-KR" dirty="0"/>
              <a:t> </a:t>
            </a:r>
            <a:r>
              <a:rPr lang="ko-KR" altLang="en-US" dirty="0" err="1"/>
              <a:t>일떄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요소의 </a:t>
            </a:r>
            <a:r>
              <a:rPr lang="en-US" altLang="ko-KR" dirty="0" err="1"/>
              <a:t>backdroundColor</a:t>
            </a:r>
            <a:r>
              <a:rPr lang="ko-KR" altLang="en-US" dirty="0"/>
              <a:t>를 </a:t>
            </a:r>
            <a:r>
              <a:rPr lang="en-US" altLang="ko-KR" dirty="0"/>
              <a:t>white</a:t>
            </a:r>
            <a:r>
              <a:rPr lang="ko-KR" altLang="en-US" dirty="0"/>
              <a:t>로 바꿔주세요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01EFAE-4B79-4F26-8AA3-7B2BE0D42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784" y="3712805"/>
            <a:ext cx="2663955" cy="7214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163871-80E6-478D-8DAE-7D048B608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262" y="3712805"/>
            <a:ext cx="3508855" cy="61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2298B-3A2A-4192-B811-6E00EC29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객체나 요소의 메소드에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전달하는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42CCA-E808-409B-ADC4-67177A10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addEventListener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ko-KR" altLang="en-US" dirty="0"/>
              <a:t>대상객체</a:t>
            </a:r>
            <a:r>
              <a:rPr lang="en-US" altLang="ko-KR" dirty="0"/>
              <a:t>.</a:t>
            </a:r>
            <a:r>
              <a:rPr lang="en-US" altLang="ko-KR" b="1" u="sng" dirty="0" err="1"/>
              <a:t>addEventListener</a:t>
            </a:r>
            <a:r>
              <a:rPr lang="en-US" altLang="ko-KR" dirty="0"/>
              <a:t>(</a:t>
            </a:r>
            <a:r>
              <a:rPr lang="ko-KR" altLang="en-US" dirty="0"/>
              <a:t>이벤트명</a:t>
            </a:r>
            <a:r>
              <a:rPr lang="en-US" altLang="ko-KR" dirty="0"/>
              <a:t>, </a:t>
            </a:r>
            <a:r>
              <a:rPr lang="ko-KR" altLang="en-US" dirty="0"/>
              <a:t>실행할 </a:t>
            </a:r>
            <a:r>
              <a:rPr lang="ko-KR" altLang="en-US" dirty="0" err="1"/>
              <a:t>이벤트리스너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이벤트 명 </a:t>
            </a:r>
            <a:r>
              <a:rPr lang="en-US" altLang="ko-KR" dirty="0" smtClean="0"/>
              <a:t>:  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> &gt;&gt; click,  </a:t>
            </a:r>
            <a:r>
              <a:rPr lang="en-US" altLang="ko-KR" dirty="0" err="1" smtClean="0"/>
              <a:t>changeColor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객체에 여러 개의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등록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en-US" altLang="ko-KR" dirty="0" err="1"/>
              <a:t>removeEventListener</a:t>
            </a:r>
            <a:r>
              <a:rPr lang="en-US" altLang="ko-KR" dirty="0"/>
              <a:t>()  : </a:t>
            </a:r>
            <a:r>
              <a:rPr lang="ko-KR" altLang="en-US" dirty="0"/>
              <a:t> 등록된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삭제</a:t>
            </a:r>
          </a:p>
        </p:txBody>
      </p:sp>
    </p:spTree>
    <p:extLst>
      <p:ext uri="{BB962C8B-B14F-4D97-AF65-F5344CB8AC3E}">
        <p14:creationId xmlns:p14="http://schemas.microsoft.com/office/powerpoint/2010/main" val="22922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28901-92B9-4A29-9AA8-8CB39707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99DD-9FAE-432F-8AF5-09C71637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28890"/>
          </a:xfrm>
        </p:spPr>
        <p:txBody>
          <a:bodyPr>
            <a:normAutofit/>
          </a:bodyPr>
          <a:lstStyle/>
          <a:p>
            <a:r>
              <a:rPr lang="ko-KR" altLang="en-US" dirty="0"/>
              <a:t>이벤트가 발생시</a:t>
            </a:r>
            <a:r>
              <a:rPr lang="en-US" altLang="ko-KR" dirty="0"/>
              <a:t>, </a:t>
            </a:r>
            <a:r>
              <a:rPr lang="ko-KR" altLang="en-US" dirty="0"/>
              <a:t>브라우저는 자동으로 등록된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호출</a:t>
            </a:r>
            <a:endParaRPr lang="en-US" altLang="ko-KR" dirty="0"/>
          </a:p>
          <a:p>
            <a:r>
              <a:rPr lang="ko-KR" altLang="en-US" dirty="0"/>
              <a:t>이벤트 </a:t>
            </a:r>
            <a:r>
              <a:rPr lang="ko-KR" altLang="en-US" dirty="0" err="1"/>
              <a:t>리스너의</a:t>
            </a:r>
            <a:r>
              <a:rPr lang="ko-KR" altLang="en-US" dirty="0"/>
              <a:t> 인수 </a:t>
            </a:r>
            <a:r>
              <a:rPr lang="en-US" altLang="ko-KR" dirty="0"/>
              <a:t>: </a:t>
            </a:r>
            <a:r>
              <a:rPr lang="ko-KR" altLang="en-US" dirty="0"/>
              <a:t>이벤트 객체</a:t>
            </a:r>
            <a:r>
              <a:rPr lang="en-US" altLang="ko-KR" dirty="0"/>
              <a:t>(event object)</a:t>
            </a:r>
            <a:r>
              <a:rPr lang="ko-KR" altLang="en-US" dirty="0"/>
              <a:t> 전달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식별자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)</a:t>
            </a:r>
            <a:r>
              <a:rPr lang="ko-KR" altLang="en-US" dirty="0"/>
              <a:t>를 통해 전달받은 이벤트 객체를 참조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이벤트가 발생하면 브라우저는 다음과 같은 순서로 이벤트를 호출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이벤트의 대상이 되는 객체나 요소에 </a:t>
            </a:r>
            <a:r>
              <a:rPr lang="ko-KR" altLang="en-US" b="1" dirty="0"/>
              <a:t>프로퍼티</a:t>
            </a:r>
            <a:r>
              <a:rPr lang="ko-KR" altLang="en-US" dirty="0"/>
              <a:t>로 등록한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가장 먼저 호출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그 후 </a:t>
            </a:r>
            <a:r>
              <a:rPr lang="en-US" altLang="ko-KR" b="1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/>
              <a:t>메소드를 사용하여 등록한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등록한 순서대로 호출</a:t>
            </a:r>
          </a:p>
        </p:txBody>
      </p:sp>
    </p:spTree>
    <p:extLst>
      <p:ext uri="{BB962C8B-B14F-4D97-AF65-F5344CB8AC3E}">
        <p14:creationId xmlns:p14="http://schemas.microsoft.com/office/powerpoint/2010/main" val="12593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7F1EE-D3F1-4C56-A1C8-254D42C4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5928E-79CA-4945-A09E-9FE2245E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특정 타입의 이벤트와 관련이 있는 객체</a:t>
            </a:r>
            <a:endParaRPr lang="en-US" altLang="ko-KR" dirty="0"/>
          </a:p>
          <a:p>
            <a:r>
              <a:rPr lang="ko-KR" altLang="en-US" dirty="0"/>
              <a:t>해당 타입의 이벤트에 대한 상세 정보를 저장</a:t>
            </a:r>
            <a:endParaRPr lang="en-US" altLang="ko-KR" dirty="0"/>
          </a:p>
          <a:p>
            <a:r>
              <a:rPr lang="ko-KR" altLang="en-US" dirty="0"/>
              <a:t>모든 이벤트 객체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이벤트의 타입을 나타내는 </a:t>
            </a:r>
            <a:r>
              <a:rPr lang="en-US" altLang="ko-KR" dirty="0"/>
              <a:t>type </a:t>
            </a:r>
            <a:r>
              <a:rPr lang="ko-KR" altLang="en-US" dirty="0"/>
              <a:t>프로퍼티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이벤트의 대상을 나타내는 </a:t>
            </a:r>
            <a:r>
              <a:rPr lang="en-US" altLang="ko-KR" dirty="0"/>
              <a:t>target </a:t>
            </a:r>
            <a:r>
              <a:rPr lang="ko-KR" altLang="en-US" dirty="0"/>
              <a:t>프로퍼티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이벤트 객체는 이벤트 </a:t>
            </a:r>
            <a:r>
              <a:rPr lang="ko-KR" altLang="en-US" dirty="0" err="1"/>
              <a:t>리스너가</a:t>
            </a:r>
            <a:r>
              <a:rPr lang="ko-KR" altLang="en-US" dirty="0"/>
              <a:t> 호출될 때 인수로 전달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1" dirty="0">
                <a:solidFill>
                  <a:srgbClr val="A71D5D"/>
                </a:solidFill>
                <a:effectLst/>
                <a:latin typeface="D2Coding"/>
              </a:rPr>
              <a:t>function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BF4F24"/>
                </a:solidFill>
                <a:effectLst/>
                <a:latin typeface="D2Coding"/>
              </a:rPr>
              <a:t>clickBtn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(event) {}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8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B6969-0233-460D-A427-71DB7467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객체의 속성과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9D760-C4A1-47D2-ACCD-DF5015081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type  </a:t>
            </a:r>
            <a:r>
              <a:rPr lang="ko-KR" altLang="en-US" dirty="0"/>
              <a:t>발생한 이벤트 타입</a:t>
            </a:r>
          </a:p>
          <a:p>
            <a:r>
              <a:rPr lang="en-US" altLang="ko-KR" dirty="0"/>
              <a:t>target   </a:t>
            </a:r>
            <a:r>
              <a:rPr lang="ko-KR" altLang="en-US" dirty="0"/>
              <a:t>이벤트 타깃</a:t>
            </a:r>
          </a:p>
          <a:p>
            <a:r>
              <a:rPr lang="en-US" altLang="ko-KR" dirty="0" err="1"/>
              <a:t>preventDefault</a:t>
            </a:r>
            <a:r>
              <a:rPr lang="en-US" altLang="ko-KR" dirty="0"/>
              <a:t>() </a:t>
            </a:r>
            <a:r>
              <a:rPr lang="ko-KR" altLang="en-US" dirty="0"/>
              <a:t>이벤트 타깃 이벤트의 기본행동 취소</a:t>
            </a:r>
          </a:p>
        </p:txBody>
      </p:sp>
    </p:spTree>
    <p:extLst>
      <p:ext uri="{BB962C8B-B14F-4D97-AF65-F5344CB8AC3E}">
        <p14:creationId xmlns:p14="http://schemas.microsoft.com/office/powerpoint/2010/main" val="23067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0E880-F43C-403F-A9C1-D662E048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6091D-8945-4A3E-9A83-4E11A934D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&lt;p&gt; </a:t>
            </a:r>
            <a:r>
              <a:rPr lang="ko-KR" altLang="en-US" dirty="0"/>
              <a:t>글자를 마우스로 클릭하면 다른 글자로 바뀌게 만드세요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B554F8-A5B5-4AB9-BD12-FCA11AF4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681" y="3171788"/>
            <a:ext cx="2820057" cy="11624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F95C1B-A031-4542-9D44-BC07DC0C2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99" y="3171788"/>
            <a:ext cx="3395175" cy="145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CC208-A846-4B0D-A01C-B1B70EFC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C5464-7F52-4609-AE3C-BE78D19E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 </a:t>
            </a:r>
            <a:r>
              <a:rPr lang="ko-KR" altLang="en-US" dirty="0"/>
              <a:t>를 이용하여 이미지 위에 마우스가 올라가면 다른 이미지가 보이게 만드세요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마우스가 그림밖으로 나가면 원래 이미지로 돌아가게 하세요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4C8F56-960F-4E72-A116-9AEB7674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792" y="3511296"/>
            <a:ext cx="2553056" cy="18100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15D507-8173-4578-9A01-F93A78ABC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428" y="3593592"/>
            <a:ext cx="242921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7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EA161-E715-4DE6-B312-00AE3099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331DE-D4DC-438C-A52A-E0ED8FCA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7479"/>
            <a:ext cx="8915400" cy="4513743"/>
          </a:xfrm>
        </p:spPr>
        <p:txBody>
          <a:bodyPr/>
          <a:lstStyle/>
          <a:p>
            <a:r>
              <a:rPr lang="ko-KR" altLang="en-US" dirty="0"/>
              <a:t>체크박스를 클릭했을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checked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라면 글자의 색이 회색으로 바뀌고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checked</a:t>
            </a:r>
            <a:r>
              <a:rPr lang="ko-KR" altLang="en-US" dirty="0"/>
              <a:t>가 </a:t>
            </a:r>
            <a:r>
              <a:rPr lang="en-US" altLang="ko-KR" dirty="0"/>
              <a:t>false</a:t>
            </a:r>
            <a:r>
              <a:rPr lang="ko-KR" altLang="en-US" dirty="0"/>
              <a:t>라면 글자의 색을 검정으로 바꾸세요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    &lt;</a:t>
            </a:r>
            <a:r>
              <a:rPr lang="en-US" altLang="ko-KR" dirty="0" err="1"/>
              <a:t>ol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/>
              <a:t>        &lt;li id="</a:t>
            </a:r>
            <a:r>
              <a:rPr lang="en-US" altLang="ko-KR" dirty="0" err="1"/>
              <a:t>first_list</a:t>
            </a:r>
            <a:r>
              <a:rPr lang="en-US" altLang="ko-KR" dirty="0" smtClean="0"/>
              <a:t>"&gt;</a:t>
            </a:r>
            <a:br>
              <a:rPr lang="en-US" altLang="ko-KR" dirty="0" smtClean="0"/>
            </a:br>
            <a:r>
              <a:rPr lang="en-US" altLang="ko-KR" dirty="0"/>
              <a:t>            &lt;input type="checkbox" name="" id="checkbox</a:t>
            </a:r>
            <a:r>
              <a:rPr lang="en-US" altLang="ko-KR" dirty="0" smtClean="0"/>
              <a:t>"&gt;</a:t>
            </a:r>
            <a:br>
              <a:rPr lang="en-US" altLang="ko-KR" dirty="0" smtClean="0"/>
            </a:br>
            <a:r>
              <a:rPr lang="en-US" altLang="ko-KR" dirty="0"/>
              <a:t>            </a:t>
            </a:r>
            <a:r>
              <a:rPr lang="ko-KR" altLang="en-US" dirty="0"/>
              <a:t>첫번째 리스트입니다</a:t>
            </a:r>
            <a:r>
              <a:rPr lang="en-US" altLang="ko-KR" dirty="0"/>
              <a:t>.&lt;/li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/>
              <a:t>    &lt;/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284821"/>
            <a:ext cx="4151316" cy="6332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115" y="4022411"/>
            <a:ext cx="4449947" cy="10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1F513-0803-44C2-BC6A-C8389247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13B16-D7AF-4CCE-B632-261200E64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4513"/>
            <a:ext cx="8915400" cy="4306709"/>
          </a:xfrm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51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>
                <a:latin typeface="+mn-ea"/>
              </a:rPr>
              <a:t>이벤트란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dirty="0" smtClean="0">
                <a:latin typeface="+mn-ea"/>
              </a:rPr>
              <a:t>자바스크립트에서 </a:t>
            </a:r>
            <a:r>
              <a:rPr lang="ko-KR" altLang="en-US" sz="1800" dirty="0">
                <a:latin typeface="+mn-ea"/>
              </a:rPr>
              <a:t>이벤트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285A7-9BCB-4117-946F-95573E9F2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이벤트란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8FAD55-66F1-41C0-905B-B65AF2239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4C77E-0611-437F-A2BA-70F96ED6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일상에서 볼 수 있는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4E126-CC8D-4B24-B358-935204CE8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초인종을 누르면 소리가 난다 </a:t>
            </a:r>
            <a:r>
              <a:rPr lang="en-US" altLang="ko-KR" dirty="0"/>
              <a:t>(</a:t>
            </a:r>
            <a:r>
              <a:rPr lang="ko-KR" altLang="en-US" dirty="0"/>
              <a:t>누르지 않으면 소리 나지 않음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키보드를 누르면 화면에 타자가 나온다</a:t>
            </a:r>
            <a:r>
              <a:rPr lang="en-US" altLang="ko-KR" dirty="0"/>
              <a:t>. (</a:t>
            </a:r>
            <a:r>
              <a:rPr lang="ko-KR" altLang="en-US" dirty="0"/>
              <a:t>누르지 않으면 화면에 뜨지 않음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트리거</a:t>
            </a:r>
            <a:r>
              <a:rPr lang="en-US" altLang="ko-KR" dirty="0"/>
              <a:t>(</a:t>
            </a:r>
            <a:r>
              <a:rPr lang="ko-KR" altLang="en-US" dirty="0"/>
              <a:t>방아쇠</a:t>
            </a:r>
            <a:r>
              <a:rPr lang="en-US" altLang="ko-KR" dirty="0"/>
              <a:t>)</a:t>
            </a:r>
            <a:r>
              <a:rPr lang="ko-KR" altLang="en-US" dirty="0"/>
              <a:t>를 당기면 결과</a:t>
            </a:r>
            <a:r>
              <a:rPr lang="en-US" altLang="ko-KR" dirty="0"/>
              <a:t>(</a:t>
            </a:r>
            <a:r>
              <a:rPr lang="ko-KR" altLang="en-US" dirty="0"/>
              <a:t>총알</a:t>
            </a:r>
            <a:r>
              <a:rPr lang="en-US" altLang="ko-KR" dirty="0"/>
              <a:t>)</a:t>
            </a:r>
            <a:r>
              <a:rPr lang="ko-KR" altLang="en-US" dirty="0"/>
              <a:t>가 나옴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문과 다른 점</a:t>
            </a:r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문은 명령어가 실행되면 바로 결과 출력</a:t>
            </a:r>
            <a:endParaRPr lang="en-US" altLang="ko-KR" dirty="0"/>
          </a:p>
          <a:p>
            <a:r>
              <a:rPr lang="ko-KR" altLang="en-US" dirty="0"/>
              <a:t>이벤트는 특정한 상황이 되면 결과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70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44CE6-6713-437C-BE48-2CEE4094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자바스크립트에서 이벤트의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EFAA4-6136-467A-BC18-6034950BE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0545"/>
            <a:ext cx="8915400" cy="3777622"/>
          </a:xfrm>
        </p:spPr>
        <p:txBody>
          <a:bodyPr/>
          <a:lstStyle/>
          <a:p>
            <a:r>
              <a:rPr lang="ko-KR" altLang="en-US" dirty="0"/>
              <a:t>웹 브라우저가 알려주는 </a:t>
            </a:r>
            <a:r>
              <a:rPr lang="en-US" altLang="ko-KR" dirty="0"/>
              <a:t>HTML </a:t>
            </a:r>
            <a:r>
              <a:rPr lang="ko-KR" altLang="en-US" dirty="0"/>
              <a:t>요소에 대한 사건의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 페이지에 사용된 자바스크립트는 발생한 이벤트에 반응하여 특정 동작을 수행</a:t>
            </a:r>
            <a:endParaRPr lang="en-US" altLang="ko-KR" dirty="0"/>
          </a:p>
          <a:p>
            <a:r>
              <a:rPr lang="ko-KR" altLang="en-US" dirty="0"/>
              <a:t>클라이언트 측 자바스크립트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 비동기식 이벤트 중심</a:t>
            </a:r>
            <a:r>
              <a:rPr lang="en-US" altLang="ko-KR" dirty="0"/>
              <a:t>(event-driven)</a:t>
            </a:r>
            <a:r>
              <a:rPr lang="ko-KR" altLang="en-US" dirty="0"/>
              <a:t>의 프로그래밍 모델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89E9F8-2863-4594-B56C-7E693344482B}"/>
              </a:ext>
            </a:extLst>
          </p:cNvPr>
          <p:cNvSpPr/>
          <p:nvPr/>
        </p:nvSpPr>
        <p:spPr>
          <a:xfrm>
            <a:off x="2021305" y="4604887"/>
            <a:ext cx="3256548" cy="174698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r>
              <a:rPr lang="ko-KR" altLang="en-US" dirty="0"/>
              <a:t>문서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AA9B32-3895-4F05-B1DA-F068F0052FA9}"/>
              </a:ext>
            </a:extLst>
          </p:cNvPr>
          <p:cNvSpPr/>
          <p:nvPr/>
        </p:nvSpPr>
        <p:spPr>
          <a:xfrm>
            <a:off x="3080085" y="5448625"/>
            <a:ext cx="1953920" cy="6545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br>
              <a:rPr lang="en-US" altLang="ko-KR" dirty="0"/>
            </a:br>
            <a:r>
              <a:rPr lang="ko-KR" altLang="en-US" dirty="0"/>
              <a:t>요소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36BC2F0-6F52-4FDF-879F-C4D79C54F28D}"/>
              </a:ext>
            </a:extLst>
          </p:cNvPr>
          <p:cNvSpPr/>
          <p:nvPr/>
        </p:nvSpPr>
        <p:spPr>
          <a:xfrm>
            <a:off x="5533052" y="5070781"/>
            <a:ext cx="748544" cy="69670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AC6BA06-B436-41AC-8FE3-16789AE17F2B}"/>
              </a:ext>
            </a:extLst>
          </p:cNvPr>
          <p:cNvSpPr/>
          <p:nvPr/>
        </p:nvSpPr>
        <p:spPr>
          <a:xfrm rot="13159798">
            <a:off x="4733022" y="5700941"/>
            <a:ext cx="551770" cy="34896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141B6C-A326-4F64-BAA1-514E2E1297ED}"/>
              </a:ext>
            </a:extLst>
          </p:cNvPr>
          <p:cNvSpPr/>
          <p:nvPr/>
        </p:nvSpPr>
        <p:spPr>
          <a:xfrm>
            <a:off x="8738937" y="4604887"/>
            <a:ext cx="3256548" cy="174698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r>
              <a:rPr lang="ko-KR" altLang="en-US" dirty="0"/>
              <a:t>문서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F760A1D-CEC7-4161-B6FB-5468724FC857}"/>
              </a:ext>
            </a:extLst>
          </p:cNvPr>
          <p:cNvSpPr/>
          <p:nvPr/>
        </p:nvSpPr>
        <p:spPr>
          <a:xfrm>
            <a:off x="9797717" y="5448625"/>
            <a:ext cx="1953920" cy="654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br>
              <a:rPr lang="en-US" altLang="ko-KR" dirty="0"/>
            </a:br>
            <a:r>
              <a:rPr lang="ko-KR" altLang="en-US" dirty="0"/>
              <a:t>요소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3222BBF-A352-46E0-8211-7E1EAD8A47B8}"/>
              </a:ext>
            </a:extLst>
          </p:cNvPr>
          <p:cNvSpPr/>
          <p:nvPr/>
        </p:nvSpPr>
        <p:spPr>
          <a:xfrm>
            <a:off x="7990393" y="5070781"/>
            <a:ext cx="748544" cy="69670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8618E4E3-E31D-4385-9521-B63C2F8A0314}"/>
              </a:ext>
            </a:extLst>
          </p:cNvPr>
          <p:cNvSpPr/>
          <p:nvPr/>
        </p:nvSpPr>
        <p:spPr>
          <a:xfrm>
            <a:off x="6336633" y="4418822"/>
            <a:ext cx="1427746" cy="1958220"/>
          </a:xfrm>
          <a:prstGeom prst="round2Diag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자바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스크립트</a:t>
            </a:r>
          </a:p>
        </p:txBody>
      </p:sp>
      <p:sp>
        <p:nvSpPr>
          <p:cNvPr id="19" name="별: 꼭짓점 7개 18">
            <a:extLst>
              <a:ext uri="{FF2B5EF4-FFF2-40B4-BE49-F238E27FC236}">
                <a16:creationId xmlns:a16="http://schemas.microsoft.com/office/drawing/2014/main" id="{948185AD-286E-4FFE-A63F-B2BBFDB4D9F9}"/>
              </a:ext>
            </a:extLst>
          </p:cNvPr>
          <p:cNvSpPr/>
          <p:nvPr/>
        </p:nvSpPr>
        <p:spPr>
          <a:xfrm>
            <a:off x="4144225" y="4667875"/>
            <a:ext cx="1586617" cy="99029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  <a:endParaRPr lang="en-US" altLang="ko-KR" dirty="0"/>
          </a:p>
          <a:p>
            <a:pPr algn="ctr"/>
            <a:r>
              <a:rPr lang="ko-KR" altLang="en-US" dirty="0"/>
              <a:t>발생</a:t>
            </a:r>
          </a:p>
        </p:txBody>
      </p:sp>
    </p:spTree>
    <p:extLst>
      <p:ext uri="{BB962C8B-B14F-4D97-AF65-F5344CB8AC3E}">
        <p14:creationId xmlns:p14="http://schemas.microsoft.com/office/powerpoint/2010/main" val="4195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90C38-4660-4542-A184-E587E866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타입</a:t>
            </a:r>
            <a:r>
              <a:rPr lang="en-US" altLang="ko-KR" dirty="0"/>
              <a:t>(event type)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8A05D-46CD-4B4A-88E5-A3480ED2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6505"/>
            <a:ext cx="8915400" cy="4194717"/>
          </a:xfrm>
        </p:spPr>
        <p:txBody>
          <a:bodyPr/>
          <a:lstStyle/>
          <a:p>
            <a:r>
              <a:rPr lang="ko-KR" altLang="en-US" dirty="0"/>
              <a:t>발생한 이벤트의 종류를 나타내는 문자열로</a:t>
            </a:r>
            <a:r>
              <a:rPr lang="en-US" altLang="ko-KR" dirty="0"/>
              <a:t>, </a:t>
            </a:r>
            <a:r>
              <a:rPr lang="ko-KR" altLang="en-US" dirty="0"/>
              <a:t>이벤트 명</a:t>
            </a:r>
            <a:r>
              <a:rPr lang="en-US" altLang="ko-KR" dirty="0"/>
              <a:t>(event name)</a:t>
            </a:r>
          </a:p>
          <a:p>
            <a:endParaRPr lang="en-US" altLang="ko-KR" dirty="0"/>
          </a:p>
          <a:p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마우스</a:t>
            </a:r>
            <a:r>
              <a:rPr lang="en-US" altLang="ko-KR" dirty="0"/>
              <a:t>, HTML DOM, Window </a:t>
            </a:r>
            <a:r>
              <a:rPr lang="ko-KR" altLang="en-US" dirty="0"/>
              <a:t>객체 등을 처리하는 이벤트</a:t>
            </a:r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 속성에서 </a:t>
            </a:r>
            <a:r>
              <a:rPr lang="en-US" altLang="ko-KR" dirty="0"/>
              <a:t>on</a:t>
            </a:r>
            <a:r>
              <a:rPr lang="ko-KR" altLang="en-US" dirty="0"/>
              <a:t>과 관련된 속성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속성이므로 모든 요소에 가능</a:t>
            </a:r>
            <a:endParaRPr lang="en-US" altLang="ko-KR" dirty="0"/>
          </a:p>
          <a:p>
            <a:r>
              <a:rPr lang="ko-KR" altLang="en-US" dirty="0"/>
              <a:t>책 </a:t>
            </a:r>
            <a:r>
              <a:rPr lang="en-US" altLang="ko-KR" dirty="0"/>
              <a:t>269p </a:t>
            </a:r>
            <a:r>
              <a:rPr lang="ko-KR" altLang="en-US" dirty="0"/>
              <a:t>이벤트 속성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D0455F-6F25-421C-A53D-E1A896467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96" y="3628572"/>
            <a:ext cx="5068007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7436B-C6DB-4216-88D2-FECB9F6A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타입</a:t>
            </a:r>
            <a:r>
              <a:rPr lang="en-US" altLang="ko-KR" dirty="0"/>
              <a:t>(event type)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C45F3-4F43-4D5E-9BF7-6714661F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자주 쓰는 몇 가지의 타입</a:t>
            </a:r>
            <a:endParaRPr lang="en-US" altLang="ko-KR" dirty="0"/>
          </a:p>
          <a:p>
            <a:r>
              <a:rPr lang="en-US" altLang="ko-KR" dirty="0"/>
              <a:t>onload()</a:t>
            </a:r>
          </a:p>
          <a:p>
            <a:r>
              <a:rPr lang="en-US" altLang="ko-KR" dirty="0"/>
              <a:t>onclick()</a:t>
            </a:r>
          </a:p>
          <a:p>
            <a:r>
              <a:rPr lang="en-US" altLang="ko-KR" dirty="0" err="1"/>
              <a:t>onchange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onmouse</a:t>
            </a:r>
            <a:r>
              <a:rPr lang="en-US" altLang="ko-KR" dirty="0" smtClean="0"/>
              <a:t>~()</a:t>
            </a:r>
          </a:p>
          <a:p>
            <a:r>
              <a:rPr lang="en-US" altLang="ko-KR" dirty="0" err="1" smtClean="0"/>
              <a:t>Onfocus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92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11EEF-3DE3-4FD4-AD6F-892C792C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6D1A8-F473-43AC-9387-D863289F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이벤트가 발생했을 때 그 처리를 담당하는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다른 이름 </a:t>
            </a:r>
            <a:r>
              <a:rPr lang="en-US" altLang="ko-KR" dirty="0"/>
              <a:t>: </a:t>
            </a:r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en-US" altLang="ko-KR" dirty="0"/>
              <a:t>(event handler)</a:t>
            </a:r>
          </a:p>
          <a:p>
            <a:endParaRPr lang="en-US" altLang="ko-KR" dirty="0"/>
          </a:p>
          <a:p>
            <a:pPr marL="457200" indent="-457200" algn="l" latinLnBrk="1">
              <a:buFont typeface="+mj-lt"/>
              <a:buAutoNum type="arabicPeriod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이벤트의 대상이 되는 객체나 요소에 프로퍼티로 등록하는 방법</a:t>
            </a:r>
          </a:p>
          <a:p>
            <a:pPr marL="457200" indent="-457200" algn="l" latinLnBrk="1">
              <a:buFont typeface="+mj-lt"/>
              <a:buAutoNum type="arabicPeriod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객체나 요소의 메소드에 이벤트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전달하는 방법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63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A4BDB-8012-43D9-996D-FDF4B15A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객체나 요소에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프로퍼티로 등록하는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26621-EEC7-4570-9F3E-C07371DEA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자바스크립트 코드에서 프로퍼티로 등록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window.</a:t>
            </a:r>
            <a:r>
              <a:rPr lang="en-US" altLang="ko-KR" b="1" u="sng" dirty="0" err="1"/>
              <a:t>onload</a:t>
            </a:r>
            <a:r>
              <a:rPr lang="en-US" altLang="ko-KR" dirty="0"/>
              <a:t> = function() { }</a:t>
            </a: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HTML </a:t>
            </a:r>
            <a:r>
              <a:rPr lang="ko-KR" altLang="en-US" dirty="0"/>
              <a:t>태그에 속성으로 등록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&lt;p </a:t>
            </a:r>
            <a:r>
              <a:rPr lang="en-US" altLang="ko-KR" b="1" u="sng" dirty="0"/>
              <a:t>onclick</a:t>
            </a:r>
            <a:r>
              <a:rPr lang="en-US" altLang="ko-KR" dirty="0"/>
              <a:t>="alert('</a:t>
            </a:r>
            <a:r>
              <a:rPr lang="ko-KR" altLang="en-US" dirty="0"/>
              <a:t>문자열을 클릭했어요</a:t>
            </a:r>
            <a:r>
              <a:rPr lang="en-US" altLang="ko-KR" dirty="0"/>
              <a:t>!')"&gt;</a:t>
            </a:r>
            <a:r>
              <a:rPr lang="ko-KR" altLang="en-US" dirty="0"/>
              <a:t>이 문자열을 클릭해 보세요</a:t>
            </a:r>
            <a:r>
              <a:rPr lang="en-US" altLang="ko-KR" dirty="0"/>
              <a:t>!&lt;/p&gt;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dirty="0"/>
              <a:t>인라인 이벤트 모델이라고도 한다</a:t>
            </a:r>
          </a:p>
        </p:txBody>
      </p:sp>
    </p:spTree>
    <p:extLst>
      <p:ext uri="{BB962C8B-B14F-4D97-AF65-F5344CB8AC3E}">
        <p14:creationId xmlns:p14="http://schemas.microsoft.com/office/powerpoint/2010/main" val="32662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2404</TotalTime>
  <Words>342</Words>
  <Application>Microsoft Office PowerPoint</Application>
  <PresentationFormat>와이드스크린</PresentationFormat>
  <Paragraphs>99</Paragraphs>
  <Slides>20</Slides>
  <Notes>9</Notes>
  <HiddenSlides>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D2Coding</vt:lpstr>
      <vt:lpstr>HY견고딕</vt:lpstr>
      <vt:lpstr>HY그래픽</vt:lpstr>
      <vt:lpstr>HY중고딕</vt:lpstr>
      <vt:lpstr>Microsoft GothicNeo</vt:lpstr>
      <vt:lpstr>Microsoft GothicNeo Light</vt:lpstr>
      <vt:lpstr>notokr</vt:lpstr>
      <vt:lpstr>맑은 고딕</vt:lpstr>
      <vt:lpstr>Arial</vt:lpstr>
      <vt:lpstr>Century Gothic</vt:lpstr>
      <vt:lpstr>Wingdings 3</vt:lpstr>
      <vt:lpstr>줄기</vt:lpstr>
      <vt:lpstr>JAVA SCRIPT 이벤트</vt:lpstr>
      <vt:lpstr>오늘 배울 내용</vt:lpstr>
      <vt:lpstr>이벤트란</vt:lpstr>
      <vt:lpstr>일상에서 볼 수 있는 이벤트</vt:lpstr>
      <vt:lpstr>자바스크립트에서 이벤트의 개념</vt:lpstr>
      <vt:lpstr>이벤트 타입(event type)</vt:lpstr>
      <vt:lpstr>이벤트 타입(event type)</vt:lpstr>
      <vt:lpstr>이벤트 리스너 등록</vt:lpstr>
      <vt:lpstr>객체나 요소에  프로퍼티로 등록하는 방법</vt:lpstr>
      <vt:lpstr>요소의 속성으로 등록하는 방법 실습 1</vt:lpstr>
      <vt:lpstr>요소의 속성으로 등록하는 방법 실습 2</vt:lpstr>
      <vt:lpstr>객체나 요소의 메소드에  이벤트 리스너를 전달하는 방법</vt:lpstr>
      <vt:lpstr>이벤트 리스너 호출</vt:lpstr>
      <vt:lpstr>이벤트 객체</vt:lpstr>
      <vt:lpstr>이벤트 객체의 속성과 메소드</vt:lpstr>
      <vt:lpstr>이벤트 실습 1</vt:lpstr>
      <vt:lpstr>이벤트 실습 2</vt:lpstr>
      <vt:lpstr>이벤트 실습 2</vt:lpstr>
      <vt:lpstr>종합 실습 1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31</cp:revision>
  <dcterms:created xsi:type="dcterms:W3CDTF">2022-01-26T22:21:15Z</dcterms:created>
  <dcterms:modified xsi:type="dcterms:W3CDTF">2022-03-03T08:32:12Z</dcterms:modified>
</cp:coreProperties>
</file>