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81" r:id="rId5"/>
    <p:sldId id="284" r:id="rId6"/>
    <p:sldId id="300" r:id="rId7"/>
    <p:sldId id="299" r:id="rId8"/>
    <p:sldId id="301" r:id="rId9"/>
    <p:sldId id="294" r:id="rId10"/>
    <p:sldId id="283" r:id="rId11"/>
    <p:sldId id="282" r:id="rId12"/>
    <p:sldId id="285" r:id="rId13"/>
    <p:sldId id="302" r:id="rId14"/>
    <p:sldId id="286" r:id="rId15"/>
    <p:sldId id="287" r:id="rId16"/>
    <p:sldId id="289" r:id="rId17"/>
    <p:sldId id="296" r:id="rId18"/>
    <p:sldId id="290" r:id="rId19"/>
    <p:sldId id="291" r:id="rId20"/>
    <p:sldId id="292" r:id="rId21"/>
    <p:sldId id="293" r:id="rId22"/>
    <p:sldId id="297" r:id="rId23"/>
    <p:sldId id="295" r:id="rId24"/>
    <p:sldId id="303" r:id="rId25"/>
    <p:sldId id="304" r:id="rId26"/>
    <p:sldId id="298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89328" autoAdjust="0"/>
  </p:normalViewPr>
  <p:slideViewPr>
    <p:cSldViewPr snapToGrid="0">
      <p:cViewPr varScale="1">
        <p:scale>
          <a:sx n="50" d="100"/>
          <a:sy n="50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VCS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를 사용하면 각 파일을 이전 상태로 되돌릴 수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프로젝트를 통째로 이전 상태로 되돌릴 수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시간에 따라 수정 내용을 비교해 볼 수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누가 문제를 일으켰는지도 추적할 수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누가 언제 만들어낸 이슈인지도 알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. VCS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를 사용하면 파일을 잃어버리거나 잘못 고쳤을 때도 쉽게 복구할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8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3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7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BAE6-9D8D-4DA2-8150-784B30C4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설치 및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C08AD-8344-4686-B72B-15E54C72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https://git-scm.com/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44AE1-D51D-460D-9F8D-C5B780310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328" y="1540189"/>
            <a:ext cx="6030333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3CED0-6D46-416D-9AE9-2B99A998D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명령어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F8A47-9BF7-4EC6-A718-0C383CB7F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881EF-3E98-49EA-BC9E-D13E37EC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181D7-99D7-4258-8726-4F8D7678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작업영역 </a:t>
            </a:r>
            <a:r>
              <a:rPr lang="en-US" altLang="ko-KR" dirty="0"/>
              <a:t>&gt;(1)</a:t>
            </a:r>
            <a:r>
              <a:rPr lang="ko-KR" altLang="en-US" dirty="0" err="1" smtClean="0"/>
              <a:t>변경감지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init</a:t>
            </a:r>
            <a:endParaRPr lang="en-US" altLang="ko-KR" dirty="0"/>
          </a:p>
          <a:p>
            <a:r>
              <a:rPr lang="ko-KR" altLang="en-US" dirty="0"/>
              <a:t>인덱스 영역 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</a:t>
            </a:r>
            <a:endParaRPr lang="en-US" altLang="ko-KR" dirty="0"/>
          </a:p>
          <a:p>
            <a:r>
              <a:rPr lang="ko-KR" altLang="en-US" dirty="0"/>
              <a:t>헤더  </a:t>
            </a:r>
            <a:r>
              <a:rPr lang="en-US" altLang="ko-KR" dirty="0"/>
              <a:t>&gt;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ko-KR" altLang="en-US" dirty="0" smtClean="0"/>
              <a:t>기록 </a:t>
            </a:r>
            <a:r>
              <a:rPr lang="en-US" altLang="ko-KR" dirty="0" smtClean="0"/>
              <a:t>commit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9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40144-2277-4955-840A-70C9A174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사용자 정보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CD4E7-70C8-497D-B030-60586FF0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config --global user.name "John Doe"</a:t>
            </a:r>
          </a:p>
          <a:p>
            <a:r>
              <a:rPr lang="en-US" altLang="ko-KR" dirty="0"/>
              <a:t>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johndoe@example.com</a:t>
            </a:r>
          </a:p>
          <a:p>
            <a:endParaRPr lang="en-US" altLang="ko-KR" dirty="0"/>
          </a:p>
          <a:p>
            <a:r>
              <a:rPr lang="ko-KR" altLang="en-US" dirty="0"/>
              <a:t>도움말 </a:t>
            </a:r>
            <a:r>
              <a:rPr lang="en-US" altLang="ko-KR" dirty="0"/>
              <a:t>: git help config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6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63E89-1720-4E8A-A208-FEDE5E68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기본기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51DAA-DC5E-4723-89C9-BA04FD1D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add</a:t>
            </a:r>
          </a:p>
          <a:p>
            <a:r>
              <a:rPr lang="en-US" altLang="ko-KR" dirty="0"/>
              <a:t>commit</a:t>
            </a:r>
          </a:p>
          <a:p>
            <a:r>
              <a:rPr lang="en-US" altLang="ko-KR" dirty="0"/>
              <a:t>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04081-4335-44A0-A7E9-A9A5B081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62281-F5EB-47C3-B59E-D72B8028D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CSS</a:t>
            </a:r>
            <a:r>
              <a:rPr lang="ko-KR" altLang="en-US" dirty="0" smtClean="0"/>
              <a:t>폴더를</a:t>
            </a:r>
            <a:r>
              <a:rPr lang="en-US" altLang="ko-KR" dirty="0" smtClean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초기화를 하고 </a:t>
            </a:r>
            <a:r>
              <a:rPr lang="en-US" altLang="ko-KR" dirty="0" smtClean="0"/>
              <a:t>add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commit -m</a:t>
            </a:r>
            <a:r>
              <a:rPr lang="ko-KR" altLang="en-US" dirty="0"/>
              <a:t> 을 이용하여 </a:t>
            </a:r>
            <a:r>
              <a:rPr lang="en-US" altLang="ko-KR" dirty="0" smtClean="0"/>
              <a:t>‘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첫번째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’ </a:t>
            </a:r>
            <a:r>
              <a:rPr lang="ko-KR" altLang="en-US" dirty="0"/>
              <a:t>이라는 메모를 남기고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로그로 </a:t>
            </a:r>
            <a:r>
              <a:rPr lang="ko-KR" altLang="en-US" dirty="0"/>
              <a:t>확인하자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만든 후 원격으로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13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1EF3A-B0F9-43B3-BEB4-D0409CC1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CF4AE-8D13-480B-AFCC-C85EF03F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E6760-E406-46BF-8015-00A875FA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D39AF-C3CC-44BE-96AB-BA880CC99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프로젝트에 등록된 원격 저장소와 관련된 명령어</a:t>
            </a:r>
            <a:endParaRPr lang="en-US" altLang="ko-KR" dirty="0"/>
          </a:p>
          <a:p>
            <a:r>
              <a:rPr lang="en-US" altLang="ko-KR" dirty="0"/>
              <a:t>git remote add origin “</a:t>
            </a:r>
            <a:r>
              <a:rPr lang="ko-KR" altLang="en-US" dirty="0"/>
              <a:t>자신의 </a:t>
            </a:r>
            <a:r>
              <a:rPr lang="ko-KR" altLang="en-US" dirty="0" err="1"/>
              <a:t>레파지토리주소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git push -u origin 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8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352DC-DC5B-46ED-906B-8945B23F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16F8-7A57-4EC8-84AA-7A9007B7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프로젝트의 </a:t>
            </a:r>
            <a:r>
              <a:rPr lang="ko-KR" altLang="en-US" dirty="0" err="1"/>
              <a:t>커밋된</a:t>
            </a:r>
            <a:r>
              <a:rPr lang="en-US" altLang="ko-KR" dirty="0"/>
              <a:t>(HEAD) </a:t>
            </a:r>
            <a:r>
              <a:rPr lang="ko-KR" altLang="en-US" dirty="0"/>
              <a:t>내용을 원격 저장소로 내보내는 명령어</a:t>
            </a:r>
            <a:endParaRPr lang="en-US" altLang="ko-KR" dirty="0"/>
          </a:p>
          <a:p>
            <a:r>
              <a:rPr lang="en-US" altLang="ko-KR" dirty="0"/>
              <a:t>git branch -M main</a:t>
            </a:r>
          </a:p>
          <a:p>
            <a:r>
              <a:rPr lang="en-US" altLang="ko-KR" dirty="0"/>
              <a:t>git push -u origin 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72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16949-D85E-419C-93C0-A8259ACD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A7AC8-AED0-425E-B55D-CC887D16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저장소에서 로컬 저장소로 소스를 가져오는 명령어</a:t>
            </a:r>
            <a:endParaRPr lang="en-US" altLang="ko-KR" dirty="0"/>
          </a:p>
          <a:p>
            <a:r>
              <a:rPr lang="en-US" altLang="ko-KR" dirty="0"/>
              <a:t>git pull origin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89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git</a:t>
            </a:r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 배경지식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392ED-0BA4-4E79-9356-A58393AC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46F19-B379-4ECE-A87C-13F7B3C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master </a:t>
            </a:r>
            <a:r>
              <a:rPr lang="ko-KR" altLang="en-US" dirty="0"/>
              <a:t>브런치를 자동으로 가져오며 </a:t>
            </a:r>
            <a:r>
              <a:rPr lang="en-US" altLang="ko-KR" dirty="0"/>
              <a:t>origin</a:t>
            </a:r>
            <a:r>
              <a:rPr lang="ko-KR" altLang="en-US" dirty="0"/>
              <a:t>으로 </a:t>
            </a:r>
            <a:r>
              <a:rPr lang="en-US" altLang="ko-KR" dirty="0"/>
              <a:t>remote,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</a:p>
          <a:p>
            <a:r>
              <a:rPr lang="en-US" altLang="ko-KR" dirty="0"/>
              <a:t>git clone “</a:t>
            </a:r>
            <a:r>
              <a:rPr lang="ko-KR" altLang="en-US" dirty="0"/>
              <a:t>깃 주소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28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0EE2-0680-4199-B089-7E1EF1EF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FBBC6-B481-4DA8-9422-4A41ABAC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9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2848E-F852-45E6-A428-F0ADD9DF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D4D69-6B44-45DB-8329-DE88AFA3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개발자들이 동시에 다양한 작업을 할 수 있게 만들어 주는 기능</a:t>
            </a:r>
          </a:p>
        </p:txBody>
      </p:sp>
    </p:spTree>
    <p:extLst>
      <p:ext uri="{BB962C8B-B14F-4D97-AF65-F5344CB8AC3E}">
        <p14:creationId xmlns:p14="http://schemas.microsoft.com/office/powerpoint/2010/main" val="316186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96830-C824-4A6D-92C6-0A111662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39D45-5E16-44A9-AF54-0F600F54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20828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D8A6-7069-4269-A1C2-4289D77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6F40F-128D-4562-88CC-6D931FD8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2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B19FE-6806-4926-8118-33546A83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</a:t>
            </a:r>
            <a:r>
              <a:rPr lang="ko-KR" altLang="en-US" dirty="0"/>
              <a:t>충돌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ADFF2-AED2-4A90-88ED-C189D945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428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98E19-0877-45A0-97E2-67E96330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D3A4-0CFF-44A6-B318-840DC888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7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kern="0" spc="0" dirty="0">
                <a:solidFill>
                  <a:srgbClr val="000000"/>
                </a:solidFill>
                <a:effectLst/>
              </a:rPr>
              <a:t>GIT</a:t>
            </a:r>
            <a:r>
              <a:rPr lang="ko-KR" altLang="en-US" sz="5400" kern="0" spc="0" dirty="0">
                <a:solidFill>
                  <a:srgbClr val="000000"/>
                </a:solidFill>
                <a:effectLst/>
                <a:latin typeface="+mn-ea"/>
              </a:rPr>
              <a:t>에 대해서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E130C-B3EA-4593-BAFF-6E2AC32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역사 및 배경지식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0B3DA-F0C9-4775-A457-9B716076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606158"/>
          </a:xfrm>
        </p:spPr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커널의 삶 대부분은</a:t>
            </a:r>
            <a:r>
              <a:rPr lang="en-US" altLang="ko-KR" dirty="0"/>
              <a:t>(1991–2002) Patch</a:t>
            </a:r>
            <a:r>
              <a:rPr lang="ko-KR" altLang="en-US" dirty="0"/>
              <a:t>와 단순 압축 파일로만 관리</a:t>
            </a:r>
            <a:endParaRPr lang="en-US" altLang="ko-KR" dirty="0"/>
          </a:p>
          <a:p>
            <a:r>
              <a:rPr lang="en-US" altLang="ko-KR" dirty="0" err="1"/>
              <a:t>BitKeeper</a:t>
            </a:r>
            <a:r>
              <a:rPr lang="ko-KR" altLang="en-US" dirty="0"/>
              <a:t>라고 불리는 상용 </a:t>
            </a:r>
            <a:r>
              <a:rPr lang="en-US" altLang="ko-KR" dirty="0"/>
              <a:t>DVCS </a:t>
            </a:r>
            <a:r>
              <a:rPr lang="ko-KR" altLang="en-US" dirty="0"/>
              <a:t>그러나 </a:t>
            </a:r>
            <a:r>
              <a:rPr lang="en-US" altLang="ko-KR" dirty="0" err="1"/>
              <a:t>BitKeeper</a:t>
            </a:r>
            <a:r>
              <a:rPr lang="ko-KR" altLang="en-US" dirty="0"/>
              <a:t>의 유료화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Linux </a:t>
            </a:r>
            <a:r>
              <a:rPr lang="ko-KR" altLang="en-US" dirty="0"/>
              <a:t>개발 커뮤니티</a:t>
            </a:r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/>
              <a:t>Linux </a:t>
            </a:r>
            <a:r>
              <a:rPr lang="ko-KR" altLang="en-US" dirty="0"/>
              <a:t>창시자 </a:t>
            </a:r>
            <a:r>
              <a:rPr lang="en-US" altLang="ko-KR" dirty="0"/>
              <a:t>Linus Torvalds)</a:t>
            </a:r>
            <a:r>
              <a:rPr lang="ko-KR" altLang="en-US" dirty="0"/>
              <a:t>가 자체 도구를 만드는 계기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빠른 속도</a:t>
            </a:r>
          </a:p>
          <a:p>
            <a:r>
              <a:rPr lang="ko-KR" altLang="en-US" dirty="0"/>
              <a:t>단순한 구조</a:t>
            </a:r>
          </a:p>
          <a:p>
            <a:r>
              <a:rPr lang="ko-KR" altLang="en-US" dirty="0" err="1"/>
              <a:t>비선형적인</a:t>
            </a:r>
            <a:r>
              <a:rPr lang="ko-KR" altLang="en-US" dirty="0"/>
              <a:t> 개발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완벽한 분산</a:t>
            </a:r>
          </a:p>
        </p:txBody>
      </p:sp>
    </p:spTree>
    <p:extLst>
      <p:ext uri="{BB962C8B-B14F-4D97-AF65-F5344CB8AC3E}">
        <p14:creationId xmlns:p14="http://schemas.microsoft.com/office/powerpoint/2010/main" val="24046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3B92F-0AA3-4FC3-8E46-0ED7DA2D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버전관리시스템이란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(VCS - Version Control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574D3-E279-43B3-B304-9040AFD8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 관리 시스템은 파일 변화를 시간에 따라 기록했다가 나중에 특정 시점의 버전을 다시 </a:t>
            </a:r>
            <a:r>
              <a:rPr lang="ko-KR" altLang="en-US" dirty="0" err="1"/>
              <a:t>꺼내올</a:t>
            </a:r>
            <a:r>
              <a:rPr lang="ko-KR" altLang="en-US" dirty="0"/>
              <a:t> 수 있는 시스템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9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414CD-2CA6-4EF6-BF2C-E4C3CCD0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버전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B570D-DBD0-4CF9-851F-79EE12F2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버전을 관리하기 위해 디렉토리로 파일을 복사하는 방법</a:t>
            </a:r>
            <a:endParaRPr lang="en-US" altLang="ko-KR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간단하다 </a:t>
            </a:r>
            <a:endParaRPr lang="en-US" altLang="ko-KR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잘못되기 쉽다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작업하던 디렉토리를 지워버리거나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b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실수로 파일을 잘못 고칠 수도 있고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b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잘못 복사할 수도 있다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데이터베이스를 사용해서 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파일의 변경 정보를 관리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37767B-CDDA-43E1-9514-1EBD21F4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63" y="2757878"/>
            <a:ext cx="3694386" cy="31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9BC4-2A10-43DD-9A6D-BE73DE32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버전 관리</a:t>
            </a:r>
            <a:r>
              <a:rPr lang="en-US" altLang="ko-KR" dirty="0"/>
              <a:t>(CVCS)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DFF82-D16F-4F80-94E1-8B7E1517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CVS, Subversion, Perforce </a:t>
            </a: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같은 시스템은 파일을 관리하는 서버 </a:t>
            </a:r>
            <a:r>
              <a:rPr lang="ko-KR" altLang="en-US" dirty="0">
                <a:solidFill>
                  <a:srgbClr val="4E443C"/>
                </a:solidFill>
                <a:latin typeface="Arial" panose="020B0604020202020204" pitchFamily="34" charset="0"/>
              </a:rPr>
              <a:t>사용 </a:t>
            </a:r>
            <a:r>
              <a:rPr lang="en-US" altLang="ko-KR" dirty="0">
                <a:solidFill>
                  <a:srgbClr val="4E443C"/>
                </a:solidFill>
                <a:latin typeface="Arial" panose="020B0604020202020204" pitchFamily="34" charset="0"/>
              </a:rPr>
              <a:t/>
            </a:r>
            <a:br>
              <a:rPr lang="en-US" altLang="ko-KR" dirty="0">
                <a:solidFill>
                  <a:srgbClr val="4E443C"/>
                </a:solidFill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클라이언트는 중앙 서버에서 파일을 받아서 사용</a:t>
            </a:r>
            <a:endParaRPr lang="en-US" altLang="ko-KR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다른 개발자와 함께 작업해야 하는 경우 많이 사용</a:t>
            </a:r>
            <a:endParaRPr lang="en-US" altLang="ko-KR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모두 누가 무엇을 하고 있는지 </a:t>
            </a:r>
            <a:r>
              <a:rPr lang="ko-KR" altLang="en-US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알수있다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관리자는 누가 무엇을 할지 꼼꼼하게 관리</a:t>
            </a:r>
            <a:r>
              <a:rPr lang="en-US" altLang="ko-KR" dirty="0">
                <a:solidFill>
                  <a:srgbClr val="4E443C"/>
                </a:solidFill>
                <a:latin typeface="Arial" panose="020B0604020202020204" pitchFamily="34" charset="0"/>
              </a:rPr>
              <a:t/>
            </a:r>
            <a:br>
              <a:rPr lang="en-US" altLang="ko-KR" dirty="0">
                <a:solidFill>
                  <a:srgbClr val="4E443C"/>
                </a:solidFill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모든 클라이언트의 로컬 데이터베이스를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관리</a:t>
            </a:r>
            <a:r>
              <a:rPr lang="en-US" altLang="ko-KR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하는 것보다 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VCS </a:t>
            </a: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하나를 관리가 쉬움</a:t>
            </a:r>
            <a:endParaRPr lang="en-US" altLang="ko-KR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중앙 서버에 문제 발생시 어려움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488D1C-9EA2-4F9C-8D09-828631E50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151" y="3429000"/>
            <a:ext cx="3669164" cy="25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EACBC-6DE0-4ECA-8F19-59B06C8B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버전 관리 시스템 </a:t>
            </a:r>
            <a:r>
              <a:rPr lang="en-US" altLang="ko-KR" dirty="0"/>
              <a:t>(DVCS)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78155-F287-458C-B02E-32A5AA850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Git, </a:t>
            </a:r>
            <a:r>
              <a:rPr lang="en-US" altLang="ko-KR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Mecurial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Bazaar, </a:t>
            </a:r>
            <a:r>
              <a:rPr lang="en-US" altLang="ko-KR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Darcs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같은 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DVCS</a:t>
            </a: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에서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저장소를 히스토리와 더불어 전부 복제 저장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서버 문제 시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이 복제물로 다시 작업 가능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클라이언트 중에서 서버를 복원할 수 있다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DVCS </a:t>
            </a: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환경에서는 </a:t>
            </a:r>
            <a:r>
              <a:rPr lang="ko-KR" altLang="en-US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리모트</a:t>
            </a: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저장소가 존</a:t>
            </a:r>
            <a:r>
              <a:rPr lang="ko-KR" altLang="en-US" dirty="0">
                <a:solidFill>
                  <a:srgbClr val="4E443C"/>
                </a:solidFill>
                <a:latin typeface="Arial" panose="020B0604020202020204" pitchFamily="34" charset="0"/>
              </a:rPr>
              <a:t>재</a:t>
            </a:r>
            <a:r>
              <a:rPr lang="en-US" altLang="ko-KR" dirty="0">
                <a:solidFill>
                  <a:srgbClr val="4E443C"/>
                </a:solidFill>
                <a:latin typeface="Arial" panose="020B0604020202020204" pitchFamily="34" charset="0"/>
              </a:rPr>
              <a:t/>
            </a:r>
            <a:br>
              <a:rPr lang="en-US" altLang="ko-KR" dirty="0">
                <a:solidFill>
                  <a:srgbClr val="4E443C"/>
                </a:solidFill>
                <a:latin typeface="Arial" panose="020B0604020202020204" pitchFamily="34" charset="0"/>
              </a:rPr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95A163-9D1C-454F-9904-8A1901B4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145" y="2081099"/>
            <a:ext cx="3261627" cy="38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642F2-345C-4749-B808-EF056057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을 사용하는 두가지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7C71E-EC42-4A51-A4B9-3190DB69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 (command-line interface)</a:t>
            </a:r>
            <a:br>
              <a:rPr lang="en-US" altLang="ko-KR" dirty="0"/>
            </a:br>
            <a:r>
              <a:rPr lang="en-US" altLang="ko-KR" dirty="0"/>
              <a:t>Mac</a:t>
            </a:r>
            <a:r>
              <a:rPr lang="ko-KR" altLang="en-US" dirty="0"/>
              <a:t>의 </a:t>
            </a:r>
            <a:r>
              <a:rPr lang="en-US" altLang="ko-KR" dirty="0"/>
              <a:t>Terminal</a:t>
            </a:r>
            <a:r>
              <a:rPr lang="ko-KR" altLang="en-US" dirty="0"/>
              <a:t>이나 </a:t>
            </a:r>
            <a:r>
              <a:rPr lang="en-US" altLang="ko-KR" dirty="0"/>
              <a:t>Windows</a:t>
            </a:r>
            <a:r>
              <a:rPr lang="ko-KR" altLang="en-US" dirty="0"/>
              <a:t>의 </a:t>
            </a:r>
            <a:r>
              <a:rPr lang="en-US" altLang="ko-KR" dirty="0"/>
              <a:t>CMD</a:t>
            </a:r>
            <a:r>
              <a:rPr lang="ko-KR" altLang="en-US" dirty="0"/>
              <a:t>나 </a:t>
            </a:r>
            <a:r>
              <a:rPr lang="en-US" altLang="ko-KR" dirty="0" err="1"/>
              <a:t>Powershell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GUI </a:t>
            </a:r>
            <a:r>
              <a:rPr lang="ko-KR" alt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프로그램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dirty="0"/>
              <a:t>SourceTree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1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2017</TotalTime>
  <Words>378</Words>
  <Application>Microsoft Office PowerPoint</Application>
  <PresentationFormat>와이드스크린</PresentationFormat>
  <Paragraphs>82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함초롬바탕</vt:lpstr>
      <vt:lpstr>Arial</vt:lpstr>
      <vt:lpstr>Century Gothic</vt:lpstr>
      <vt:lpstr>Wingdings 3</vt:lpstr>
      <vt:lpstr>줄기</vt:lpstr>
      <vt:lpstr>GIT</vt:lpstr>
      <vt:lpstr>오늘 배울 내용</vt:lpstr>
      <vt:lpstr>GIT에 대해서</vt:lpstr>
      <vt:lpstr>git 역사 및 배경지식</vt:lpstr>
      <vt:lpstr>버전관리시스템이란 (VCS - Version Control System)</vt:lpstr>
      <vt:lpstr>로컬 버전 관리</vt:lpstr>
      <vt:lpstr>중앙집중식 버전 관리(CVCS)</vt:lpstr>
      <vt:lpstr>분산 버전 관리 시스템 (DVCS)</vt:lpstr>
      <vt:lpstr>git을 사용하는 두가지 방법</vt:lpstr>
      <vt:lpstr>git 설치 및 github 회원가입</vt:lpstr>
      <vt:lpstr>GIT 명령어</vt:lpstr>
      <vt:lpstr>git 3가지영역</vt:lpstr>
      <vt:lpstr>git 사용자 정보 설정</vt:lpstr>
      <vt:lpstr>Git 기본기</vt:lpstr>
      <vt:lpstr>Git 실습1</vt:lpstr>
      <vt:lpstr>Github 사용하기</vt:lpstr>
      <vt:lpstr>remote branch</vt:lpstr>
      <vt:lpstr>push</vt:lpstr>
      <vt:lpstr>pull</vt:lpstr>
      <vt:lpstr>clone</vt:lpstr>
      <vt:lpstr>github 실습 1</vt:lpstr>
      <vt:lpstr>Git branch란</vt:lpstr>
      <vt:lpstr>git branch</vt:lpstr>
      <vt:lpstr>merge</vt:lpstr>
      <vt:lpstr>merge 충돌 </vt:lpstr>
      <vt:lpstr>git branch 실습1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Green</cp:lastModifiedBy>
  <cp:revision>17</cp:revision>
  <dcterms:created xsi:type="dcterms:W3CDTF">2022-01-26T22:21:15Z</dcterms:created>
  <dcterms:modified xsi:type="dcterms:W3CDTF">2022-02-14T09:02:02Z</dcterms:modified>
</cp:coreProperties>
</file>