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0" r:id="rId4"/>
    <p:sldId id="346" r:id="rId5"/>
    <p:sldId id="347" r:id="rId6"/>
    <p:sldId id="298" r:id="rId7"/>
    <p:sldId id="348" r:id="rId8"/>
    <p:sldId id="299" r:id="rId9"/>
    <p:sldId id="349" r:id="rId10"/>
    <p:sldId id="301" r:id="rId11"/>
    <p:sldId id="353" r:id="rId12"/>
    <p:sldId id="350" r:id="rId13"/>
    <p:sldId id="303" r:id="rId14"/>
    <p:sldId id="351" r:id="rId15"/>
    <p:sldId id="302" r:id="rId16"/>
    <p:sldId id="304" r:id="rId17"/>
    <p:sldId id="305" r:id="rId18"/>
    <p:sldId id="314" r:id="rId19"/>
    <p:sldId id="31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9452" autoAdjust="0"/>
  </p:normalViewPr>
  <p:slideViewPr>
    <p:cSldViewPr snapToGrid="0">
      <p:cViewPr varScale="1">
        <p:scale>
          <a:sx n="48" d="100"/>
          <a:sy n="48" d="100"/>
        </p:scale>
        <p:origin x="42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 CHAP2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6EE10B-58FA-442F-9976-20F35616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52" y="2963094"/>
            <a:ext cx="6096000" cy="3762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23D6D0-46FA-42A5-8DB2-56AF5B1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computed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52FCE-F7CD-4215-8770-949CA1C8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뷰 인스턴스의 </a:t>
            </a:r>
            <a:r>
              <a:rPr lang="ko-KR" altLang="en-US" dirty="0" err="1" smtClean="0"/>
              <a:t>데이터조작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템플릿 </a:t>
            </a:r>
            <a:r>
              <a:rPr lang="ko-KR" altLang="en-US" dirty="0"/>
              <a:t>내에 </a:t>
            </a:r>
            <a:r>
              <a:rPr lang="ko-KR" altLang="en-US" dirty="0" smtClean="0"/>
              <a:t>표현식을</a:t>
            </a:r>
            <a:r>
              <a:rPr lang="en-US" altLang="ko-KR" dirty="0"/>
              <a:t> </a:t>
            </a:r>
            <a:r>
              <a:rPr lang="en-US" altLang="ko-KR" dirty="0" smtClean="0"/>
              <a:t>computed</a:t>
            </a:r>
            <a:r>
              <a:rPr lang="ko-KR" altLang="en-US" dirty="0" smtClean="0"/>
              <a:t>에 저장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객체내에 속성이 변화가 </a:t>
            </a:r>
            <a:r>
              <a:rPr lang="ko-KR" altLang="en-US" dirty="0" err="1"/>
              <a:t>발생할때마다</a:t>
            </a:r>
            <a:r>
              <a:rPr lang="ko-KR" altLang="en-US" dirty="0"/>
              <a:t> 반응하도록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27254A-504C-4B4F-A664-5ABA2A04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9" y="3848240"/>
            <a:ext cx="224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Computed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match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화살표 함수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는 자신의 밖을 지칭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8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B616-FB0A-40BE-B0C8-232B0E3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computed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D763D-0747-4863-A78D-4E52608B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V-model</a:t>
            </a:r>
            <a:r>
              <a:rPr lang="ko-KR" altLang="en-US" dirty="0" smtClean="0"/>
              <a:t>을 이용하여 값을 양방향 바인딩한 후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/>
              <a:t>split('').reverse().join</a:t>
            </a:r>
            <a:r>
              <a:rPr lang="en-US" altLang="ko-KR" dirty="0" smtClean="0"/>
              <a:t>('') </a:t>
            </a:r>
            <a:r>
              <a:rPr lang="ko-KR" altLang="en-US" dirty="0" smtClean="0"/>
              <a:t>을 이용하며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문자열을 반대로 출력하세요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3" y="3350162"/>
            <a:ext cx="4476133" cy="1747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25" y="3503298"/>
            <a:ext cx="5915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26878-063F-4CE8-9C26-70E03456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watch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EA678-F82B-47AC-857A-4F66F79B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객체 내의 데이터를 모니터링</a:t>
            </a:r>
            <a:endParaRPr lang="en-US" altLang="ko-KR" dirty="0"/>
          </a:p>
          <a:p>
            <a:r>
              <a:rPr lang="ko-KR" altLang="en-US" dirty="0"/>
              <a:t>특정데이터에 변화가 발생하면 후속처리한다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375"/>
          <a:stretch/>
        </p:blipFill>
        <p:spPr>
          <a:xfrm>
            <a:off x="5024180" y="2743199"/>
            <a:ext cx="6114064" cy="38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Computed</a:t>
            </a:r>
            <a:r>
              <a:rPr lang="ko-KR" altLang="en-US" dirty="0" smtClean="0"/>
              <a:t>의 </a:t>
            </a:r>
            <a:r>
              <a:rPr lang="en-US" altLang="ko-KR" dirty="0"/>
              <a:t>watch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명령적인 </a:t>
            </a:r>
            <a:r>
              <a:rPr lang="en-US" altLang="ko-KR" dirty="0"/>
              <a:t>watch </a:t>
            </a:r>
            <a:r>
              <a:rPr lang="ko-KR" altLang="en-US" dirty="0" err="1"/>
              <a:t>콜백보다</a:t>
            </a:r>
            <a:r>
              <a:rPr lang="ko-KR" altLang="en-US" dirty="0"/>
              <a:t> </a:t>
            </a:r>
            <a:r>
              <a:rPr lang="en-US" altLang="ko-KR" dirty="0"/>
              <a:t>computed </a:t>
            </a:r>
            <a:r>
              <a:rPr lang="ko-KR" altLang="en-US" dirty="0" smtClean="0"/>
              <a:t>속성 사용 권장</a:t>
            </a:r>
            <a:endParaRPr lang="en-US" altLang="ko-KR" dirty="0" smtClean="0"/>
          </a:p>
          <a:p>
            <a:r>
              <a:rPr lang="en-US" altLang="ko-KR" dirty="0" smtClean="0"/>
              <a:t>watch </a:t>
            </a:r>
            <a:r>
              <a:rPr lang="ko-KR" altLang="en-US" dirty="0"/>
              <a:t>속성은 감시할 데이터를 지정하고 그 데이터가 바뀌면 이런 함수를 실행하라는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‘</a:t>
            </a:r>
            <a:r>
              <a:rPr lang="ko-KR" altLang="en-US" dirty="0"/>
              <a:t>명령형 프로그래밍’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computed </a:t>
            </a:r>
            <a:r>
              <a:rPr lang="ko-KR" altLang="en-US" dirty="0"/>
              <a:t>속성은 계산해야 하는 목표 데이터를 정의하는 </a:t>
            </a:r>
            <a:r>
              <a:rPr lang="ko-KR" altLang="en-US" dirty="0" smtClean="0"/>
              <a:t>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: </a:t>
            </a:r>
            <a:r>
              <a:rPr lang="ko-KR" altLang="en-US" dirty="0" err="1" smtClean="0"/>
              <a:t>선언형</a:t>
            </a:r>
            <a:r>
              <a:rPr lang="ko-KR" altLang="en-US" dirty="0" smtClean="0"/>
              <a:t> </a:t>
            </a:r>
            <a:r>
              <a:rPr lang="ko-KR" altLang="en-US" dirty="0"/>
              <a:t>프로그래밍’ 방식</a:t>
            </a:r>
            <a:r>
              <a:rPr lang="en-US" altLang="ko-KR" dirty="0"/>
              <a:t>.)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F1374-616C-4A4A-A9F6-42F71FB0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2DAA2-F632-4884-BC78-E81C8A3D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컴포넌트와 데이터를 직접적으로 전달하는데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E7B2B-4530-41D9-9A33-6AA5C5FA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다수의 뷰 인스턴스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E7FC-5655-4427-AD39-5AFF54DB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변수를 통해 인스턴스를 만들어서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사용가능</a:t>
            </a:r>
            <a:endParaRPr lang="en-US" altLang="ko-KR" dirty="0"/>
          </a:p>
          <a:p>
            <a:r>
              <a:rPr lang="ko-KR" altLang="en-US" dirty="0" smtClean="0"/>
              <a:t>어느 뷰인지 찾기가 어려워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잘 사용하지않는다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ko-KR" altLang="en-US" dirty="0" smtClean="0"/>
              <a:t>컴포넌트 사용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39" y="4114598"/>
            <a:ext cx="4599243" cy="142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56" y="1721752"/>
            <a:ext cx="4879429" cy="2519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275" y="4241736"/>
            <a:ext cx="4713446" cy="18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2150C-6DB4-4299-8F4F-1AE441C3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인스턴스 생존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51DDF-FB5F-4CB6-B7E4-1A786F53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핵심문법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File 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File Component (SFC)</a:t>
            </a:r>
            <a:r>
              <a:rPr lang="ko-KR" altLang="en-US" dirty="0"/>
              <a:t>는 </a:t>
            </a:r>
            <a:r>
              <a:rPr lang="en-US" altLang="ko-KR" dirty="0" err="1"/>
              <a:t>Vue</a:t>
            </a:r>
            <a:r>
              <a:rPr lang="ko-KR" altLang="en-US" dirty="0"/>
              <a:t>의 컴포넌트를 하나의 파일로 나타내는 것</a:t>
            </a:r>
            <a:endParaRPr lang="en-US" altLang="ko-KR" dirty="0"/>
          </a:p>
          <a:p>
            <a:r>
              <a:rPr lang="ko-KR" altLang="en-US" dirty="0"/>
              <a:t>하나의 파일이 하나의 컴포넌트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48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핵심문법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File 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</a:t>
            </a:r>
            <a:r>
              <a:rPr lang="en-US" altLang="ko-KR" dirty="0"/>
              <a:t>3</a:t>
            </a:r>
            <a:r>
              <a:rPr lang="ko-KR" altLang="en-US" dirty="0"/>
              <a:t>개의 부분</a:t>
            </a:r>
            <a:endParaRPr lang="en-US" altLang="ko-KR" dirty="0"/>
          </a:p>
          <a:p>
            <a:r>
              <a:rPr lang="en-US" altLang="ko-KR" dirty="0"/>
              <a:t>Template : </a:t>
            </a:r>
            <a:r>
              <a:rPr lang="ko-KR" altLang="en-US" dirty="0"/>
              <a:t>컴포넌트가 렌더링 되어야하는 </a:t>
            </a:r>
            <a:r>
              <a:rPr lang="en-US" altLang="ko-KR" dirty="0"/>
              <a:t>HTML </a:t>
            </a:r>
            <a:r>
              <a:rPr lang="ko-KR" altLang="en-US" dirty="0"/>
              <a:t>코드 부분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선언적 렌더링 혹은 템플릿 문법을 이용하여 </a:t>
            </a:r>
            <a:r>
              <a:rPr lang="ko-KR" altLang="en-US" dirty="0" err="1"/>
              <a:t>반응형</a:t>
            </a:r>
            <a:r>
              <a:rPr lang="ko-KR" altLang="en-US" dirty="0"/>
              <a:t> 컴포넌트 구현</a:t>
            </a:r>
            <a:endParaRPr lang="en-US" altLang="ko-KR" dirty="0"/>
          </a:p>
          <a:p>
            <a:r>
              <a:rPr lang="en-US" altLang="ko-KR" dirty="0"/>
              <a:t>Script :</a:t>
            </a:r>
            <a:r>
              <a:rPr lang="ko-KR" altLang="en-US" dirty="0"/>
              <a:t>템플릿에서 사용한 </a:t>
            </a:r>
            <a:r>
              <a:rPr lang="ko-KR" altLang="en-US" dirty="0" err="1"/>
              <a:t>반응성을</a:t>
            </a:r>
            <a:r>
              <a:rPr lang="ko-KR" altLang="en-US" dirty="0"/>
              <a:t> 가지는 </a:t>
            </a:r>
            <a:r>
              <a:rPr lang="ko-KR" altLang="en-US" dirty="0" err="1"/>
              <a:t>변수등을</a:t>
            </a:r>
            <a:r>
              <a:rPr lang="ko-KR" altLang="en-US" dirty="0"/>
              <a:t> 조작</a:t>
            </a:r>
            <a:endParaRPr lang="en-US" altLang="ko-KR" dirty="0"/>
          </a:p>
          <a:p>
            <a:r>
              <a:rPr lang="en-US" altLang="ko-KR" dirty="0"/>
              <a:t>Style : </a:t>
            </a:r>
            <a:r>
              <a:rPr lang="ko-KR" altLang="en-US" dirty="0"/>
              <a:t>컴포넌트 혹은 전체 프로젝트에서 사용할 </a:t>
            </a:r>
            <a:r>
              <a:rPr lang="en-US" altLang="ko-KR" dirty="0"/>
              <a:t>CSS </a:t>
            </a:r>
            <a:r>
              <a:rPr lang="ko-KR" altLang="en-US"/>
              <a:t>코드를 삽입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29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뷰 인스턴스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인스턴스 객체의 속성</a:t>
            </a:r>
            <a:endParaRPr lang="en-US" altLang="ko-KR" sz="16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다수의 뷰 인스턴스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뷰 인스턴스의 주기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6826-B96B-4FD0-9380-A651C374F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뷰 인스턴스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A1CCCF-9FB6-415B-A889-32D118658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E0F6D-572B-4581-B080-728406D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인스턴스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B9906-D9FB-4E5D-B7CD-FDC13C9E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r>
              <a:rPr lang="ko-KR" altLang="en-US" dirty="0"/>
              <a:t>를 이용하여 웹페이지에 필요한 기능을 만들 때 기본적으로 </a:t>
            </a:r>
            <a:r>
              <a:rPr lang="ko-KR" altLang="en-US" dirty="0" err="1"/>
              <a:t>생성해야하는</a:t>
            </a:r>
            <a:r>
              <a:rPr lang="ko-KR" altLang="en-US" dirty="0"/>
              <a:t> 객체</a:t>
            </a:r>
            <a:endParaRPr lang="en-US" altLang="ko-KR" dirty="0"/>
          </a:p>
          <a:p>
            <a:r>
              <a:rPr lang="en-US" altLang="ko-KR" dirty="0"/>
              <a:t>Vue.js </a:t>
            </a:r>
            <a:r>
              <a:rPr lang="ko-KR" altLang="en-US" dirty="0"/>
              <a:t>어플리케이션의 시작점</a:t>
            </a:r>
            <a:endParaRPr lang="en-US" altLang="ko-KR" dirty="0"/>
          </a:p>
          <a:p>
            <a:r>
              <a:rPr lang="en-US" altLang="ko-KR" dirty="0" err="1"/>
              <a:t>vm</a:t>
            </a:r>
            <a:r>
              <a:rPr lang="ko-KR" altLang="en-US" dirty="0"/>
              <a:t>은 </a:t>
            </a:r>
            <a:r>
              <a:rPr lang="en-US" altLang="ko-KR" dirty="0" err="1"/>
              <a:t>ViewModel</a:t>
            </a:r>
            <a:r>
              <a:rPr lang="ko-KR" altLang="en-US" dirty="0"/>
              <a:t>의 약자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DC7B40-4C3E-4261-9A81-FE6D0CC2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52" y="4091911"/>
            <a:ext cx="3920348" cy="16052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495252-C9D8-4496-B434-B614A6B9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91911"/>
            <a:ext cx="4370615" cy="17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8946E-73FC-4366-90D8-0B8A65BC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인스턴스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3D61D-D0B9-4946-A7D2-658C1E70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el</a:t>
            </a:r>
            <a:r>
              <a:rPr lang="en-US" altLang="ko-KR" dirty="0"/>
              <a:t> : Vue</a:t>
            </a:r>
            <a:r>
              <a:rPr lang="ko-KR" altLang="en-US" dirty="0"/>
              <a:t>가 실행될 </a:t>
            </a:r>
            <a:r>
              <a:rPr lang="en-US" altLang="ko-KR" dirty="0"/>
              <a:t>html</a:t>
            </a:r>
            <a:r>
              <a:rPr lang="ko-KR" altLang="en-US" dirty="0"/>
              <a:t>요소</a:t>
            </a:r>
            <a:endParaRPr lang="en-US" altLang="ko-KR" dirty="0"/>
          </a:p>
          <a:p>
            <a:r>
              <a:rPr lang="en-US" altLang="ko-KR" dirty="0"/>
              <a:t>data : </a:t>
            </a:r>
            <a:r>
              <a:rPr lang="ko-KR" altLang="en-US" dirty="0"/>
              <a:t>데이터 모델 역할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303C95-A3FC-4AF3-8993-9ED78982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21" y="2522223"/>
            <a:ext cx="4381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1FB95-447E-4E22-81C7-712F960D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1278E-5257-419D-9E47-90E35FE3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Vue </a:t>
            </a:r>
            <a:r>
              <a:rPr lang="ko-KR" altLang="en-US" dirty="0"/>
              <a:t>화면에 표시할 </a:t>
            </a:r>
            <a:r>
              <a:rPr lang="en-US" altLang="ko-KR" dirty="0"/>
              <a:t>div h3</a:t>
            </a:r>
            <a:r>
              <a:rPr lang="ko-KR" altLang="en-US" dirty="0"/>
              <a:t>와 같은 </a:t>
            </a:r>
            <a:r>
              <a:rPr lang="en-US" altLang="ko-KR" dirty="0"/>
              <a:t>html</a:t>
            </a:r>
            <a:r>
              <a:rPr lang="ko-KR" altLang="en-US" dirty="0"/>
              <a:t>요소나 스타일 설정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Vue</a:t>
            </a:r>
            <a:r>
              <a:rPr lang="ko-KR" altLang="en-US" dirty="0"/>
              <a:t>가 실행된 요소를 대체 </a:t>
            </a:r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으로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3B8067-4C83-45E7-8197-10B19BCA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2627539"/>
            <a:ext cx="4381500" cy="379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B8F505-3963-4F4E-8FB1-F68ADC82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29" y="4523014"/>
            <a:ext cx="2606453" cy="16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9B20-CBF5-414D-A368-18846F2C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8E49C-D29B-4ECD-9422-330E9412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템플릿을 이용하려 아래와 같은 화면을 </a:t>
            </a:r>
            <a:r>
              <a:rPr lang="ko-KR" altLang="en-US" dirty="0" smtClean="0"/>
              <a:t>만드세요</a:t>
            </a:r>
            <a:endParaRPr lang="en-US" altLang="ko-KR" dirty="0" smtClean="0"/>
          </a:p>
          <a:p>
            <a:r>
              <a:rPr lang="en-US" altLang="ko-KR" dirty="0" smtClean="0"/>
              <a:t>V-model </a:t>
            </a:r>
            <a:r>
              <a:rPr lang="ko-KR" altLang="en-US" dirty="0" smtClean="0"/>
              <a:t>이용해서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 값이 양방향 </a:t>
            </a:r>
            <a:r>
              <a:rPr lang="ko-KR" altLang="en-US" dirty="0" err="1" smtClean="0"/>
              <a:t>바인딩되게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783A43-6BC5-4394-84B7-55F24263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02" y="2994817"/>
            <a:ext cx="487748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50FA9-C7A8-4032-815A-9E5577F0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A5B2F-E91A-46C0-9860-CC8337FB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 클릭이나 버튼 클릭 같은 이벤트 처리에 해당하는 동적인 작업 처리하는데 사용하는 속성</a:t>
            </a:r>
            <a:endParaRPr lang="en-US" altLang="ko-KR" dirty="0"/>
          </a:p>
          <a:p>
            <a:r>
              <a:rPr lang="ko-KR" altLang="en-US" dirty="0"/>
              <a:t>명시적 </a:t>
            </a:r>
            <a:r>
              <a:rPr lang="ko-KR" altLang="en-US" dirty="0" smtClean="0"/>
              <a:t>호출로 사용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D6D9A-E356-4101-8B83-776268CE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943233" cy="17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E503F-D898-4649-BCDF-CACBD580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</a:t>
            </a:r>
            <a:r>
              <a:rPr lang="ko-KR" altLang="en-US" dirty="0"/>
              <a:t>속성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D2B0D-5C3B-458E-B1B5-649BB7B5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v-model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v-on</a:t>
            </a:r>
            <a:r>
              <a:rPr lang="ko-KR" altLang="en-US" dirty="0" smtClean="0"/>
              <a:t>을 이용해서 버튼을 클릭하면 이름의 값을 </a:t>
            </a:r>
            <a:r>
              <a:rPr lang="ko-KR" altLang="en-US" dirty="0" err="1" smtClean="0"/>
              <a:t>들고와서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alert</a:t>
            </a:r>
            <a:r>
              <a:rPr lang="ko-KR" altLang="en-US" dirty="0" smtClean="0"/>
              <a:t>에 출력하세요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2" y="4327210"/>
            <a:ext cx="6877050" cy="1514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086099"/>
            <a:ext cx="7105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2509</TotalTime>
  <Words>285</Words>
  <Application>Microsoft Office PowerPoint</Application>
  <PresentationFormat>와이드스크린</PresentationFormat>
  <Paragraphs>58</Paragraphs>
  <Slides>20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VUE CHAP2</vt:lpstr>
      <vt:lpstr>오늘 배울 내용</vt:lpstr>
      <vt:lpstr>뷰 인스턴스</vt:lpstr>
      <vt:lpstr>뷰 인스턴스</vt:lpstr>
      <vt:lpstr>뷰 인스턴스</vt:lpstr>
      <vt:lpstr>template 속성 </vt:lpstr>
      <vt:lpstr>template 속성 실습</vt:lpstr>
      <vt:lpstr>methods 속성</vt:lpstr>
      <vt:lpstr>methods 속성 실습</vt:lpstr>
      <vt:lpstr>computed속성 </vt:lpstr>
      <vt:lpstr>Computed 프로퍼티를 이용한 필터링</vt:lpstr>
      <vt:lpstr>computed속성 실습</vt:lpstr>
      <vt:lpstr>watch 속성</vt:lpstr>
      <vt:lpstr>Computed의 watch 차이</vt:lpstr>
      <vt:lpstr>props 속성 </vt:lpstr>
      <vt:lpstr>다수의 뷰 인스턴스</vt:lpstr>
      <vt:lpstr>뷰 인스턴스 생존 주기</vt:lpstr>
      <vt:lpstr>Vue 핵심문법 Single File Component</vt:lpstr>
      <vt:lpstr>Vue 핵심문법 Single File Component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69</cp:revision>
  <dcterms:created xsi:type="dcterms:W3CDTF">2022-01-26T22:21:15Z</dcterms:created>
  <dcterms:modified xsi:type="dcterms:W3CDTF">2022-03-18T08:16:49Z</dcterms:modified>
</cp:coreProperties>
</file>