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92" r:id="rId5"/>
    <p:sldId id="317" r:id="rId6"/>
    <p:sldId id="323" r:id="rId7"/>
    <p:sldId id="293" r:id="rId8"/>
    <p:sldId id="318" r:id="rId9"/>
    <p:sldId id="322" r:id="rId10"/>
    <p:sldId id="336" r:id="rId11"/>
    <p:sldId id="345" r:id="rId12"/>
    <p:sldId id="314" r:id="rId13"/>
    <p:sldId id="315" r:id="rId14"/>
    <p:sldId id="285" r:id="rId15"/>
    <p:sldId id="291" r:id="rId16"/>
    <p:sldId id="288" r:id="rId17"/>
    <p:sldId id="319" r:id="rId18"/>
    <p:sldId id="344" r:id="rId19"/>
    <p:sldId id="320" r:id="rId20"/>
    <p:sldId id="321" r:id="rId21"/>
    <p:sldId id="343" r:id="rId22"/>
    <p:sldId id="289" r:id="rId23"/>
    <p:sldId id="326" r:id="rId24"/>
    <p:sldId id="290" r:id="rId25"/>
    <p:sldId id="324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85288" autoAdjust="0"/>
  </p:normalViewPr>
  <p:slideViewPr>
    <p:cSldViewPr snapToGrid="0">
      <p:cViewPr varScale="1">
        <p:scale>
          <a:sx n="53" d="100"/>
          <a:sy n="53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2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4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3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HTML </a:t>
            </a:r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속성은 대소 문자를 구분하지 않으므로 문자열이 아닌 템플릿을 사용할 때 </a:t>
            </a:r>
            <a:r>
              <a:rPr lang="en-US" altLang="ko-KR" b="0" i="0" dirty="0" err="1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camelCased</a:t>
            </a:r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 prop </a:t>
            </a:r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이름에 해당하는 </a:t>
            </a:r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kebab-case(</a:t>
            </a:r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하이픈 구분</a:t>
            </a:r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)</a:t>
            </a:r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를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2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자바 스크립트의 객체와 배열은 참조로 전달되므로 </a:t>
            </a:r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prop</a:t>
            </a:r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가 배열이나 객체인 경우 하위 객체 또는 배열 자체를 부모 상태로 변경하면 부모 상태에 **영향을 줍니다**</a:t>
            </a:r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4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1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46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50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1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VUE</a:t>
            </a:r>
            <a:r>
              <a:rPr lang="ko-KR" altLang="en-US" dirty="0"/>
              <a:t> </a:t>
            </a:r>
            <a:r>
              <a:rPr lang="en-US" altLang="ko-KR" dirty="0"/>
              <a:t>chap03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4A289-19EC-4AF7-B519-D21C27BA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64193-E455-4790-AB19-200E7E88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2133600"/>
            <a:ext cx="8911687" cy="3777622"/>
          </a:xfrm>
        </p:spPr>
        <p:txBody>
          <a:bodyPr/>
          <a:lstStyle/>
          <a:p>
            <a:r>
              <a:rPr lang="ko-KR" altLang="en-US" dirty="0"/>
              <a:t>화면이 다음과 같이 출력되기위하여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memo-component</a:t>
            </a:r>
            <a:r>
              <a:rPr lang="ko-KR" altLang="en-US" dirty="0"/>
              <a:t>를 작성하세요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30" y="1264555"/>
            <a:ext cx="4337681" cy="46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4A289-19EC-4AF7-B519-D21C27BA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487" y="129533"/>
            <a:ext cx="3695700" cy="236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278" y="2030933"/>
            <a:ext cx="9728605" cy="19107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278" y="3941685"/>
            <a:ext cx="3486743" cy="23994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54692"/>
          <a:stretch/>
        </p:blipFill>
        <p:spPr>
          <a:xfrm>
            <a:off x="6709730" y="3908576"/>
            <a:ext cx="4337681" cy="2105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1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핵심문법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File Component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File Component (SFC)</a:t>
            </a:r>
            <a:r>
              <a:rPr lang="ko-KR" altLang="en-US" dirty="0"/>
              <a:t>는 </a:t>
            </a:r>
            <a:r>
              <a:rPr lang="en-US" altLang="ko-KR" dirty="0" err="1"/>
              <a:t>Vue</a:t>
            </a:r>
            <a:r>
              <a:rPr lang="ko-KR" altLang="en-US" dirty="0"/>
              <a:t>의 컴포넌트를 하나의 파일로 나타내는 것</a:t>
            </a:r>
            <a:endParaRPr lang="en-US" altLang="ko-KR" dirty="0"/>
          </a:p>
          <a:p>
            <a:r>
              <a:rPr lang="ko-KR" altLang="en-US" dirty="0"/>
              <a:t>하나의 파일이 하나의 컴포넌트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4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핵심문법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File Component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</a:t>
            </a:r>
            <a:r>
              <a:rPr lang="en-US" altLang="ko-KR" dirty="0"/>
              <a:t>3</a:t>
            </a:r>
            <a:r>
              <a:rPr lang="ko-KR" altLang="en-US" dirty="0"/>
              <a:t>개의 부분</a:t>
            </a:r>
            <a:endParaRPr lang="en-US" altLang="ko-KR" dirty="0"/>
          </a:p>
          <a:p>
            <a:r>
              <a:rPr lang="en-US" altLang="ko-KR" dirty="0"/>
              <a:t>Template : </a:t>
            </a:r>
            <a:r>
              <a:rPr lang="ko-KR" altLang="en-US" dirty="0"/>
              <a:t>컴포넌트가 렌더링 되어야하는 </a:t>
            </a:r>
            <a:r>
              <a:rPr lang="en-US" altLang="ko-KR" dirty="0"/>
              <a:t>HTML </a:t>
            </a:r>
            <a:r>
              <a:rPr lang="ko-KR" altLang="en-US" dirty="0"/>
              <a:t>코드 부분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선언적 렌더링 혹은 템플릿 문법을 이용하여 </a:t>
            </a:r>
            <a:r>
              <a:rPr lang="ko-KR" altLang="en-US" dirty="0" err="1"/>
              <a:t>반응형</a:t>
            </a:r>
            <a:r>
              <a:rPr lang="ko-KR" altLang="en-US" dirty="0"/>
              <a:t> 컴포넌트 구현</a:t>
            </a:r>
            <a:endParaRPr lang="en-US" altLang="ko-KR" dirty="0"/>
          </a:p>
          <a:p>
            <a:r>
              <a:rPr lang="en-US" altLang="ko-KR" dirty="0"/>
              <a:t>Script :</a:t>
            </a:r>
            <a:r>
              <a:rPr lang="ko-KR" altLang="en-US" dirty="0"/>
              <a:t>템플릿에서 사용한 </a:t>
            </a:r>
            <a:r>
              <a:rPr lang="ko-KR" altLang="en-US" dirty="0" err="1"/>
              <a:t>반응성을</a:t>
            </a:r>
            <a:r>
              <a:rPr lang="ko-KR" altLang="en-US" dirty="0"/>
              <a:t> 가지는 </a:t>
            </a:r>
            <a:r>
              <a:rPr lang="ko-KR" altLang="en-US" dirty="0" err="1"/>
              <a:t>변수등을</a:t>
            </a:r>
            <a:r>
              <a:rPr lang="ko-KR" altLang="en-US" dirty="0"/>
              <a:t> 조작</a:t>
            </a:r>
            <a:endParaRPr lang="en-US" altLang="ko-KR" dirty="0"/>
          </a:p>
          <a:p>
            <a:r>
              <a:rPr lang="en-US" altLang="ko-KR" dirty="0"/>
              <a:t>Style : </a:t>
            </a:r>
            <a:r>
              <a:rPr lang="ko-KR" altLang="en-US" dirty="0"/>
              <a:t>컴포넌트 혹은 전체 프로젝트에서 사용할 </a:t>
            </a:r>
            <a:r>
              <a:rPr lang="en-US" altLang="ko-KR" dirty="0"/>
              <a:t>CSS </a:t>
            </a:r>
            <a:r>
              <a:rPr lang="ko-KR" altLang="en-US"/>
              <a:t>코드를 삽입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2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컴포넌트간의</a:t>
            </a:r>
            <a:r>
              <a:rPr lang="ko-KR" altLang="en-US" dirty="0"/>
              <a:t> 데이터 전달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C2102-5B54-4C5B-BF0C-B002BFFC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7C6B4-BD26-439F-BA3D-2FEE9D60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props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ko-KR" altLang="en-US" dirty="0"/>
              <a:t>이벤트 버스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6CAA1-E24C-4DAB-9E58-51FA50C8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857" y="2037231"/>
            <a:ext cx="4485672" cy="387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F9C07-63B3-4076-8269-0E763669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 </a:t>
            </a:r>
            <a:r>
              <a:rPr lang="ko-KR" altLang="en-US" dirty="0"/>
              <a:t>프로퍼티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38C0C-10ED-429A-9E0C-B1D9550C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값을 전달받을 </a:t>
            </a:r>
            <a:r>
              <a:rPr lang="ko-KR" altLang="en-US" dirty="0" err="1"/>
              <a:t>자식컴포넌트에</a:t>
            </a:r>
            <a:r>
              <a:rPr lang="ko-KR" altLang="en-US" dirty="0"/>
              <a:t> </a:t>
            </a:r>
            <a:r>
              <a:rPr lang="en-US" altLang="ko-KR" dirty="0"/>
              <a:t>props</a:t>
            </a:r>
            <a:r>
              <a:rPr lang="ko-KR" altLang="en-US" dirty="0"/>
              <a:t>속성을 이용하여 값을 </a:t>
            </a:r>
            <a:r>
              <a:rPr lang="ko-KR" altLang="en-US" dirty="0" err="1"/>
              <a:t>건네준다</a:t>
            </a:r>
            <a:endParaRPr lang="en-US" altLang="ko-KR" dirty="0"/>
          </a:p>
          <a:p>
            <a:r>
              <a:rPr lang="ko-KR" altLang="en-US" dirty="0"/>
              <a:t>이때 프로퍼티의 값은 부모의 값이 복사되어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8BB1D9-EAC4-47AC-8329-97125A70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546" y="2695284"/>
            <a:ext cx="6382641" cy="981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08C3C1-99FC-4D94-89BA-B7B00A41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546" y="3442408"/>
            <a:ext cx="5203454" cy="30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265BB-33C9-4E6A-B38D-2C070E38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 </a:t>
            </a:r>
            <a:r>
              <a:rPr lang="ko-KR" altLang="en-US" dirty="0"/>
              <a:t>프로퍼티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6A5D4-A47C-467B-AF4E-8154F288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 안에서도 동일하게 </a:t>
            </a:r>
            <a:r>
              <a:rPr lang="ko-KR" altLang="en-US" dirty="0" err="1"/>
              <a:t>사용가능하다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7B3964-B126-4DC0-8CA9-DC7B3160A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364" y="2581274"/>
            <a:ext cx="10030248" cy="41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B332D-2EDC-4310-9266-66629588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 </a:t>
            </a:r>
            <a:r>
              <a:rPr lang="ko-KR" altLang="en-US" dirty="0"/>
              <a:t>프로퍼티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6016C-3755-46FF-885A-5D074845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그냥 전달할 때는 값으로 전달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92C13-35DC-42CA-A804-245EAD2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421" y="2628900"/>
            <a:ext cx="779226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ADD1C-CCC5-42B6-98BF-8CC1B995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 </a:t>
            </a:r>
            <a:r>
              <a:rPr lang="ko-KR" altLang="en-US" dirty="0"/>
              <a:t>프로퍼티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350A9-8CE4-4CCF-BC61-17A1BD80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8300"/>
            <a:ext cx="8915400" cy="4272922"/>
          </a:xfrm>
        </p:spPr>
        <p:txBody>
          <a:bodyPr/>
          <a:lstStyle/>
          <a:p>
            <a:r>
              <a:rPr lang="ko-KR" altLang="en-US" dirty="0"/>
              <a:t>스크립트에 아래와 같이 작성이 되어 있을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화면과 같이 보이기 위해 </a:t>
            </a:r>
            <a:r>
              <a:rPr lang="en-US" altLang="ko-KR" dirty="0"/>
              <a:t>html </a:t>
            </a:r>
            <a:r>
              <a:rPr lang="ko-KR" altLang="en-US" dirty="0"/>
              <a:t>태그로 구성하세요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3B1100-81B0-4DF5-86A0-8163295F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674" y="2573877"/>
            <a:ext cx="8009426" cy="3761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F93855-A695-4649-8D08-622570C87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74" y="4212367"/>
            <a:ext cx="4378364" cy="10551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858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latin typeface="+mn-ea"/>
              </a:rPr>
              <a:t>컴포넌트란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 err="1">
                <a:latin typeface="+mn-ea"/>
              </a:rPr>
              <a:t>컴포넌트간의</a:t>
            </a:r>
            <a:r>
              <a:rPr lang="ko-KR" altLang="en-US" sz="1800" dirty="0">
                <a:latin typeface="+mn-ea"/>
              </a:rPr>
              <a:t> 데이터 전달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슬롯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ADD1C-CCC5-42B6-98BF-8CC1B995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 </a:t>
            </a:r>
            <a:r>
              <a:rPr lang="ko-KR" altLang="en-US" dirty="0"/>
              <a:t>프로퍼티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350A9-8CE4-4CCF-BC61-17A1BD80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부모데이터가 아래와 같이 배열 값일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화면과 같이 보이기 위해 </a:t>
            </a:r>
            <a:r>
              <a:rPr lang="en-US" altLang="ko-KR" dirty="0"/>
              <a:t>html </a:t>
            </a:r>
            <a:r>
              <a:rPr lang="ko-KR" altLang="en-US" dirty="0"/>
              <a:t>태그로 구성하세요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E4B5BE-5114-41C7-80FD-3B66CB36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819" y="2691371"/>
            <a:ext cx="8171281" cy="39232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301A3D-3D19-470C-9F6D-7ABCB4BE2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299" y="4085564"/>
            <a:ext cx="4859557" cy="113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52FF5-E4A9-402C-87AC-9773144A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$emit() </a:t>
            </a:r>
            <a:r>
              <a:rPr lang="ko-KR" altLang="en-US" dirty="0"/>
              <a:t>사용자 </a:t>
            </a:r>
            <a:r>
              <a:rPr lang="ko-KR" altLang="en-US" b="0" i="0" dirty="0">
                <a:solidFill>
                  <a:srgbClr val="213547"/>
                </a:solidFill>
                <a:effectLst/>
                <a:latin typeface="Inter"/>
              </a:rPr>
              <a:t>정의 이벤트를 트리거</a:t>
            </a:r>
            <a:endParaRPr lang="en-US" altLang="ko-KR" dirty="0"/>
          </a:p>
          <a:p>
            <a:r>
              <a:rPr lang="en-US" altLang="ko-KR" dirty="0"/>
              <a:t>$emit(“</a:t>
            </a:r>
            <a:r>
              <a:rPr lang="ko-KR" altLang="en-US" dirty="0" err="1"/>
              <a:t>사용자정의이벤트이름</a:t>
            </a:r>
            <a:r>
              <a:rPr lang="en-US" altLang="ko-KR" dirty="0"/>
              <a:t>”, </a:t>
            </a:r>
            <a:r>
              <a:rPr lang="ko-KR" altLang="en-US" dirty="0"/>
              <a:t>넘겨줄 인수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296B30-3BB8-4BD4-A886-046FBC79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v-on</a:t>
            </a:r>
            <a:r>
              <a:rPr lang="ko-KR" altLang="en-US" dirty="0"/>
              <a:t>을 이용한 사용자 지정 이벤트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$emit() </a:t>
            </a:r>
            <a:r>
              <a:rPr lang="ko-KR" altLang="en-US" dirty="0"/>
              <a:t>메서드</a:t>
            </a:r>
          </a:p>
        </p:txBody>
      </p:sp>
    </p:spTree>
    <p:extLst>
      <p:ext uri="{BB962C8B-B14F-4D97-AF65-F5344CB8AC3E}">
        <p14:creationId xmlns:p14="http://schemas.microsoft.com/office/powerpoint/2010/main" val="9820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52FF5-E4A9-402C-87AC-9773144AC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112" y="869045"/>
            <a:ext cx="8915400" cy="3777622"/>
          </a:xfrm>
        </p:spPr>
        <p:txBody>
          <a:bodyPr/>
          <a:lstStyle/>
          <a:p>
            <a:r>
              <a:rPr lang="ko-KR" altLang="en-US" dirty="0" err="1">
                <a:solidFill>
                  <a:schemeClr val="tx1"/>
                </a:solidFill>
              </a:rPr>
              <a:t>부모자식간의</a:t>
            </a:r>
            <a:r>
              <a:rPr lang="ko-KR" altLang="en-US" dirty="0">
                <a:solidFill>
                  <a:schemeClr val="tx1"/>
                </a:solidFill>
              </a:rPr>
              <a:t> 통신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296B30-3BB8-4BD4-A886-046FBC79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825" y="-640445"/>
            <a:ext cx="8911687" cy="1280890"/>
          </a:xfrm>
        </p:spPr>
        <p:txBody>
          <a:bodyPr/>
          <a:lstStyle/>
          <a:p>
            <a:r>
              <a:rPr lang="en-US" altLang="ko-KR" dirty="0"/>
              <a:t>v-on</a:t>
            </a:r>
            <a:r>
              <a:rPr lang="ko-KR" altLang="en-US" dirty="0"/>
              <a:t>을 이용한 사용자 지정 이벤트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$emit() </a:t>
            </a:r>
            <a:r>
              <a:rPr lang="ko-KR" altLang="en-US" dirty="0"/>
              <a:t>메서드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A8FE92-2151-4DE1-9BB8-D6A7C0A4C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95" y="2702062"/>
            <a:ext cx="6238875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E2415A-86A2-415D-A51F-5740D318C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720" y="1441165"/>
            <a:ext cx="5248275" cy="1581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9DD794-663D-4DFF-BD93-F8E5F32E3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170" y="2986456"/>
            <a:ext cx="3933825" cy="2476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C359A8-29BA-4CE3-9362-DD4126A81A50}"/>
              </a:ext>
            </a:extLst>
          </p:cNvPr>
          <p:cNvSpPr txBox="1"/>
          <p:nvPr/>
        </p:nvSpPr>
        <p:spPr>
          <a:xfrm>
            <a:off x="4986613" y="4875267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사용자 </a:t>
            </a:r>
            <a:r>
              <a:rPr lang="ko-KR" altLang="en-US" sz="1400" b="1">
                <a:solidFill>
                  <a:srgbClr val="C00000"/>
                </a:solidFill>
              </a:rPr>
              <a:t>정의 이벤트발생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91E6C-EEE6-4636-AD55-EEB9D537F9FB}"/>
              </a:ext>
            </a:extLst>
          </p:cNvPr>
          <p:cNvSpPr txBox="1"/>
          <p:nvPr/>
        </p:nvSpPr>
        <p:spPr>
          <a:xfrm>
            <a:off x="5160229" y="2394285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부모에서 실행할 메소드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2FED7-C754-445F-958B-83586E855E4C}"/>
              </a:ext>
            </a:extLst>
          </p:cNvPr>
          <p:cNvSpPr txBox="1"/>
          <p:nvPr/>
        </p:nvSpPr>
        <p:spPr>
          <a:xfrm>
            <a:off x="3001281" y="2428787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사용자 정의 이벤트 이름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CA2ADFB-ECBF-492C-8F1D-23011497B079}"/>
              </a:ext>
            </a:extLst>
          </p:cNvPr>
          <p:cNvCxnSpPr>
            <a:cxnSpLocks/>
          </p:cNvCxnSpPr>
          <p:nvPr/>
        </p:nvCxnSpPr>
        <p:spPr>
          <a:xfrm flipH="1">
            <a:off x="3278841" y="3509151"/>
            <a:ext cx="770965" cy="13820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6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32979-A5D1-413D-874D-80B65B7A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v-on</a:t>
            </a:r>
            <a:r>
              <a:rPr lang="ko-KR" altLang="en-US" dirty="0"/>
              <a:t>을 이용한 사용자 지정 이벤트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$emit() </a:t>
            </a:r>
            <a:r>
              <a:rPr lang="ko-KR" altLang="en-US" dirty="0"/>
              <a:t>메서드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E65FD-3856-40D1-AFB2-6053D5A7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자신의 값을 올리는 버튼과 카운트 값을 전달하는 두개의 버튼을 만들어 카운트 값 전달을 누를 때 값이 전달되게 하세요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106DE0-5C6F-4C08-A14A-01124BC1D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7" y="3132661"/>
            <a:ext cx="3026920" cy="991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1BB7EA-F432-40C2-A8C4-97F721B7E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87" y="3132661"/>
            <a:ext cx="2324544" cy="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E5C19-DF2D-40FE-BDB1-3111CA1B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51904-DF74-4A29-AEE7-280F0B07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6267"/>
            <a:ext cx="8915400" cy="4454955"/>
          </a:xfrm>
        </p:spPr>
        <p:txBody>
          <a:bodyPr/>
          <a:lstStyle/>
          <a:p>
            <a:r>
              <a:rPr lang="ko-KR" altLang="en-US" dirty="0"/>
              <a:t>발행자</a:t>
            </a:r>
            <a:r>
              <a:rPr lang="en-US" altLang="ko-KR" dirty="0"/>
              <a:t>-</a:t>
            </a:r>
            <a:r>
              <a:rPr lang="ko-KR" altLang="en-US" dirty="0"/>
              <a:t>구독자 패턴</a:t>
            </a:r>
            <a:endParaRPr lang="en-US" altLang="ko-KR" dirty="0"/>
          </a:p>
          <a:p>
            <a:r>
              <a:rPr lang="ko-KR" altLang="en-US" dirty="0"/>
              <a:t>구독자가 지켜보고 있다가 발행자가 발행하면 동일하게 실행하는 패턴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9B381B-AF01-4E46-A431-D73080BF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93" y="2901137"/>
            <a:ext cx="5400675" cy="4029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2D91D4-1217-4F68-8B83-12CB7234B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850" y="2996388"/>
            <a:ext cx="4333875" cy="3838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CEE4E9-CFFC-4010-9A36-FCFFD373069A}"/>
              </a:ext>
            </a:extLst>
          </p:cNvPr>
          <p:cNvSpPr txBox="1"/>
          <p:nvPr/>
        </p:nvSpPr>
        <p:spPr>
          <a:xfrm>
            <a:off x="3313935" y="31652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발행자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7DE56-E966-4245-B024-F1B2930905F1}"/>
              </a:ext>
            </a:extLst>
          </p:cNvPr>
          <p:cNvSpPr txBox="1"/>
          <p:nvPr/>
        </p:nvSpPr>
        <p:spPr>
          <a:xfrm>
            <a:off x="9164204" y="32077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구독자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853D43-8FBD-4517-A7CA-B2848CCF2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148" y="1369914"/>
            <a:ext cx="3440113" cy="4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DD92D-024B-4BF9-85EF-9FCAA022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버스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E91CE-C2C8-4F1B-84CC-7C93F1A2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구독 취소 버튼을 가진 컴포넌트를 만들어 구독 취소를 하면 값이 </a:t>
            </a:r>
            <a:r>
              <a:rPr lang="ko-KR" altLang="en-US" dirty="0" err="1"/>
              <a:t>줄어들수</a:t>
            </a:r>
            <a:r>
              <a:rPr lang="ko-KR" altLang="en-US" dirty="0"/>
              <a:t> 있도록 만드세요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1E3F37-D773-4CDA-BCAC-531134F0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33" y="3014134"/>
            <a:ext cx="3563701" cy="15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82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C5E3C-51B1-4D56-90A4-FEA1783F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2308F-0189-4448-A259-36BC9BDC5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Vue</a:t>
            </a:r>
            <a:r>
              <a:rPr lang="ko-KR" altLang="en-US" dirty="0"/>
              <a:t>의 가장 강력한 기능 중 하나</a:t>
            </a:r>
            <a:endParaRPr lang="en-US" altLang="ko-KR" dirty="0"/>
          </a:p>
          <a:p>
            <a:pPr lvl="1"/>
            <a:r>
              <a:rPr lang="en-US" altLang="ko-KR" dirty="0"/>
              <a:t>Vue </a:t>
            </a:r>
            <a:r>
              <a:rPr lang="ko-KR" altLang="en-US" dirty="0"/>
              <a:t>인스턴스는 전체 애플리케이션 관리</a:t>
            </a:r>
            <a:endParaRPr lang="en-US" altLang="ko-KR" dirty="0"/>
          </a:p>
          <a:p>
            <a:pPr lvl="1"/>
            <a:r>
              <a:rPr lang="ko-KR" altLang="en-US" dirty="0"/>
              <a:t>컴포넌트는 애플리케이션에 필요한 각각의 기능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en-US" altLang="ko-KR" dirty="0"/>
              <a:t>HTML</a:t>
            </a:r>
            <a:r>
              <a:rPr lang="ko-KR" altLang="en-US" dirty="0"/>
              <a:t>요소를 확장하여 재사용 가능한 코드를 </a:t>
            </a:r>
            <a:r>
              <a:rPr lang="ko-KR" altLang="en-US" dirty="0" err="1"/>
              <a:t>캡슐화함</a:t>
            </a:r>
            <a:endParaRPr lang="en-US" altLang="ko-KR" dirty="0"/>
          </a:p>
          <a:p>
            <a:pPr lvl="1"/>
            <a:r>
              <a:rPr lang="en-US" altLang="ko-KR" dirty="0" err="1"/>
              <a:t>templat</a:t>
            </a:r>
            <a:r>
              <a:rPr lang="ko-KR" altLang="en-US" dirty="0"/>
              <a:t>을 이용한 </a:t>
            </a:r>
            <a:r>
              <a:rPr lang="en-US" altLang="ko-KR" dirty="0"/>
              <a:t> html</a:t>
            </a:r>
            <a:r>
              <a:rPr lang="ko-KR" altLang="en-US" dirty="0"/>
              <a:t> 요소구성</a:t>
            </a:r>
            <a:endParaRPr lang="en-US" altLang="ko-KR" dirty="0"/>
          </a:p>
          <a:p>
            <a:r>
              <a:rPr lang="en-US" altLang="ko-KR" dirty="0"/>
              <a:t>Vue </a:t>
            </a:r>
            <a:r>
              <a:rPr lang="ko-KR" altLang="en-US" dirty="0"/>
              <a:t>컴포넌트는 </a:t>
            </a:r>
            <a:r>
              <a:rPr lang="en-US" altLang="ko-KR" dirty="0"/>
              <a:t>Vue </a:t>
            </a:r>
            <a:r>
              <a:rPr lang="ko-KR" altLang="en-US" dirty="0"/>
              <a:t>인스턴스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모든 옵션 객체를 사용</a:t>
            </a:r>
            <a:endParaRPr lang="en-US" altLang="ko-KR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이름 규칙 </a:t>
            </a:r>
            <a:r>
              <a:rPr lang="en-US" altLang="ko-KR" dirty="0"/>
              <a:t>: </a:t>
            </a:r>
            <a:r>
              <a:rPr lang="ko-KR" altLang="en-US" dirty="0"/>
              <a:t>소문자 하이픈이 포함된 두 단어의 조합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8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C5E3C-51B1-4D56-90A4-FEA1783F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2308F-0189-4448-A259-36BC9BDC5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</a:t>
            </a:r>
            <a:r>
              <a:rPr lang="en-US" altLang="ko-KR" dirty="0"/>
              <a:t>Vue </a:t>
            </a:r>
            <a:r>
              <a:rPr lang="ko-KR" altLang="en-US" dirty="0"/>
              <a:t>인스턴스 앞에 작성</a:t>
            </a:r>
            <a:endParaRPr lang="en-US" altLang="ko-KR" dirty="0"/>
          </a:p>
          <a:p>
            <a:r>
              <a:rPr lang="en-US" altLang="ko-KR" dirty="0"/>
              <a:t>data </a:t>
            </a:r>
            <a:r>
              <a:rPr lang="ko-KR" altLang="en-US" dirty="0"/>
              <a:t>는 함수로 작성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ED38FF-C091-4C7F-B24B-4DEB3BEE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97" y="3166296"/>
            <a:ext cx="11006703" cy="2514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87C2BB-F052-4001-8CCB-2A257C512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283" y="2231022"/>
            <a:ext cx="95263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4A289-19EC-4AF7-B519-D21C27BA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등록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64193-E455-4790-AB19-200E7E88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920" y="2133600"/>
            <a:ext cx="8715692" cy="3777622"/>
          </a:xfrm>
        </p:spPr>
        <p:txBody>
          <a:bodyPr/>
          <a:lstStyle/>
          <a:p>
            <a:r>
              <a:rPr lang="ko-KR" altLang="en-US" dirty="0"/>
              <a:t>화면이 다음과 같이 출력되기위하여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counter-component</a:t>
            </a:r>
            <a:r>
              <a:rPr lang="ko-KR" altLang="en-US" dirty="0"/>
              <a:t>를 </a:t>
            </a:r>
            <a:r>
              <a:rPr lang="ko-KR" altLang="en-US" dirty="0" smtClean="0"/>
              <a:t>작성하세요</a:t>
            </a:r>
            <a:endParaRPr lang="en-US" altLang="ko-KR" dirty="0" smtClean="0"/>
          </a:p>
          <a:p>
            <a:r>
              <a:rPr lang="ko-KR" altLang="en-US" dirty="0" err="1" smtClean="0"/>
              <a:t>숫자값을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감소하는 버튼 추가하기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845" y="3136586"/>
            <a:ext cx="3124200" cy="1771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97" y="3317561"/>
            <a:ext cx="5114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CC028-74C2-4AA2-9423-9C245E05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컴포넌트의 적용범위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623DA-E443-4406-AB76-A0FA4575A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0383"/>
            <a:ext cx="8915400" cy="4340839"/>
          </a:xfrm>
        </p:spPr>
        <p:txBody>
          <a:bodyPr/>
          <a:lstStyle/>
          <a:p>
            <a:r>
              <a:rPr lang="ko-KR" altLang="en-US" dirty="0"/>
              <a:t>전역 등록 </a:t>
            </a:r>
            <a:r>
              <a:rPr lang="en-US" altLang="ko-KR" dirty="0"/>
              <a:t>– </a:t>
            </a:r>
            <a:r>
              <a:rPr lang="ko-KR" altLang="en-US" dirty="0"/>
              <a:t>다른 컴포넌트에서 불러 쓸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Vue</a:t>
            </a:r>
            <a:r>
              <a:rPr lang="ko-KR" altLang="en-US" dirty="0"/>
              <a:t> 인스턴스 위에 등록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983B1C-9250-4CC0-AD4E-A84181AF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69" y="2484783"/>
            <a:ext cx="7333272" cy="49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CC028-74C2-4AA2-9423-9C245E05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컴포넌트의 적용범위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623DA-E443-4406-AB76-A0FA4575A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896"/>
            <a:ext cx="8915400" cy="4261326"/>
          </a:xfrm>
        </p:spPr>
        <p:txBody>
          <a:bodyPr/>
          <a:lstStyle/>
          <a:p>
            <a:r>
              <a:rPr lang="ko-KR" altLang="en-US" dirty="0"/>
              <a:t>지역 등록 </a:t>
            </a:r>
            <a:r>
              <a:rPr lang="en-US" altLang="ko-KR" dirty="0"/>
              <a:t>- </a:t>
            </a:r>
            <a:r>
              <a:rPr lang="ko-KR" altLang="en-US" dirty="0"/>
              <a:t>다른 컴포넌트 안에 쓸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Vue </a:t>
            </a:r>
            <a:r>
              <a:rPr lang="ko-KR" altLang="en-US" dirty="0"/>
              <a:t>인스턴스 안의 </a:t>
            </a:r>
            <a:r>
              <a:rPr lang="en-US" altLang="ko-KR" dirty="0"/>
              <a:t>components </a:t>
            </a:r>
            <a:r>
              <a:rPr lang="ko-KR" altLang="en-US" dirty="0"/>
              <a:t>속성에 등록</a:t>
            </a:r>
            <a:endParaRPr lang="en-US" altLang="ko-KR" dirty="0"/>
          </a:p>
          <a:p>
            <a:r>
              <a:rPr lang="ko-KR" altLang="en-US" dirty="0"/>
              <a:t>다른 컴포넌트 안의 </a:t>
            </a:r>
            <a:r>
              <a:rPr lang="en-US" altLang="ko-KR" dirty="0"/>
              <a:t>components </a:t>
            </a:r>
            <a:r>
              <a:rPr lang="ko-KR" altLang="en-US" dirty="0"/>
              <a:t>속성에 등록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2B9168-4954-4B37-9E2E-4BDA47AA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30786"/>
            <a:ext cx="8417991" cy="35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B1644-BA4F-4727-9226-A9A8D0F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적용범위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8101-DF96-4DEA-91E1-FB652858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인스턴스 안에 </a:t>
            </a:r>
            <a:r>
              <a:rPr lang="en-US" altLang="ko-KR" dirty="0"/>
              <a:t>components </a:t>
            </a:r>
            <a:r>
              <a:rPr lang="ko-KR" altLang="en-US" dirty="0" smtClean="0"/>
              <a:t>속성에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지역</a:t>
            </a:r>
            <a:r>
              <a:rPr lang="en-US" altLang="ko-KR" dirty="0" smtClean="0"/>
              <a:t> </a:t>
            </a:r>
            <a:r>
              <a:rPr lang="ko-KR" altLang="en-US" dirty="0"/>
              <a:t>컴포넌트를 만든 후 출력되는지 확인하세요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157" y="3386140"/>
            <a:ext cx="2543175" cy="723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367" y="3086103"/>
            <a:ext cx="52292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2256</TotalTime>
  <Words>404</Words>
  <Application>Microsoft Office PowerPoint</Application>
  <PresentationFormat>와이드스크린</PresentationFormat>
  <Paragraphs>89</Paragraphs>
  <Slides>26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HY견고딕</vt:lpstr>
      <vt:lpstr>HY그래픽</vt:lpstr>
      <vt:lpstr>HY중고딕</vt:lpstr>
      <vt:lpstr>Inter</vt:lpstr>
      <vt:lpstr>Microsoft GothicNeo</vt:lpstr>
      <vt:lpstr>Microsoft GothicNeo Light</vt:lpstr>
      <vt:lpstr>Source Sans Pro</vt:lpstr>
      <vt:lpstr>맑은 고딕</vt:lpstr>
      <vt:lpstr>Arial</vt:lpstr>
      <vt:lpstr>Century Gothic</vt:lpstr>
      <vt:lpstr>Wingdings 3</vt:lpstr>
      <vt:lpstr>줄기</vt:lpstr>
      <vt:lpstr>VUE chap03</vt:lpstr>
      <vt:lpstr>오늘 배울 내용</vt:lpstr>
      <vt:lpstr>컴포넌트</vt:lpstr>
      <vt:lpstr>컴포넌트 정의</vt:lpstr>
      <vt:lpstr>컴포넌트 등록</vt:lpstr>
      <vt:lpstr>컴포넌트 등록 실습</vt:lpstr>
      <vt:lpstr>컴포넌트의 적용범위</vt:lpstr>
      <vt:lpstr>컴포넌트의 적용범위</vt:lpstr>
      <vt:lpstr>컴포넌트 적용범위 실습</vt:lpstr>
      <vt:lpstr>컴포넌트 실습</vt:lpstr>
      <vt:lpstr>컴포넌트 실습</vt:lpstr>
      <vt:lpstr>Vue 핵심문법 Single File Component</vt:lpstr>
      <vt:lpstr>Vue 핵심문법 Single File Component</vt:lpstr>
      <vt:lpstr>컴포넌트간의 데이터 전달</vt:lpstr>
      <vt:lpstr>데이터 전달 방법</vt:lpstr>
      <vt:lpstr>props 프로퍼티</vt:lpstr>
      <vt:lpstr>props 프로퍼티</vt:lpstr>
      <vt:lpstr>props 프로퍼티</vt:lpstr>
      <vt:lpstr>props 프로퍼티 실습 1</vt:lpstr>
      <vt:lpstr>props 프로퍼티 실습 2</vt:lpstr>
      <vt:lpstr>v-on을 이용한 사용자 지정 이벤트 $emit() 메서드</vt:lpstr>
      <vt:lpstr>v-on을 이용한 사용자 지정 이벤트 $emit() 메서드</vt:lpstr>
      <vt:lpstr>v-on을 이용한 사용자 지정 이벤트 $emit() 메서드 실습</vt:lpstr>
      <vt:lpstr>이벤트 버스</vt:lpstr>
      <vt:lpstr>이벤트 버스 실습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40</cp:revision>
  <dcterms:created xsi:type="dcterms:W3CDTF">2022-01-26T22:21:15Z</dcterms:created>
  <dcterms:modified xsi:type="dcterms:W3CDTF">2022-03-22T08:52:26Z</dcterms:modified>
</cp:coreProperties>
</file>