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84" r:id="rId5"/>
    <p:sldId id="288" r:id="rId6"/>
    <p:sldId id="289" r:id="rId7"/>
    <p:sldId id="295" r:id="rId8"/>
    <p:sldId id="291" r:id="rId9"/>
    <p:sldId id="290" r:id="rId10"/>
    <p:sldId id="292" r:id="rId11"/>
    <p:sldId id="293" r:id="rId12"/>
    <p:sldId id="296" r:id="rId13"/>
    <p:sldId id="285" r:id="rId14"/>
    <p:sldId id="297" r:id="rId15"/>
    <p:sldId id="298" r:id="rId16"/>
    <p:sldId id="300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3849" autoAdjust="0"/>
  </p:normalViewPr>
  <p:slideViewPr>
    <p:cSldViewPr snapToGrid="0">
      <p:cViewPr varScale="1">
        <p:scale>
          <a:sx n="53" d="100"/>
          <a:sy n="53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7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ko-KR" altLang="en-US" dirty="0"/>
              <a:t>실행흐름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8D604-0051-4184-B117-577539BB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인수로 전달하기 위한 익명함수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35EE0-FF1F-4349-BAED-E0F4F079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setTimeout</a:t>
            </a:r>
            <a:r>
              <a:rPr lang="en-US" altLang="ko-KR" dirty="0"/>
              <a:t>(</a:t>
            </a:r>
            <a:r>
              <a:rPr lang="en-US" altLang="ko-KR" b="1" dirty="0"/>
              <a:t>() =&gt; {console.log("</a:t>
            </a:r>
            <a:r>
              <a:rPr lang="ko-KR" altLang="en-US" b="1" dirty="0"/>
              <a:t>첫 번째 메시지</a:t>
            </a:r>
            <a:r>
              <a:rPr lang="en-US" altLang="ko-KR" b="1" dirty="0"/>
              <a:t>")}</a:t>
            </a:r>
            <a:r>
              <a:rPr lang="en-US" altLang="ko-KR" dirty="0"/>
              <a:t>, 5000);</a:t>
            </a:r>
          </a:p>
          <a:p>
            <a:r>
              <a:rPr lang="ko-KR" altLang="en-US" dirty="0"/>
              <a:t>함수 내용을 그대로 전달하기 위함</a:t>
            </a:r>
          </a:p>
        </p:txBody>
      </p:sp>
    </p:spTree>
    <p:extLst>
      <p:ext uri="{BB962C8B-B14F-4D97-AF65-F5344CB8AC3E}">
        <p14:creationId xmlns:p14="http://schemas.microsoft.com/office/powerpoint/2010/main" val="14096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E198D-8669-41F4-BD87-6A7FC04C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사용을 위한 함수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ko-KR" altLang="en-US" dirty="0"/>
              <a:t>함수의 재사용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52E34-7553-4050-B1FE-F3CE0D02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7139DA-4BF4-4BC3-99B7-AA782D17200D}"/>
              </a:ext>
            </a:extLst>
          </p:cNvPr>
          <p:cNvSpPr/>
          <p:nvPr/>
        </p:nvSpPr>
        <p:spPr>
          <a:xfrm>
            <a:off x="8293768" y="853650"/>
            <a:ext cx="3443926" cy="5664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미리 작성해둔 함수</a:t>
            </a:r>
            <a:endParaRPr lang="en-US" altLang="ko-KR" sz="2800" b="1" dirty="0"/>
          </a:p>
          <a:p>
            <a:pPr algn="ctr"/>
            <a:r>
              <a:rPr lang="ko-KR" altLang="en-US" sz="2400" dirty="0"/>
              <a:t>선언</a:t>
            </a:r>
            <a:r>
              <a:rPr lang="en-US" altLang="ko-KR" sz="2400" dirty="0"/>
              <a:t>, </a:t>
            </a:r>
            <a:r>
              <a:rPr lang="ko-KR" altLang="en-US" sz="2400" dirty="0"/>
              <a:t>존재</a:t>
            </a:r>
            <a:r>
              <a:rPr lang="en-US" altLang="ko-KR" sz="2400" dirty="0"/>
              <a:t>, </a:t>
            </a:r>
            <a:r>
              <a:rPr lang="ko-KR" altLang="en-US" sz="2400" dirty="0"/>
              <a:t>바로 실행</a:t>
            </a:r>
            <a:r>
              <a:rPr lang="en-US" altLang="ko-KR" sz="2400" dirty="0"/>
              <a:t>X</a:t>
            </a:r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0EF78D5-CE6B-4297-8082-3F5313AD9AAB}"/>
              </a:ext>
            </a:extLst>
          </p:cNvPr>
          <p:cNvSpPr/>
          <p:nvPr/>
        </p:nvSpPr>
        <p:spPr>
          <a:xfrm>
            <a:off x="8550203" y="2326341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/>
              <a:t>add()</a:t>
            </a:r>
            <a:endParaRPr lang="ko-KR" altLang="en-US" sz="2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218D3A-4AFF-4C4A-B448-55AD078699EA}"/>
              </a:ext>
            </a:extLst>
          </p:cNvPr>
          <p:cNvSpPr/>
          <p:nvPr/>
        </p:nvSpPr>
        <p:spPr>
          <a:xfrm>
            <a:off x="8550204" y="3325844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 err="1"/>
              <a:t>mult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D18E20-D7CD-4DE4-B59E-FE86D002FF2A}"/>
              </a:ext>
            </a:extLst>
          </p:cNvPr>
          <p:cNvSpPr/>
          <p:nvPr/>
        </p:nvSpPr>
        <p:spPr>
          <a:xfrm>
            <a:off x="8550204" y="4372473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/>
              <a:t>print()</a:t>
            </a:r>
            <a:endParaRPr lang="ko-KR" altLang="en-US" sz="2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1DB1305-1CFC-4A3E-B177-067F01F4C3F9}"/>
              </a:ext>
            </a:extLst>
          </p:cNvPr>
          <p:cNvSpPr/>
          <p:nvPr/>
        </p:nvSpPr>
        <p:spPr>
          <a:xfrm>
            <a:off x="8550204" y="5419102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/>
              <a:t>sub()</a:t>
            </a:r>
            <a:endParaRPr lang="ko-KR" altLang="en-US" sz="2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70C656-9592-47D7-92A8-AF091AA1F59D}"/>
              </a:ext>
            </a:extLst>
          </p:cNvPr>
          <p:cNvSpPr/>
          <p:nvPr/>
        </p:nvSpPr>
        <p:spPr>
          <a:xfrm>
            <a:off x="2076960" y="2587462"/>
            <a:ext cx="1201271" cy="112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EC1FA68-04CF-4C44-9E40-656C48AD5B07}"/>
              </a:ext>
            </a:extLst>
          </p:cNvPr>
          <p:cNvSpPr/>
          <p:nvPr/>
        </p:nvSpPr>
        <p:spPr>
          <a:xfrm>
            <a:off x="3189308" y="2326341"/>
            <a:ext cx="3705318" cy="15464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이벤트 </a:t>
            </a:r>
            <a:r>
              <a:rPr lang="ko-KR" altLang="en-US" sz="2000" dirty="0" err="1">
                <a:solidFill>
                  <a:schemeClr val="tx1"/>
                </a:solidFill>
              </a:rPr>
              <a:t>리스너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</a:rPr>
              <a:t>핸들러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6AFE23B-23A9-4F0C-A17A-1B333901276B}"/>
              </a:ext>
            </a:extLst>
          </p:cNvPr>
          <p:cNvSpPr/>
          <p:nvPr/>
        </p:nvSpPr>
        <p:spPr>
          <a:xfrm>
            <a:off x="3476066" y="2823821"/>
            <a:ext cx="1419841" cy="9681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585130-FC87-4BE3-A232-7ECA01A5E1D7}"/>
              </a:ext>
            </a:extLst>
          </p:cNvPr>
          <p:cNvCxnSpPr>
            <a:cxnSpLocks/>
            <a:stCxn id="22" idx="5"/>
          </p:cNvCxnSpPr>
          <p:nvPr/>
        </p:nvCxnSpPr>
        <p:spPr>
          <a:xfrm flipV="1">
            <a:off x="6394575" y="3616842"/>
            <a:ext cx="2155628" cy="51307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94056F1-78D1-49F8-9417-240124AFDF91}"/>
              </a:ext>
            </a:extLst>
          </p:cNvPr>
          <p:cNvSpPr/>
          <p:nvPr/>
        </p:nvSpPr>
        <p:spPr>
          <a:xfrm>
            <a:off x="5182665" y="2841750"/>
            <a:ext cx="1419841" cy="9681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함수</a:t>
            </a:r>
          </a:p>
        </p:txBody>
      </p:sp>
    </p:spTree>
    <p:extLst>
      <p:ext uri="{BB962C8B-B14F-4D97-AF65-F5344CB8AC3E}">
        <p14:creationId xmlns:p14="http://schemas.microsoft.com/office/powerpoint/2010/main" val="22755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E198D-8669-41F4-BD87-6A7FC04C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사용을 위한 함수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ko-KR" altLang="en-US" dirty="0"/>
              <a:t>인수전달을 위한 익명함수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52E34-7553-4050-B1FE-F3CE0D02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btn</a:t>
            </a:r>
            <a:r>
              <a:rPr lang="en-US" altLang="ko-KR" dirty="0"/>
              <a:t>").</a:t>
            </a:r>
            <a:r>
              <a:rPr lang="en-US" altLang="ko-KR" dirty="0" err="1"/>
              <a:t>addEventListener</a:t>
            </a:r>
            <a:r>
              <a:rPr lang="en-US" altLang="ko-KR" dirty="0"/>
              <a:t>("click",</a:t>
            </a:r>
            <a:br>
              <a:rPr lang="en-US" altLang="ko-KR" dirty="0"/>
            </a:br>
            <a:r>
              <a:rPr lang="en-US" altLang="ko-KR" b="1" dirty="0"/>
              <a:t>		function(){</a:t>
            </a:r>
            <a:br>
              <a:rPr lang="en-US" altLang="ko-KR" b="1" dirty="0"/>
            </a:br>
            <a:r>
              <a:rPr lang="en-US" altLang="ko-KR" b="1" dirty="0"/>
              <a:t>    		alert("</a:t>
            </a:r>
            <a:r>
              <a:rPr lang="ko-KR" altLang="en-US" b="1" dirty="0"/>
              <a:t>확인</a:t>
            </a:r>
            <a:r>
              <a:rPr lang="en-US" altLang="ko-KR" b="1" dirty="0"/>
              <a:t>");</a:t>
            </a:r>
            <a:br>
              <a:rPr lang="en-US" altLang="ko-KR" b="1" dirty="0"/>
            </a:br>
            <a:r>
              <a:rPr lang="en-US" altLang="ko-KR" b="1" dirty="0"/>
              <a:t>});</a:t>
            </a:r>
          </a:p>
          <a:p>
            <a:r>
              <a:rPr lang="ko-KR" altLang="en-US" dirty="0"/>
              <a:t>한번만 실행할 함수인 경우</a:t>
            </a:r>
            <a:endParaRPr lang="en-US" altLang="ko-KR" dirty="0"/>
          </a:p>
          <a:p>
            <a:r>
              <a:rPr lang="ko-KR" altLang="en-US" dirty="0"/>
              <a:t>함수의 내용이 짧은 경우</a:t>
            </a:r>
            <a:endParaRPr lang="en-US" altLang="ko-KR" dirty="0"/>
          </a:p>
          <a:p>
            <a:r>
              <a:rPr lang="ko-KR" altLang="en-US" dirty="0"/>
              <a:t>현재 객체가 이벤트 발생시에 일어나는 내용을 바로 알고 싶은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6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>
                <a:latin typeface="+mn-ea"/>
              </a:rPr>
              <a:t>호출 스택과 백그라운드</a:t>
            </a:r>
            <a:endParaRPr lang="en-US" altLang="ko-KR" sz="5400" dirty="0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EAA73-EECD-4CAA-B472-3D5A6481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호출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654F2-DA47-4693-B9CA-ED2A099F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실행된 함수들이 </a:t>
            </a:r>
            <a:r>
              <a:rPr lang="ko-KR" altLang="en-US" dirty="0" smtClean="0"/>
              <a:t>쌓이는 </a:t>
            </a:r>
            <a:r>
              <a:rPr lang="ko-KR" altLang="en-US" dirty="0"/>
              <a:t>곳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차곡차곡 쌓인 더미를 의미하는데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가장 먼저 입력된 데이터가 가장 아래쪽에 쌓이고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나중에 입력된 데이터는 그 위에 쌓이게 된다는 구조</a:t>
            </a:r>
            <a:endParaRPr lang="en-US" altLang="ko-KR" dirty="0"/>
          </a:p>
          <a:p>
            <a:r>
              <a:rPr lang="ko-KR" altLang="en-US" dirty="0"/>
              <a:t>자료들을 관리하는 구조 </a:t>
            </a:r>
            <a:r>
              <a:rPr lang="en-US" altLang="ko-KR" dirty="0"/>
              <a:t>: </a:t>
            </a:r>
            <a:r>
              <a:rPr lang="ko-KR" altLang="en-US" dirty="0"/>
              <a:t>자료구조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EDF1A-DBE2-462C-8CFD-D74F871F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054" y="2991412"/>
            <a:ext cx="281026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5E52C-615A-4244-9994-37DBB7FD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백그라운드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1168F-5F2F-4D66-BA8F-E76FC305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setTimeout</a:t>
            </a:r>
            <a:r>
              <a:rPr lang="en-US" altLang="ko-KR" dirty="0"/>
              <a:t>() </a:t>
            </a:r>
            <a:r>
              <a:rPr lang="ko-KR" altLang="en-US" dirty="0"/>
              <a:t>같은 타이머나 이벤트 </a:t>
            </a:r>
            <a:r>
              <a:rPr lang="ko-KR" altLang="en-US" dirty="0" err="1"/>
              <a:t>리스너들이</a:t>
            </a:r>
            <a:r>
              <a:rPr lang="ko-KR" altLang="en-US" dirty="0"/>
              <a:t> 대기하는 곳</a:t>
            </a:r>
          </a:p>
        </p:txBody>
      </p:sp>
    </p:spTree>
    <p:extLst>
      <p:ext uri="{BB962C8B-B14F-4D97-AF65-F5344CB8AC3E}">
        <p14:creationId xmlns:p14="http://schemas.microsoft.com/office/powerpoint/2010/main" val="21107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BDDCF-35A1-43A4-8B88-E1424E3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F182E-228D-4E0F-A934-044BF727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154" y="5216394"/>
            <a:ext cx="5193458" cy="1017496"/>
          </a:xfrm>
        </p:spPr>
        <p:txBody>
          <a:bodyPr>
            <a:normAutofit/>
          </a:bodyPr>
          <a:lstStyle/>
          <a:p>
            <a:r>
              <a:rPr lang="ko-KR" altLang="en-US" dirty="0"/>
              <a:t>이벤트가 발생하거나 시간이 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호출스택으로</a:t>
            </a:r>
            <a:r>
              <a:rPr lang="ko-KR" altLang="en-US" dirty="0"/>
              <a:t> 들어와서 실행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61CC26-4FCB-438D-80DA-3EC745E376E7}"/>
              </a:ext>
            </a:extLst>
          </p:cNvPr>
          <p:cNvSpPr/>
          <p:nvPr/>
        </p:nvSpPr>
        <p:spPr>
          <a:xfrm>
            <a:off x="3496235" y="1641605"/>
            <a:ext cx="2814918" cy="3311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호출 스택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순서대로 실행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F073BB-791B-40FA-9559-39EA496607A9}"/>
              </a:ext>
            </a:extLst>
          </p:cNvPr>
          <p:cNvSpPr/>
          <p:nvPr/>
        </p:nvSpPr>
        <p:spPr>
          <a:xfrm>
            <a:off x="7218176" y="1641605"/>
            <a:ext cx="2613071" cy="3311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백그라운드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이벤트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혹은 시간에 맞춰 실행 됨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FEFE8D5A-BC49-4DA5-A2F0-364A6FF77B21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6714203" y="3142492"/>
            <a:ext cx="12700" cy="3621018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코드의 기본 실행 방향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호출 스택</a:t>
            </a:r>
            <a:r>
              <a:rPr lang="en-US" altLang="ko-KR" sz="1800" dirty="0">
                <a:latin typeface="+mn-ea"/>
              </a:rPr>
              <a:t>)</a:t>
            </a:r>
          </a:p>
          <a:p>
            <a:r>
              <a:rPr lang="ko-KR" altLang="en-US" sz="1800" dirty="0">
                <a:latin typeface="+mn-ea"/>
              </a:rPr>
              <a:t>함수의 사용의의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호출 스택과 백그라운드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코드의 실행방향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코드의 실행 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실행되는 공간 </a:t>
            </a:r>
            <a:r>
              <a:rPr lang="en-US" altLang="ko-KR" dirty="0"/>
              <a:t>: </a:t>
            </a:r>
            <a:r>
              <a:rPr lang="ko-KR" altLang="en-US" dirty="0"/>
              <a:t>호출 스택</a:t>
            </a:r>
            <a:endParaRPr lang="en-US" altLang="ko-KR" dirty="0"/>
          </a:p>
          <a:p>
            <a:r>
              <a:rPr lang="ko-KR" altLang="en-US" dirty="0"/>
              <a:t>위에서 아래로</a:t>
            </a:r>
            <a:endParaRPr lang="en-US" altLang="ko-KR" dirty="0"/>
          </a:p>
          <a:p>
            <a:pPr lvl="1"/>
            <a:r>
              <a:rPr lang="en-US" altLang="ko-KR" dirty="0"/>
              <a:t>let count = 0;</a:t>
            </a:r>
            <a:br>
              <a:rPr lang="en-US" altLang="ko-KR" dirty="0"/>
            </a:br>
            <a:r>
              <a:rPr lang="en-US" altLang="ko-KR" dirty="0"/>
              <a:t>count++</a:t>
            </a:r>
          </a:p>
          <a:p>
            <a:r>
              <a:rPr lang="ko-KR" altLang="en-US" dirty="0"/>
              <a:t>대입연산자 </a:t>
            </a:r>
            <a:r>
              <a:rPr lang="en-US" altLang="ko-KR" dirty="0"/>
              <a:t>= </a:t>
            </a:r>
            <a:r>
              <a:rPr lang="ko-KR" altLang="en-US" dirty="0"/>
              <a:t>을 기준으로 오른쪽의 표현식을 실행한후</a:t>
            </a:r>
            <a:r>
              <a:rPr lang="en-US" altLang="ko-KR" dirty="0"/>
              <a:t>, </a:t>
            </a:r>
            <a:r>
              <a:rPr lang="ko-KR" altLang="en-US" dirty="0"/>
              <a:t>왼쪽에 대입</a:t>
            </a:r>
            <a:endParaRPr lang="en-US" altLang="ko-KR" dirty="0"/>
          </a:p>
          <a:p>
            <a:pPr lvl="1"/>
            <a:r>
              <a:rPr lang="en-US" altLang="ko-KR" dirty="0"/>
              <a:t>let sum = 1+2+3+4+5;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7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9EBE-D5DD-4514-8BE2-DA6762AF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코드의 흐름을 바꾸는 세가지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05146-5856-4131-B799-F66653B2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(</a:t>
            </a:r>
            <a:r>
              <a:rPr lang="ko-KR" altLang="en-US" dirty="0"/>
              <a:t>반복과 조건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필요할 때 불러 씀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이벤트리스너와</a:t>
            </a:r>
            <a:r>
              <a:rPr lang="ko-KR" altLang="en-US" dirty="0"/>
              <a:t> 비동기 함수</a:t>
            </a:r>
            <a:r>
              <a:rPr lang="en-US" altLang="ko-KR" dirty="0"/>
              <a:t>(</a:t>
            </a:r>
            <a:r>
              <a:rPr lang="ko-KR" altLang="en-US" dirty="0"/>
              <a:t>타이머함수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C659E-965E-4FF7-9AEB-EE19833B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80CD8-15DB-4632-8438-FCD261F10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608" y="2133600"/>
            <a:ext cx="2915378" cy="3777622"/>
          </a:xfrm>
        </p:spPr>
        <p:txBody>
          <a:bodyPr/>
          <a:lstStyle/>
          <a:p>
            <a:r>
              <a:rPr lang="ko-KR" altLang="en-US" dirty="0"/>
              <a:t>코드 블록을 이용한 반복과 조건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318ADF-CD61-40CB-9DE2-7B4BB708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94" y="1771461"/>
            <a:ext cx="3077004" cy="3772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341235-27BD-48D5-B76F-2CEC777C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98" y="1875093"/>
            <a:ext cx="3281084" cy="35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C04CC-2D2D-483E-8BC8-60584A531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 사용 의의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1513BD-11B3-440C-BE26-84E2DC7F4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F652-A97D-40EE-BA62-3053737E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사용의의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79E0D-1C02-4F7E-BDF4-74433B91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코드의 재사용 </a:t>
            </a:r>
            <a:endParaRPr lang="en-US" altLang="ko-KR" dirty="0"/>
          </a:p>
          <a:p>
            <a:r>
              <a:rPr lang="ko-KR" altLang="en-US" dirty="0"/>
              <a:t>함수의 </a:t>
            </a:r>
            <a:r>
              <a:rPr lang="ko-KR" altLang="en-US" dirty="0" smtClean="0"/>
              <a:t>인수로 </a:t>
            </a:r>
            <a:r>
              <a:rPr lang="ko-KR" altLang="en-US" dirty="0"/>
              <a:t>전달하기 위한 익명함수</a:t>
            </a:r>
            <a:endParaRPr lang="en-US" altLang="ko-KR" dirty="0"/>
          </a:p>
          <a:p>
            <a:r>
              <a:rPr lang="ko-KR" altLang="en-US" dirty="0"/>
              <a:t>이벤트 사용을 위한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블록을 만들어 바로 실행하지 않고</a:t>
            </a:r>
            <a:r>
              <a:rPr lang="en-US" altLang="ko-KR" dirty="0"/>
              <a:t>, </a:t>
            </a:r>
            <a:r>
              <a:rPr lang="ko-KR" altLang="en-US" dirty="0"/>
              <a:t>특정한 상황에 실행되기 원할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085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1524E-4301-4EAE-B205-7D3F7F1B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재사용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E34D6-6C26-4776-82D4-2A5A3F15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BAA26-DDA4-4D84-A2FF-F2554F97862A}"/>
              </a:ext>
            </a:extLst>
          </p:cNvPr>
          <p:cNvSpPr/>
          <p:nvPr/>
        </p:nvSpPr>
        <p:spPr>
          <a:xfrm>
            <a:off x="7799294" y="946779"/>
            <a:ext cx="3705318" cy="5664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미리 작성해둔 함수</a:t>
            </a:r>
            <a:endParaRPr lang="en-US" altLang="ko-KR" sz="2800" b="1" dirty="0"/>
          </a:p>
          <a:p>
            <a:pPr algn="ctr"/>
            <a:r>
              <a:rPr lang="ko-KR" altLang="en-US" sz="2400" dirty="0"/>
              <a:t>선언</a:t>
            </a:r>
            <a:r>
              <a:rPr lang="en-US" altLang="ko-KR" sz="2400" dirty="0"/>
              <a:t>, </a:t>
            </a:r>
            <a:r>
              <a:rPr lang="ko-KR" altLang="en-US" sz="2400" dirty="0"/>
              <a:t>존재</a:t>
            </a:r>
            <a:r>
              <a:rPr lang="en-US" altLang="ko-KR" sz="2400" dirty="0"/>
              <a:t>, </a:t>
            </a:r>
            <a:r>
              <a:rPr lang="ko-KR" altLang="en-US" sz="2400" dirty="0"/>
              <a:t>바로 실행</a:t>
            </a:r>
            <a:r>
              <a:rPr lang="en-US" altLang="ko-KR" sz="2400" dirty="0"/>
              <a:t>X</a:t>
            </a:r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19750FD-7D8B-4E69-8492-758E4AC9295C}"/>
              </a:ext>
            </a:extLst>
          </p:cNvPr>
          <p:cNvSpPr/>
          <p:nvPr/>
        </p:nvSpPr>
        <p:spPr>
          <a:xfrm>
            <a:off x="8317121" y="2419470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/>
              <a:t>add()</a:t>
            </a:r>
            <a:endParaRPr lang="ko-KR" altLang="en-US" sz="2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24C4B7-3AB0-42D3-BF20-8D9B45E0119B}"/>
              </a:ext>
            </a:extLst>
          </p:cNvPr>
          <p:cNvSpPr/>
          <p:nvPr/>
        </p:nvSpPr>
        <p:spPr>
          <a:xfrm>
            <a:off x="8317122" y="3418973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 err="1"/>
              <a:t>mult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624D60-827B-498B-A0DF-DB4A20048B3F}"/>
              </a:ext>
            </a:extLst>
          </p:cNvPr>
          <p:cNvSpPr/>
          <p:nvPr/>
        </p:nvSpPr>
        <p:spPr>
          <a:xfrm>
            <a:off x="8317122" y="4465602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/>
              <a:t>print()</a:t>
            </a:r>
            <a:endParaRPr lang="ko-KR" altLang="en-US" sz="2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032CB6-C04C-4239-960C-E1BBB1311C40}"/>
              </a:ext>
            </a:extLst>
          </p:cNvPr>
          <p:cNvSpPr/>
          <p:nvPr/>
        </p:nvSpPr>
        <p:spPr>
          <a:xfrm>
            <a:off x="8317122" y="5512231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/>
              <a:t>sub()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BEA183-8C0F-4795-9BC1-44B51000DDA9}"/>
              </a:ext>
            </a:extLst>
          </p:cNvPr>
          <p:cNvSpPr/>
          <p:nvPr/>
        </p:nvSpPr>
        <p:spPr>
          <a:xfrm>
            <a:off x="2348753" y="1667435"/>
            <a:ext cx="3316942" cy="4944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작성한 소스코드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endParaRPr lang="ko-KR" altLang="en-US" sz="28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E336DF-77C0-46CC-B746-A9A21F309641}"/>
              </a:ext>
            </a:extLst>
          </p:cNvPr>
          <p:cNvSpPr/>
          <p:nvPr/>
        </p:nvSpPr>
        <p:spPr>
          <a:xfrm>
            <a:off x="2725271" y="2698253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/>
              <a:t>add()</a:t>
            </a:r>
            <a:endParaRPr lang="ko-KR" altLang="en-US" sz="2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8EBBCB-EF38-409C-AAB4-59F749E1F3D9}"/>
              </a:ext>
            </a:extLst>
          </p:cNvPr>
          <p:cNvCxnSpPr>
            <a:cxnSpLocks/>
          </p:cNvCxnSpPr>
          <p:nvPr/>
        </p:nvCxnSpPr>
        <p:spPr>
          <a:xfrm flipV="1">
            <a:off x="5278842" y="2667545"/>
            <a:ext cx="3107038" cy="23438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19864D-9F7D-43B3-B2A1-15DF3E498C72}"/>
              </a:ext>
            </a:extLst>
          </p:cNvPr>
          <p:cNvCxnSpPr>
            <a:cxnSpLocks/>
          </p:cNvCxnSpPr>
          <p:nvPr/>
        </p:nvCxnSpPr>
        <p:spPr>
          <a:xfrm>
            <a:off x="2117261" y="1693829"/>
            <a:ext cx="0" cy="145128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AD45BA-F135-49CD-82A3-C15442429CC3}"/>
              </a:ext>
            </a:extLst>
          </p:cNvPr>
          <p:cNvCxnSpPr>
            <a:cxnSpLocks/>
          </p:cNvCxnSpPr>
          <p:nvPr/>
        </p:nvCxnSpPr>
        <p:spPr>
          <a:xfrm>
            <a:off x="2065064" y="3693395"/>
            <a:ext cx="0" cy="107281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6E651D5-7175-4FF2-81C6-A8ED5A77AF25}"/>
              </a:ext>
            </a:extLst>
          </p:cNvPr>
          <p:cNvCxnSpPr>
            <a:cxnSpLocks/>
          </p:cNvCxnSpPr>
          <p:nvPr/>
        </p:nvCxnSpPr>
        <p:spPr>
          <a:xfrm flipH="1">
            <a:off x="4250861" y="2857670"/>
            <a:ext cx="4035705" cy="1027467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A4014D1-6609-44FB-84DA-DD80D3CE146F}"/>
              </a:ext>
            </a:extLst>
          </p:cNvPr>
          <p:cNvSpPr/>
          <p:nvPr/>
        </p:nvSpPr>
        <p:spPr>
          <a:xfrm>
            <a:off x="2703243" y="4553295"/>
            <a:ext cx="2563905" cy="932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Function</a:t>
            </a:r>
            <a:r>
              <a:rPr lang="ko-KR" altLang="en-US" sz="2400" dirty="0"/>
              <a:t> </a:t>
            </a:r>
            <a:r>
              <a:rPr lang="en-US" altLang="ko-KR" sz="2400" dirty="0"/>
              <a:t>add()</a:t>
            </a:r>
            <a:endParaRPr lang="ko-KR" altLang="en-US" sz="2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B47A07-889F-458F-AC2B-E1A83DE63F2F}"/>
              </a:ext>
            </a:extLst>
          </p:cNvPr>
          <p:cNvCxnSpPr>
            <a:cxnSpLocks/>
          </p:cNvCxnSpPr>
          <p:nvPr/>
        </p:nvCxnSpPr>
        <p:spPr>
          <a:xfrm flipV="1">
            <a:off x="5267148" y="3126090"/>
            <a:ext cx="3019418" cy="176583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891E469-825C-4B52-A085-0220AA2EA50F}"/>
              </a:ext>
            </a:extLst>
          </p:cNvPr>
          <p:cNvCxnSpPr>
            <a:cxnSpLocks/>
          </p:cNvCxnSpPr>
          <p:nvPr/>
        </p:nvCxnSpPr>
        <p:spPr>
          <a:xfrm flipH="1">
            <a:off x="4007223" y="3361541"/>
            <a:ext cx="4378657" cy="254968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248</Words>
  <Application>Microsoft Office PowerPoint</Application>
  <PresentationFormat>와이드스크린</PresentationFormat>
  <Paragraphs>98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JAVA SCRIPT 실행흐름</vt:lpstr>
      <vt:lpstr>오늘 배울 내용</vt:lpstr>
      <vt:lpstr>코드의 실행방향</vt:lpstr>
      <vt:lpstr>코드의 실행 방향</vt:lpstr>
      <vt:lpstr>코드의 흐름을 바꾸는 세가지</vt:lpstr>
      <vt:lpstr>제어문 </vt:lpstr>
      <vt:lpstr>함수 사용 의의</vt:lpstr>
      <vt:lpstr>함수의 사용의의</vt:lpstr>
      <vt:lpstr>함수의 재사용</vt:lpstr>
      <vt:lpstr>함수의 인수로 전달하기 위한 익명함수 </vt:lpstr>
      <vt:lpstr>이벤트 사용을 위한 함수1 함수의 재사용</vt:lpstr>
      <vt:lpstr>이벤트 사용을 위한 함수2 인수전달을 위한 익명함수</vt:lpstr>
      <vt:lpstr>호출 스택과 백그라운드</vt:lpstr>
      <vt:lpstr>호출 스택</vt:lpstr>
      <vt:lpstr>백그라운드</vt:lpstr>
      <vt:lpstr>실행 순서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16</cp:revision>
  <dcterms:created xsi:type="dcterms:W3CDTF">2022-01-26T22:21:15Z</dcterms:created>
  <dcterms:modified xsi:type="dcterms:W3CDTF">2022-03-04T01:00:59Z</dcterms:modified>
</cp:coreProperties>
</file>