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1" r:id="rId4"/>
    <p:sldId id="288" r:id="rId5"/>
    <p:sldId id="289" r:id="rId6"/>
    <p:sldId id="292" r:id="rId7"/>
    <p:sldId id="262" r:id="rId8"/>
    <p:sldId id="261" r:id="rId9"/>
    <p:sldId id="268" r:id="rId10"/>
    <p:sldId id="269" r:id="rId11"/>
    <p:sldId id="270" r:id="rId12"/>
    <p:sldId id="271" r:id="rId13"/>
    <p:sldId id="272" r:id="rId14"/>
    <p:sldId id="294" r:id="rId15"/>
    <p:sldId id="274" r:id="rId16"/>
    <p:sldId id="275" r:id="rId17"/>
    <p:sldId id="296" r:id="rId18"/>
    <p:sldId id="273" r:id="rId19"/>
    <p:sldId id="276" r:id="rId20"/>
    <p:sldId id="302" r:id="rId21"/>
    <p:sldId id="295" r:id="rId22"/>
    <p:sldId id="279" r:id="rId23"/>
    <p:sldId id="280" r:id="rId24"/>
    <p:sldId id="282" r:id="rId25"/>
    <p:sldId id="304" r:id="rId26"/>
    <p:sldId id="285" r:id="rId27"/>
    <p:sldId id="299" r:id="rId28"/>
    <p:sldId id="278" r:id="rId29"/>
    <p:sldId id="297" r:id="rId30"/>
    <p:sldId id="284" r:id="rId31"/>
    <p:sldId id="298" r:id="rId32"/>
    <p:sldId id="286" r:id="rId33"/>
    <p:sldId id="303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chen" initials="cc" lastIdx="1" clrIdx="0">
    <p:extLst>
      <p:ext uri="{19B8F6BF-5375-455C-9EA6-DF929625EA0E}">
        <p15:presenceInfo xmlns:p15="http://schemas.microsoft.com/office/powerpoint/2012/main" userId="4cef1330bd7d6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CBDE0-1272-47F4-A3DA-ADD0522D0E26}" v="43" dt="2019-06-05T14:32:0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HO MUN KIT#" userId="da1cbc35-1cae-4e97-9b2d-1b46bcf8f181" providerId="ADAL" clId="{7AECBDE0-1272-47F4-A3DA-ADD0522D0E26}"/>
    <pc:docChg chg="undo addSld modSld sldOrd">
      <pc:chgData name="#HO MUN KIT#" userId="da1cbc35-1cae-4e97-9b2d-1b46bcf8f181" providerId="ADAL" clId="{7AECBDE0-1272-47F4-A3DA-ADD0522D0E26}" dt="2019-06-05T14:32:08.295" v="38"/>
      <pc:docMkLst>
        <pc:docMk/>
      </pc:docMkLst>
      <pc:sldChg chg="modSp">
        <pc:chgData name="#HO MUN KIT#" userId="da1cbc35-1cae-4e97-9b2d-1b46bcf8f181" providerId="ADAL" clId="{7AECBDE0-1272-47F4-A3DA-ADD0522D0E26}" dt="2019-06-05T14:27:32.841" v="6" actId="20577"/>
        <pc:sldMkLst>
          <pc:docMk/>
          <pc:sldMk cId="2795007611" sldId="262"/>
        </pc:sldMkLst>
        <pc:graphicFrameChg chg="mod">
          <ac:chgData name="#HO MUN KIT#" userId="da1cbc35-1cae-4e97-9b2d-1b46bcf8f181" providerId="ADAL" clId="{7AECBDE0-1272-47F4-A3DA-ADD0522D0E26}" dt="2019-06-05T14:27:32.841" v="6" actId="20577"/>
          <ac:graphicFrameMkLst>
            <pc:docMk/>
            <pc:sldMk cId="2795007611" sldId="262"/>
            <ac:graphicFrameMk id="5" creationId="{02F339BF-C9C4-4881-83EE-833E50EB8118}"/>
          </ac:graphicFrameMkLst>
        </pc:graphicFrameChg>
      </pc:sldChg>
      <pc:sldChg chg="addSp delSp modSp">
        <pc:chgData name="#HO MUN KIT#" userId="da1cbc35-1cae-4e97-9b2d-1b46bcf8f181" providerId="ADAL" clId="{7AECBDE0-1272-47F4-A3DA-ADD0522D0E26}" dt="2019-06-05T14:30:49.089" v="18" actId="1076"/>
        <pc:sldMkLst>
          <pc:docMk/>
          <pc:sldMk cId="117565836" sldId="274"/>
        </pc:sldMkLst>
        <pc:spChg chg="add del mod">
          <ac:chgData name="#HO MUN KIT#" userId="da1cbc35-1cae-4e97-9b2d-1b46bcf8f181" providerId="ADAL" clId="{7AECBDE0-1272-47F4-A3DA-ADD0522D0E26}" dt="2019-06-05T14:30:10.174" v="9" actId="11529"/>
          <ac:spMkLst>
            <pc:docMk/>
            <pc:sldMk cId="117565836" sldId="274"/>
            <ac:spMk id="4" creationId="{C511BE12-68F1-4FD1-85E1-2C0484FDC062}"/>
          </ac:spMkLst>
        </pc:spChg>
        <pc:spChg chg="add mod">
          <ac:chgData name="#HO MUN KIT#" userId="da1cbc35-1cae-4e97-9b2d-1b46bcf8f181" providerId="ADAL" clId="{7AECBDE0-1272-47F4-A3DA-ADD0522D0E26}" dt="2019-06-05T14:30:43.280" v="16" actId="1076"/>
          <ac:spMkLst>
            <pc:docMk/>
            <pc:sldMk cId="117565836" sldId="274"/>
            <ac:spMk id="9" creationId="{045BF595-D310-4736-BFF4-6F95DCAA9E0D}"/>
          </ac:spMkLst>
        </pc:spChg>
        <pc:spChg chg="add mod">
          <ac:chgData name="#HO MUN KIT#" userId="da1cbc35-1cae-4e97-9b2d-1b46bcf8f181" providerId="ADAL" clId="{7AECBDE0-1272-47F4-A3DA-ADD0522D0E26}" dt="2019-06-05T14:30:49.089" v="18" actId="1076"/>
          <ac:spMkLst>
            <pc:docMk/>
            <pc:sldMk cId="117565836" sldId="274"/>
            <ac:spMk id="11" creationId="{E28D6C81-F183-4037-8C2B-8FAD87D61BA9}"/>
          </ac:spMkLst>
        </pc:spChg>
        <pc:graphicFrameChg chg="mod">
          <ac:chgData name="#HO MUN KIT#" userId="da1cbc35-1cae-4e97-9b2d-1b46bcf8f181" providerId="ADAL" clId="{7AECBDE0-1272-47F4-A3DA-ADD0522D0E26}" dt="2019-06-05T14:28:59.471" v="7" actId="207"/>
          <ac:graphicFrameMkLst>
            <pc:docMk/>
            <pc:sldMk cId="117565836" sldId="274"/>
            <ac:graphicFrameMk id="5" creationId="{5DB14DC6-77C5-4159-87EC-A0D1FD3BD264}"/>
          </ac:graphicFrameMkLst>
        </pc:graphicFrameChg>
      </pc:sldChg>
      <pc:sldChg chg="modSp">
        <pc:chgData name="#HO MUN KIT#" userId="da1cbc35-1cae-4e97-9b2d-1b46bcf8f181" providerId="ADAL" clId="{7AECBDE0-1272-47F4-A3DA-ADD0522D0E26}" dt="2019-06-05T14:31:30.898" v="31" actId="2711"/>
        <pc:sldMkLst>
          <pc:docMk/>
          <pc:sldMk cId="51500177" sldId="276"/>
        </pc:sldMkLst>
        <pc:spChg chg="mod">
          <ac:chgData name="#HO MUN KIT#" userId="da1cbc35-1cae-4e97-9b2d-1b46bcf8f181" providerId="ADAL" clId="{7AECBDE0-1272-47F4-A3DA-ADD0522D0E26}" dt="2019-06-05T14:31:30.898" v="31" actId="2711"/>
          <ac:spMkLst>
            <pc:docMk/>
            <pc:sldMk cId="51500177" sldId="276"/>
            <ac:spMk id="6" creationId="{B2AAFCE4-A972-4C5C-85A0-7C219574927A}"/>
          </ac:spMkLst>
        </pc:spChg>
      </pc:sldChg>
      <pc:sldChg chg="modTransition">
        <pc:chgData name="#HO MUN KIT#" userId="da1cbc35-1cae-4e97-9b2d-1b46bcf8f181" providerId="ADAL" clId="{7AECBDE0-1272-47F4-A3DA-ADD0522D0E26}" dt="2019-06-05T14:32:08.295" v="38"/>
        <pc:sldMkLst>
          <pc:docMk/>
          <pc:sldMk cId="28868853" sldId="278"/>
        </pc:sldMkLst>
      </pc:sldChg>
      <pc:sldChg chg="modSp">
        <pc:chgData name="#HO MUN KIT#" userId="da1cbc35-1cae-4e97-9b2d-1b46bcf8f181" providerId="ADAL" clId="{7AECBDE0-1272-47F4-A3DA-ADD0522D0E26}" dt="2019-06-05T14:31:46.003" v="32"/>
        <pc:sldMkLst>
          <pc:docMk/>
          <pc:sldMk cId="4143775230" sldId="295"/>
        </pc:sldMkLst>
        <pc:spChg chg="mod">
          <ac:chgData name="#HO MUN KIT#" userId="da1cbc35-1cae-4e97-9b2d-1b46bcf8f181" providerId="ADAL" clId="{7AECBDE0-1272-47F4-A3DA-ADD0522D0E26}" dt="2019-06-05T14:31:46.003" v="32"/>
          <ac:spMkLst>
            <pc:docMk/>
            <pc:sldMk cId="4143775230" sldId="295"/>
            <ac:spMk id="2" creationId="{85A5C632-217A-4806-97E3-080A32EA5F01}"/>
          </ac:spMkLst>
        </pc:spChg>
      </pc:sldChg>
      <pc:sldChg chg="modSp add ord">
        <pc:chgData name="#HO MUN KIT#" userId="da1cbc35-1cae-4e97-9b2d-1b46bcf8f181" providerId="ADAL" clId="{7AECBDE0-1272-47F4-A3DA-ADD0522D0E26}" dt="2019-06-05T14:32:00.526" v="37" actId="20577"/>
        <pc:sldMkLst>
          <pc:docMk/>
          <pc:sldMk cId="2080068019" sldId="304"/>
        </pc:sldMkLst>
        <pc:spChg chg="mod">
          <ac:chgData name="#HO MUN KIT#" userId="da1cbc35-1cae-4e97-9b2d-1b46bcf8f181" providerId="ADAL" clId="{7AECBDE0-1272-47F4-A3DA-ADD0522D0E26}" dt="2019-06-05T14:32:00.526" v="37" actId="20577"/>
          <ac:spMkLst>
            <pc:docMk/>
            <pc:sldMk cId="2080068019" sldId="304"/>
            <ac:spMk id="2" creationId="{85A5C632-217A-4806-97E3-080A32EA5F01}"/>
          </ac:spMkLst>
        </pc:spChg>
      </pc:sldChg>
    </pc:docChg>
  </pc:docChgLst>
  <pc:docChgLst>
    <pc:chgData name=" " userId="da1cbc35-1cae-4e97-9b2d-1b46bcf8f181" providerId="ADAL" clId="{FA5CEB16-EB09-45FA-8D47-297CCED31397}"/>
  </pc:docChgLst>
  <pc:docChgLst>
    <pc:chgData name="#HO MUN KIT#" userId="da1cbc35-1cae-4e97-9b2d-1b46bcf8f181" providerId="ADAL" clId="{9C6BFAB5-FCB3-451A-9556-E935155F710B}"/>
  </pc:docChgLst>
  <pc:docChgLst>
    <pc:chgData name="#HO MUN KIT#" userId="da1cbc35-1cae-4e97-9b2d-1b46bcf8f181" providerId="ADAL" clId="{4422B873-E2CE-8E4F-82F0-85E50CF4E13F}"/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5T20:01:20.568" idx="1">
    <p:pos x="10" y="10"/>
    <p:text>others like upper(), Lower(),Split()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4" Type="http://schemas.openxmlformats.org/officeDocument/2006/relationships/image" Target="../media/image8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4" Type="http://schemas.openxmlformats.org/officeDocument/2006/relationships/image" Target="../media/image8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3BB7A-90A6-4E2F-B2FB-CB2ED8F6E56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11B29ED-D3C1-464C-B27C-350BD488B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Being a general-purpose programming language, it can be used for:</a:t>
          </a:r>
        </a:p>
      </dgm:t>
    </dgm:pt>
    <dgm:pt modelId="{81158824-3F5C-438E-8E78-3C10AD087B29}" type="parTrans" cxnId="{DBCEEB42-B4D7-4B8A-93B4-DBB0BD3A6805}">
      <dgm:prSet/>
      <dgm:spPr/>
      <dgm:t>
        <a:bodyPr/>
        <a:lstStyle/>
        <a:p>
          <a:endParaRPr lang="en-US"/>
        </a:p>
      </dgm:t>
    </dgm:pt>
    <dgm:pt modelId="{4A38AA7E-C34B-4121-A1EF-CBAE05ACA817}" type="sibTrans" cxnId="{DBCEEB42-B4D7-4B8A-93B4-DBB0BD3A6805}">
      <dgm:prSet/>
      <dgm:spPr/>
      <dgm:t>
        <a:bodyPr/>
        <a:lstStyle/>
        <a:p>
          <a:endParaRPr lang="en-US"/>
        </a:p>
      </dgm:t>
    </dgm:pt>
    <dgm:pt modelId="{FCCCC04C-3430-4F66-AE1B-274F3EB52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development (server-side),</a:t>
          </a:r>
        </a:p>
      </dgm:t>
    </dgm:pt>
    <dgm:pt modelId="{58B8F4D3-756F-4B97-A108-43E69E0A5CEF}" type="parTrans" cxnId="{E8E4B74E-F219-40FB-96A7-ECB306CAFFBC}">
      <dgm:prSet/>
      <dgm:spPr/>
      <dgm:t>
        <a:bodyPr/>
        <a:lstStyle/>
        <a:p>
          <a:endParaRPr lang="en-US"/>
        </a:p>
      </dgm:t>
    </dgm:pt>
    <dgm:pt modelId="{47B27E87-AA95-4E47-B5C9-F8ACF0A15108}" type="sibTrans" cxnId="{E8E4B74E-F219-40FB-96A7-ECB306CAFFBC}">
      <dgm:prSet/>
      <dgm:spPr/>
      <dgm:t>
        <a:bodyPr/>
        <a:lstStyle/>
        <a:p>
          <a:endParaRPr lang="en-US"/>
        </a:p>
      </dgm:t>
    </dgm:pt>
    <dgm:pt modelId="{315A6999-4A18-442C-899A-B877301775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development, or just simple scripting</a:t>
          </a:r>
        </a:p>
      </dgm:t>
    </dgm:pt>
    <dgm:pt modelId="{93E452D0-531D-4880-8467-4C71069D2FA6}" type="parTrans" cxnId="{98AEF4EC-ECD2-466A-BEF2-797AD87BE5E3}">
      <dgm:prSet/>
      <dgm:spPr/>
      <dgm:t>
        <a:bodyPr/>
        <a:lstStyle/>
        <a:p>
          <a:endParaRPr lang="en-US"/>
        </a:p>
      </dgm:t>
    </dgm:pt>
    <dgm:pt modelId="{D7561846-3248-4FE9-A64F-646A9135BD7C}" type="sibTrans" cxnId="{98AEF4EC-ECD2-466A-BEF2-797AD87BE5E3}">
      <dgm:prSet/>
      <dgm:spPr/>
      <dgm:t>
        <a:bodyPr/>
        <a:lstStyle/>
        <a:p>
          <a:endParaRPr lang="en-US"/>
        </a:p>
      </dgm:t>
    </dgm:pt>
    <dgm:pt modelId="{188BAC70-A53E-4120-BDA5-A8A7012CD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Scientific computing</a:t>
          </a:r>
        </a:p>
      </dgm:t>
    </dgm:pt>
    <dgm:pt modelId="{16F5A1E6-039E-49B0-AB20-3C0A92F6BE62}" type="parTrans" cxnId="{36FBACB4-2AEF-464E-9EDD-EB64231C7370}">
      <dgm:prSet/>
      <dgm:spPr/>
      <dgm:t>
        <a:bodyPr/>
        <a:lstStyle/>
        <a:p>
          <a:endParaRPr lang="en-US"/>
        </a:p>
      </dgm:t>
    </dgm:pt>
    <dgm:pt modelId="{C53E6089-206F-4892-81E3-65C1843E23EC}" type="sibTrans" cxnId="{36FBACB4-2AEF-464E-9EDD-EB64231C7370}">
      <dgm:prSet/>
      <dgm:spPr/>
      <dgm:t>
        <a:bodyPr/>
        <a:lstStyle/>
        <a:p>
          <a:endParaRPr lang="en-US"/>
        </a:p>
      </dgm:t>
    </dgm:pt>
    <dgm:pt modelId="{D2578E9F-0E72-446B-B412-5CDA038AC301}" type="pres">
      <dgm:prSet presAssocID="{15E3BB7A-90A6-4E2F-B2FB-CB2ED8F6E56A}" presName="root" presStyleCnt="0">
        <dgm:presLayoutVars>
          <dgm:dir/>
          <dgm:resizeHandles val="exact"/>
        </dgm:presLayoutVars>
      </dgm:prSet>
      <dgm:spPr/>
    </dgm:pt>
    <dgm:pt modelId="{38F87F0E-387A-434C-8569-9303F5221EF6}" type="pres">
      <dgm:prSet presAssocID="{211B29ED-D3C1-464C-B27C-350BD488B6CC}" presName="compNode" presStyleCnt="0"/>
      <dgm:spPr/>
    </dgm:pt>
    <dgm:pt modelId="{C5E39B51-D952-4C13-B6C5-11F57AC99575}" type="pres">
      <dgm:prSet presAssocID="{211B29ED-D3C1-464C-B27C-350BD488B6CC}" presName="bgRect" presStyleLbl="bgShp" presStyleIdx="0" presStyleCnt="4"/>
      <dgm:spPr/>
    </dgm:pt>
    <dgm:pt modelId="{A76CB0EA-2563-4C7A-BB63-C345771540AC}" type="pres">
      <dgm:prSet presAssocID="{211B29ED-D3C1-464C-B27C-350BD488B6CC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6F43455-2553-4AE1-ADC5-0C4063737640}" type="pres">
      <dgm:prSet presAssocID="{211B29ED-D3C1-464C-B27C-350BD488B6CC}" presName="spaceRect" presStyleCnt="0"/>
      <dgm:spPr/>
    </dgm:pt>
    <dgm:pt modelId="{A22D5759-5425-4422-B5E5-43597B46FDAB}" type="pres">
      <dgm:prSet presAssocID="{211B29ED-D3C1-464C-B27C-350BD488B6CC}" presName="parTx" presStyleLbl="revTx" presStyleIdx="0" presStyleCnt="4">
        <dgm:presLayoutVars>
          <dgm:chMax val="0"/>
          <dgm:chPref val="0"/>
        </dgm:presLayoutVars>
      </dgm:prSet>
      <dgm:spPr/>
    </dgm:pt>
    <dgm:pt modelId="{2F905D56-B423-4F48-ADDB-122D287846B0}" type="pres">
      <dgm:prSet presAssocID="{4A38AA7E-C34B-4121-A1EF-CBAE05ACA817}" presName="sibTrans" presStyleCnt="0"/>
      <dgm:spPr/>
    </dgm:pt>
    <dgm:pt modelId="{2554A381-A9A1-4141-9FEA-E8F0C05206D6}" type="pres">
      <dgm:prSet presAssocID="{FCCCC04C-3430-4F66-AE1B-274F3EB5256C}" presName="compNode" presStyleCnt="0"/>
      <dgm:spPr/>
    </dgm:pt>
    <dgm:pt modelId="{96E45FD9-6E1F-4F62-B2DD-79D09C0227A3}" type="pres">
      <dgm:prSet presAssocID="{FCCCC04C-3430-4F66-AE1B-274F3EB5256C}" presName="bgRect" presStyleLbl="bgShp" presStyleIdx="1" presStyleCnt="4"/>
      <dgm:spPr/>
    </dgm:pt>
    <dgm:pt modelId="{2935AD54-9E81-44AD-9D1C-011BE7D10E64}" type="pres">
      <dgm:prSet presAssocID="{FCCCC04C-3430-4F66-AE1B-274F3EB5256C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4119D96-04AF-47E2-AADB-A60070815E49}" type="pres">
      <dgm:prSet presAssocID="{FCCCC04C-3430-4F66-AE1B-274F3EB5256C}" presName="spaceRect" presStyleCnt="0"/>
      <dgm:spPr/>
    </dgm:pt>
    <dgm:pt modelId="{E940C699-910F-415B-8C4F-CEC9DEA0EF5E}" type="pres">
      <dgm:prSet presAssocID="{FCCCC04C-3430-4F66-AE1B-274F3EB5256C}" presName="parTx" presStyleLbl="revTx" presStyleIdx="1" presStyleCnt="4">
        <dgm:presLayoutVars>
          <dgm:chMax val="0"/>
          <dgm:chPref val="0"/>
        </dgm:presLayoutVars>
      </dgm:prSet>
      <dgm:spPr/>
    </dgm:pt>
    <dgm:pt modelId="{BFC517E7-AAA5-4FA9-9477-13BB91BDE402}" type="pres">
      <dgm:prSet presAssocID="{47B27E87-AA95-4E47-B5C9-F8ACF0A15108}" presName="sibTrans" presStyleCnt="0"/>
      <dgm:spPr/>
    </dgm:pt>
    <dgm:pt modelId="{F02B9B83-54D0-4918-A928-FC4D788928E3}" type="pres">
      <dgm:prSet presAssocID="{315A6999-4A18-442C-899A-B87730177529}" presName="compNode" presStyleCnt="0"/>
      <dgm:spPr/>
    </dgm:pt>
    <dgm:pt modelId="{DFD7746A-C0E7-474F-86A3-0C91525CF57C}" type="pres">
      <dgm:prSet presAssocID="{315A6999-4A18-442C-899A-B87730177529}" presName="bgRect" presStyleLbl="bgShp" presStyleIdx="2" presStyleCnt="4"/>
      <dgm:spPr/>
    </dgm:pt>
    <dgm:pt modelId="{4D2A90F3-A67A-46BF-AA63-E9F9C8C86A62}" type="pres">
      <dgm:prSet presAssocID="{315A6999-4A18-442C-899A-B87730177529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BB5F317-7709-49E2-B78E-37DAB4A495D0}" type="pres">
      <dgm:prSet presAssocID="{315A6999-4A18-442C-899A-B87730177529}" presName="spaceRect" presStyleCnt="0"/>
      <dgm:spPr/>
    </dgm:pt>
    <dgm:pt modelId="{3159A8C0-537E-418B-ADF1-0E6B915CB009}" type="pres">
      <dgm:prSet presAssocID="{315A6999-4A18-442C-899A-B87730177529}" presName="parTx" presStyleLbl="revTx" presStyleIdx="2" presStyleCnt="4">
        <dgm:presLayoutVars>
          <dgm:chMax val="0"/>
          <dgm:chPref val="0"/>
        </dgm:presLayoutVars>
      </dgm:prSet>
      <dgm:spPr/>
    </dgm:pt>
    <dgm:pt modelId="{76F028C1-90F0-4393-89A5-31D2E900B40D}" type="pres">
      <dgm:prSet presAssocID="{D7561846-3248-4FE9-A64F-646A9135BD7C}" presName="sibTrans" presStyleCnt="0"/>
      <dgm:spPr/>
    </dgm:pt>
    <dgm:pt modelId="{431EE729-7488-41FA-955A-4AA45FA51ACC}" type="pres">
      <dgm:prSet presAssocID="{188BAC70-A53E-4120-BDA5-A8A7012CD06B}" presName="compNode" presStyleCnt="0"/>
      <dgm:spPr/>
    </dgm:pt>
    <dgm:pt modelId="{83B6BC0F-C007-4571-8554-FF35E643A5DA}" type="pres">
      <dgm:prSet presAssocID="{188BAC70-A53E-4120-BDA5-A8A7012CD06B}" presName="bgRect" presStyleLbl="bgShp" presStyleIdx="3" presStyleCnt="4"/>
      <dgm:spPr/>
    </dgm:pt>
    <dgm:pt modelId="{C6D5A46E-1AE1-4DE3-8CE9-0367002ACEF1}" type="pres">
      <dgm:prSet presAssocID="{188BAC70-A53E-4120-BDA5-A8A7012CD06B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769DB75-4DE3-41A6-B398-E4F3AC45D2DC}" type="pres">
      <dgm:prSet presAssocID="{188BAC70-A53E-4120-BDA5-A8A7012CD06B}" presName="spaceRect" presStyleCnt="0"/>
      <dgm:spPr/>
    </dgm:pt>
    <dgm:pt modelId="{8DA9BC88-B3BF-4A77-AADB-1075CECE88B7}" type="pres">
      <dgm:prSet presAssocID="{188BAC70-A53E-4120-BDA5-A8A7012CD0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9BBC1D-F64F-40D4-8A04-B910BF42BF04}" type="presOf" srcId="{211B29ED-D3C1-464C-B27C-350BD488B6CC}" destId="{A22D5759-5425-4422-B5E5-43597B46FDAB}" srcOrd="0" destOrd="0" presId="urn:microsoft.com/office/officeart/2018/2/layout/IconVerticalSolidList"/>
    <dgm:cxn modelId="{D8631A27-A6E8-4435-AC27-5F84A185299C}" type="presOf" srcId="{15E3BB7A-90A6-4E2F-B2FB-CB2ED8F6E56A}" destId="{D2578E9F-0E72-446B-B412-5CDA038AC301}" srcOrd="0" destOrd="0" presId="urn:microsoft.com/office/officeart/2018/2/layout/IconVerticalSolidList"/>
    <dgm:cxn modelId="{DBCEEB42-B4D7-4B8A-93B4-DBB0BD3A6805}" srcId="{15E3BB7A-90A6-4E2F-B2FB-CB2ED8F6E56A}" destId="{211B29ED-D3C1-464C-B27C-350BD488B6CC}" srcOrd="0" destOrd="0" parTransId="{81158824-3F5C-438E-8E78-3C10AD087B29}" sibTransId="{4A38AA7E-C34B-4121-A1EF-CBAE05ACA817}"/>
    <dgm:cxn modelId="{84DB404B-1287-4BA6-99CF-51D12DA67256}" type="presOf" srcId="{FCCCC04C-3430-4F66-AE1B-274F3EB5256C}" destId="{E940C699-910F-415B-8C4F-CEC9DEA0EF5E}" srcOrd="0" destOrd="0" presId="urn:microsoft.com/office/officeart/2018/2/layout/IconVerticalSolidList"/>
    <dgm:cxn modelId="{E8E4B74E-F219-40FB-96A7-ECB306CAFFBC}" srcId="{15E3BB7A-90A6-4E2F-B2FB-CB2ED8F6E56A}" destId="{FCCCC04C-3430-4F66-AE1B-274F3EB5256C}" srcOrd="1" destOrd="0" parTransId="{58B8F4D3-756F-4B97-A108-43E69E0A5CEF}" sibTransId="{47B27E87-AA95-4E47-B5C9-F8ACF0A15108}"/>
    <dgm:cxn modelId="{E4FAB38B-07F5-425F-92F7-CC0D8226F3B0}" type="presOf" srcId="{315A6999-4A18-442C-899A-B87730177529}" destId="{3159A8C0-537E-418B-ADF1-0E6B915CB009}" srcOrd="0" destOrd="0" presId="urn:microsoft.com/office/officeart/2018/2/layout/IconVerticalSolidList"/>
    <dgm:cxn modelId="{1F7DB79C-15EF-4010-9615-30997C409B99}" type="presOf" srcId="{188BAC70-A53E-4120-BDA5-A8A7012CD06B}" destId="{8DA9BC88-B3BF-4A77-AADB-1075CECE88B7}" srcOrd="0" destOrd="0" presId="urn:microsoft.com/office/officeart/2018/2/layout/IconVerticalSolidList"/>
    <dgm:cxn modelId="{36FBACB4-2AEF-464E-9EDD-EB64231C7370}" srcId="{15E3BB7A-90A6-4E2F-B2FB-CB2ED8F6E56A}" destId="{188BAC70-A53E-4120-BDA5-A8A7012CD06B}" srcOrd="3" destOrd="0" parTransId="{16F5A1E6-039E-49B0-AB20-3C0A92F6BE62}" sibTransId="{C53E6089-206F-4892-81E3-65C1843E23EC}"/>
    <dgm:cxn modelId="{98AEF4EC-ECD2-466A-BEF2-797AD87BE5E3}" srcId="{15E3BB7A-90A6-4E2F-B2FB-CB2ED8F6E56A}" destId="{315A6999-4A18-442C-899A-B87730177529}" srcOrd="2" destOrd="0" parTransId="{93E452D0-531D-4880-8467-4C71069D2FA6}" sibTransId="{D7561846-3248-4FE9-A64F-646A9135BD7C}"/>
    <dgm:cxn modelId="{0AFCFB59-36B8-4078-A391-66191AC3AD1B}" type="presParOf" srcId="{D2578E9F-0E72-446B-B412-5CDA038AC301}" destId="{38F87F0E-387A-434C-8569-9303F5221EF6}" srcOrd="0" destOrd="0" presId="urn:microsoft.com/office/officeart/2018/2/layout/IconVerticalSolidList"/>
    <dgm:cxn modelId="{C1169D91-77D1-4DB5-9C4E-6D891A6072C4}" type="presParOf" srcId="{38F87F0E-387A-434C-8569-9303F5221EF6}" destId="{C5E39B51-D952-4C13-B6C5-11F57AC99575}" srcOrd="0" destOrd="0" presId="urn:microsoft.com/office/officeart/2018/2/layout/IconVerticalSolidList"/>
    <dgm:cxn modelId="{36BD964D-ED0F-4293-A301-A797824B677E}" type="presParOf" srcId="{38F87F0E-387A-434C-8569-9303F5221EF6}" destId="{A76CB0EA-2563-4C7A-BB63-C345771540AC}" srcOrd="1" destOrd="0" presId="urn:microsoft.com/office/officeart/2018/2/layout/IconVerticalSolidList"/>
    <dgm:cxn modelId="{52849055-84FC-43B9-883D-04693D00BA87}" type="presParOf" srcId="{38F87F0E-387A-434C-8569-9303F5221EF6}" destId="{A6F43455-2553-4AE1-ADC5-0C4063737640}" srcOrd="2" destOrd="0" presId="urn:microsoft.com/office/officeart/2018/2/layout/IconVerticalSolidList"/>
    <dgm:cxn modelId="{3FEA7854-AB2F-47B4-ABD3-D378DE428C70}" type="presParOf" srcId="{38F87F0E-387A-434C-8569-9303F5221EF6}" destId="{A22D5759-5425-4422-B5E5-43597B46FDAB}" srcOrd="3" destOrd="0" presId="urn:microsoft.com/office/officeart/2018/2/layout/IconVerticalSolidList"/>
    <dgm:cxn modelId="{75E3C936-9D4B-442F-BDDE-2D4D2C41804B}" type="presParOf" srcId="{D2578E9F-0E72-446B-B412-5CDA038AC301}" destId="{2F905D56-B423-4F48-ADDB-122D287846B0}" srcOrd="1" destOrd="0" presId="urn:microsoft.com/office/officeart/2018/2/layout/IconVerticalSolidList"/>
    <dgm:cxn modelId="{762443CA-3A32-4FFD-BEE5-C477F78A52EF}" type="presParOf" srcId="{D2578E9F-0E72-446B-B412-5CDA038AC301}" destId="{2554A381-A9A1-4141-9FEA-E8F0C05206D6}" srcOrd="2" destOrd="0" presId="urn:microsoft.com/office/officeart/2018/2/layout/IconVerticalSolidList"/>
    <dgm:cxn modelId="{64A5FB72-3F91-4B3D-81D7-844DCB365C33}" type="presParOf" srcId="{2554A381-A9A1-4141-9FEA-E8F0C05206D6}" destId="{96E45FD9-6E1F-4F62-B2DD-79D09C0227A3}" srcOrd="0" destOrd="0" presId="urn:microsoft.com/office/officeart/2018/2/layout/IconVerticalSolidList"/>
    <dgm:cxn modelId="{AC1B938E-D82B-46D5-B8C6-981A8576945A}" type="presParOf" srcId="{2554A381-A9A1-4141-9FEA-E8F0C05206D6}" destId="{2935AD54-9E81-44AD-9D1C-011BE7D10E64}" srcOrd="1" destOrd="0" presId="urn:microsoft.com/office/officeart/2018/2/layout/IconVerticalSolidList"/>
    <dgm:cxn modelId="{6278333A-6EA8-4E0A-B6F9-3D5B9633F580}" type="presParOf" srcId="{2554A381-A9A1-4141-9FEA-E8F0C05206D6}" destId="{14119D96-04AF-47E2-AADB-A60070815E49}" srcOrd="2" destOrd="0" presId="urn:microsoft.com/office/officeart/2018/2/layout/IconVerticalSolidList"/>
    <dgm:cxn modelId="{8FA9152C-926D-41A3-A3A9-C96E539D4158}" type="presParOf" srcId="{2554A381-A9A1-4141-9FEA-E8F0C05206D6}" destId="{E940C699-910F-415B-8C4F-CEC9DEA0EF5E}" srcOrd="3" destOrd="0" presId="urn:microsoft.com/office/officeart/2018/2/layout/IconVerticalSolidList"/>
    <dgm:cxn modelId="{3DE4F6E4-6686-4BFD-AE23-C449DCC117DC}" type="presParOf" srcId="{D2578E9F-0E72-446B-B412-5CDA038AC301}" destId="{BFC517E7-AAA5-4FA9-9477-13BB91BDE402}" srcOrd="3" destOrd="0" presId="urn:microsoft.com/office/officeart/2018/2/layout/IconVerticalSolidList"/>
    <dgm:cxn modelId="{B6D497A1-2BBB-4EF6-A464-299829ED1338}" type="presParOf" srcId="{D2578E9F-0E72-446B-B412-5CDA038AC301}" destId="{F02B9B83-54D0-4918-A928-FC4D788928E3}" srcOrd="4" destOrd="0" presId="urn:microsoft.com/office/officeart/2018/2/layout/IconVerticalSolidList"/>
    <dgm:cxn modelId="{50992BC2-2910-4A87-80A6-35449639798B}" type="presParOf" srcId="{F02B9B83-54D0-4918-A928-FC4D788928E3}" destId="{DFD7746A-C0E7-474F-86A3-0C91525CF57C}" srcOrd="0" destOrd="0" presId="urn:microsoft.com/office/officeart/2018/2/layout/IconVerticalSolidList"/>
    <dgm:cxn modelId="{D3660F0E-A2CA-48DE-B65F-F9B4BE9F15C3}" type="presParOf" srcId="{F02B9B83-54D0-4918-A928-FC4D788928E3}" destId="{4D2A90F3-A67A-46BF-AA63-E9F9C8C86A62}" srcOrd="1" destOrd="0" presId="urn:microsoft.com/office/officeart/2018/2/layout/IconVerticalSolidList"/>
    <dgm:cxn modelId="{2A2ADCC3-3D9E-400E-B627-C847349B9F9F}" type="presParOf" srcId="{F02B9B83-54D0-4918-A928-FC4D788928E3}" destId="{0BB5F317-7709-49E2-B78E-37DAB4A495D0}" srcOrd="2" destOrd="0" presId="urn:microsoft.com/office/officeart/2018/2/layout/IconVerticalSolidList"/>
    <dgm:cxn modelId="{FD46F9CB-99E9-4C41-B18B-DBC4095E23D4}" type="presParOf" srcId="{F02B9B83-54D0-4918-A928-FC4D788928E3}" destId="{3159A8C0-537E-418B-ADF1-0E6B915CB009}" srcOrd="3" destOrd="0" presId="urn:microsoft.com/office/officeart/2018/2/layout/IconVerticalSolidList"/>
    <dgm:cxn modelId="{E86AD8BF-7CE1-420D-9FBC-642B37DFAEAD}" type="presParOf" srcId="{D2578E9F-0E72-446B-B412-5CDA038AC301}" destId="{76F028C1-90F0-4393-89A5-31D2E900B40D}" srcOrd="5" destOrd="0" presId="urn:microsoft.com/office/officeart/2018/2/layout/IconVerticalSolidList"/>
    <dgm:cxn modelId="{529275A9-4FE3-46C0-A408-74D1830FC993}" type="presParOf" srcId="{D2578E9F-0E72-446B-B412-5CDA038AC301}" destId="{431EE729-7488-41FA-955A-4AA45FA51ACC}" srcOrd="6" destOrd="0" presId="urn:microsoft.com/office/officeart/2018/2/layout/IconVerticalSolidList"/>
    <dgm:cxn modelId="{6108C404-D8F6-4543-9C84-4AF8DDC8F7A6}" type="presParOf" srcId="{431EE729-7488-41FA-955A-4AA45FA51ACC}" destId="{83B6BC0F-C007-4571-8554-FF35E643A5DA}" srcOrd="0" destOrd="0" presId="urn:microsoft.com/office/officeart/2018/2/layout/IconVerticalSolidList"/>
    <dgm:cxn modelId="{0A5D444B-4C76-487E-9CE7-18CC80EAD256}" type="presParOf" srcId="{431EE729-7488-41FA-955A-4AA45FA51ACC}" destId="{C6D5A46E-1AE1-4DE3-8CE9-0367002ACEF1}" srcOrd="1" destOrd="0" presId="urn:microsoft.com/office/officeart/2018/2/layout/IconVerticalSolidList"/>
    <dgm:cxn modelId="{28E6C69F-1AA1-4EA7-8805-5DF54EF6939A}" type="presParOf" srcId="{431EE729-7488-41FA-955A-4AA45FA51ACC}" destId="{D769DB75-4DE3-41A6-B398-E4F3AC45D2DC}" srcOrd="2" destOrd="0" presId="urn:microsoft.com/office/officeart/2018/2/layout/IconVerticalSolidList"/>
    <dgm:cxn modelId="{6D0C4A4A-2DC7-42B7-8D9E-4AB54C3430EB}" type="presParOf" srcId="{431EE729-7488-41FA-955A-4AA45FA51ACC}" destId="{8DA9BC88-B3BF-4A77-AADB-1075CECE88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696122-CFDB-4215-96DD-186EB5933DF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1BF269-70B2-49A7-8666-6DD8515C91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https://www.w3schools.com/python/default.asp</a:t>
          </a:r>
          <a:br>
            <a:rPr lang="en-US" u="sng"/>
          </a:br>
          <a:r>
            <a:rPr lang="en-US" u="sng"/>
            <a:t>https://www.sololearn.com/Course/Python/</a:t>
          </a:r>
          <a:endParaRPr lang="en-US"/>
        </a:p>
      </dgm:t>
    </dgm:pt>
    <dgm:pt modelId="{7621E42A-BF91-415A-A263-34BB943E1E05}" type="parTrans" cxnId="{91B27F83-4935-4970-A040-254E674D2299}">
      <dgm:prSet/>
      <dgm:spPr/>
      <dgm:t>
        <a:bodyPr/>
        <a:lstStyle/>
        <a:p>
          <a:endParaRPr lang="en-US"/>
        </a:p>
      </dgm:t>
    </dgm:pt>
    <dgm:pt modelId="{1E7AA7B7-22E7-48A5-90E7-BBF23A236876}" type="sibTrans" cxnId="{91B27F83-4935-4970-A040-254E674D2299}">
      <dgm:prSet/>
      <dgm:spPr/>
      <dgm:t>
        <a:bodyPr/>
        <a:lstStyle/>
        <a:p>
          <a:endParaRPr lang="en-US"/>
        </a:p>
      </dgm:t>
    </dgm:pt>
    <dgm:pt modelId="{5EDA32CC-B106-4AE1-BCA4-D035DC1D8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visit </a:t>
          </a:r>
          <a:r>
            <a:rPr lang="en-US" i="1"/>
            <a:t>w3schools</a:t>
          </a:r>
          <a:r>
            <a:rPr lang="en-US"/>
            <a:t> or </a:t>
          </a:r>
          <a:r>
            <a:rPr lang="en-US" i="1" err="1"/>
            <a:t>SoloLearn</a:t>
          </a:r>
          <a:r>
            <a:rPr lang="en-US" i="1"/>
            <a:t> </a:t>
          </a:r>
          <a:r>
            <a:rPr lang="en-US"/>
            <a:t>to learn more</a:t>
          </a:r>
        </a:p>
      </dgm:t>
    </dgm:pt>
    <dgm:pt modelId="{22F210F3-85FA-4FCA-9F5E-4BCDA24939D9}" type="sibTrans" cxnId="{1E0301DF-3293-4E10-B44B-A33B891D5AF8}">
      <dgm:prSet/>
      <dgm:spPr/>
      <dgm:t>
        <a:bodyPr/>
        <a:lstStyle/>
        <a:p>
          <a:endParaRPr lang="en-US"/>
        </a:p>
      </dgm:t>
    </dgm:pt>
    <dgm:pt modelId="{28EEDAC9-763A-42FB-8B6D-5B795DB48704}" type="parTrans" cxnId="{1E0301DF-3293-4E10-B44B-A33B891D5AF8}">
      <dgm:prSet/>
      <dgm:spPr/>
      <dgm:t>
        <a:bodyPr/>
        <a:lstStyle/>
        <a:p>
          <a:endParaRPr lang="en-US"/>
        </a:p>
      </dgm:t>
    </dgm:pt>
    <dgm:pt modelId="{60DB99D8-47EC-4EF0-894B-A2375CB114BF}" type="pres">
      <dgm:prSet presAssocID="{5F696122-CFDB-4215-96DD-186EB5933DFC}" presName="root" presStyleCnt="0">
        <dgm:presLayoutVars>
          <dgm:dir/>
          <dgm:resizeHandles val="exact"/>
        </dgm:presLayoutVars>
      </dgm:prSet>
      <dgm:spPr/>
    </dgm:pt>
    <dgm:pt modelId="{F7931474-71F4-42B9-9A06-1749078570F3}" type="pres">
      <dgm:prSet presAssocID="{5EDA32CC-B106-4AE1-BCA4-D035DC1D83E4}" presName="compNode" presStyleCnt="0"/>
      <dgm:spPr/>
    </dgm:pt>
    <dgm:pt modelId="{12E795E4-E208-4DA1-A952-1463B6979DC0}" type="pres">
      <dgm:prSet presAssocID="{5EDA32CC-B106-4AE1-BCA4-D035DC1D83E4}" presName="bgRect" presStyleLbl="bgShp" presStyleIdx="0" presStyleCnt="2"/>
      <dgm:spPr/>
    </dgm:pt>
    <dgm:pt modelId="{D698834C-D5EC-49B6-83A8-4D41DF1D84F0}" type="pres">
      <dgm:prSet presAssocID="{5EDA32CC-B106-4AE1-BCA4-D035DC1D83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3279D81-0656-44CD-924A-92D3D56F50C5}" type="pres">
      <dgm:prSet presAssocID="{5EDA32CC-B106-4AE1-BCA4-D035DC1D83E4}" presName="spaceRect" presStyleCnt="0"/>
      <dgm:spPr/>
    </dgm:pt>
    <dgm:pt modelId="{6C4C1A53-5B3A-4A6D-9FA2-4955F91DD80E}" type="pres">
      <dgm:prSet presAssocID="{5EDA32CC-B106-4AE1-BCA4-D035DC1D83E4}" presName="parTx" presStyleLbl="revTx" presStyleIdx="0" presStyleCnt="2">
        <dgm:presLayoutVars>
          <dgm:chMax val="0"/>
          <dgm:chPref val="0"/>
        </dgm:presLayoutVars>
      </dgm:prSet>
      <dgm:spPr/>
    </dgm:pt>
    <dgm:pt modelId="{F417CDB3-AA7E-47EE-A335-588EA775CDE7}" type="pres">
      <dgm:prSet presAssocID="{22F210F3-85FA-4FCA-9F5E-4BCDA24939D9}" presName="sibTrans" presStyleCnt="0"/>
      <dgm:spPr/>
    </dgm:pt>
    <dgm:pt modelId="{F699A9C8-9F7E-49FF-90C0-6594D735AF77}" type="pres">
      <dgm:prSet presAssocID="{641BF269-70B2-49A7-8666-6DD8515C9137}" presName="compNode" presStyleCnt="0"/>
      <dgm:spPr/>
    </dgm:pt>
    <dgm:pt modelId="{011B9628-AB82-487A-BD7E-D207332E87A0}" type="pres">
      <dgm:prSet presAssocID="{641BF269-70B2-49A7-8666-6DD8515C9137}" presName="bgRect" presStyleLbl="bgShp" presStyleIdx="1" presStyleCnt="2" custLinFactNeighborX="195"/>
      <dgm:spPr/>
    </dgm:pt>
    <dgm:pt modelId="{53D0F87C-E0A4-4372-B290-AA89A588E7BF}" type="pres">
      <dgm:prSet presAssocID="{641BF269-70B2-49A7-8666-6DD8515C91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B30A57F-4BC7-4515-8C84-FD05BA0C39E0}" type="pres">
      <dgm:prSet presAssocID="{641BF269-70B2-49A7-8666-6DD8515C9137}" presName="spaceRect" presStyleCnt="0"/>
      <dgm:spPr/>
    </dgm:pt>
    <dgm:pt modelId="{EBDB806B-A676-4E87-9CAF-F56B66F3D56A}" type="pres">
      <dgm:prSet presAssocID="{641BF269-70B2-49A7-8666-6DD8515C913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017DB6B-D3F3-49BA-9C8A-CD31C5FFB57F}" type="presOf" srcId="{5EDA32CC-B106-4AE1-BCA4-D035DC1D83E4}" destId="{6C4C1A53-5B3A-4A6D-9FA2-4955F91DD80E}" srcOrd="0" destOrd="0" presId="urn:microsoft.com/office/officeart/2018/2/layout/IconVerticalSolidList"/>
    <dgm:cxn modelId="{91B27F83-4935-4970-A040-254E674D2299}" srcId="{5F696122-CFDB-4215-96DD-186EB5933DFC}" destId="{641BF269-70B2-49A7-8666-6DD8515C9137}" srcOrd="1" destOrd="0" parTransId="{7621E42A-BF91-415A-A263-34BB943E1E05}" sibTransId="{1E7AA7B7-22E7-48A5-90E7-BBF23A236876}"/>
    <dgm:cxn modelId="{2217C5B3-D513-4846-A463-3C35407E80DC}" type="presOf" srcId="{641BF269-70B2-49A7-8666-6DD8515C9137}" destId="{EBDB806B-A676-4E87-9CAF-F56B66F3D56A}" srcOrd="0" destOrd="0" presId="urn:microsoft.com/office/officeart/2018/2/layout/IconVerticalSolidList"/>
    <dgm:cxn modelId="{5A9B4AB4-29F5-47D0-9694-377758BDB753}" type="presOf" srcId="{5F696122-CFDB-4215-96DD-186EB5933DFC}" destId="{60DB99D8-47EC-4EF0-894B-A2375CB114BF}" srcOrd="0" destOrd="0" presId="urn:microsoft.com/office/officeart/2018/2/layout/IconVerticalSolidList"/>
    <dgm:cxn modelId="{1E0301DF-3293-4E10-B44B-A33B891D5AF8}" srcId="{5F696122-CFDB-4215-96DD-186EB5933DFC}" destId="{5EDA32CC-B106-4AE1-BCA4-D035DC1D83E4}" srcOrd="0" destOrd="0" parTransId="{28EEDAC9-763A-42FB-8B6D-5B795DB48704}" sibTransId="{22F210F3-85FA-4FCA-9F5E-4BCDA24939D9}"/>
    <dgm:cxn modelId="{3E6B34D2-D58E-489D-9E4A-C65DA46B2DC7}" type="presParOf" srcId="{60DB99D8-47EC-4EF0-894B-A2375CB114BF}" destId="{F7931474-71F4-42B9-9A06-1749078570F3}" srcOrd="0" destOrd="0" presId="urn:microsoft.com/office/officeart/2018/2/layout/IconVerticalSolidList"/>
    <dgm:cxn modelId="{0927CBD6-570E-48B2-B10E-2C4C632AD159}" type="presParOf" srcId="{F7931474-71F4-42B9-9A06-1749078570F3}" destId="{12E795E4-E208-4DA1-A952-1463B6979DC0}" srcOrd="0" destOrd="0" presId="urn:microsoft.com/office/officeart/2018/2/layout/IconVerticalSolidList"/>
    <dgm:cxn modelId="{273D28EC-22CD-4B94-A0CD-BA9C720443D6}" type="presParOf" srcId="{F7931474-71F4-42B9-9A06-1749078570F3}" destId="{D698834C-D5EC-49B6-83A8-4D41DF1D84F0}" srcOrd="1" destOrd="0" presId="urn:microsoft.com/office/officeart/2018/2/layout/IconVerticalSolidList"/>
    <dgm:cxn modelId="{BE053161-B246-4C6E-ADA5-E77698118C0B}" type="presParOf" srcId="{F7931474-71F4-42B9-9A06-1749078570F3}" destId="{63279D81-0656-44CD-924A-92D3D56F50C5}" srcOrd="2" destOrd="0" presId="urn:microsoft.com/office/officeart/2018/2/layout/IconVerticalSolidList"/>
    <dgm:cxn modelId="{AB6412D7-9EBA-4B5A-AD34-823FC7A8C2D5}" type="presParOf" srcId="{F7931474-71F4-42B9-9A06-1749078570F3}" destId="{6C4C1A53-5B3A-4A6D-9FA2-4955F91DD80E}" srcOrd="3" destOrd="0" presId="urn:microsoft.com/office/officeart/2018/2/layout/IconVerticalSolidList"/>
    <dgm:cxn modelId="{96ED8DB7-248E-41A9-9EED-878208FB71C7}" type="presParOf" srcId="{60DB99D8-47EC-4EF0-894B-A2375CB114BF}" destId="{F417CDB3-AA7E-47EE-A335-588EA775CDE7}" srcOrd="1" destOrd="0" presId="urn:microsoft.com/office/officeart/2018/2/layout/IconVerticalSolidList"/>
    <dgm:cxn modelId="{6575F25C-2E25-4256-9830-D61C1B51CFB6}" type="presParOf" srcId="{60DB99D8-47EC-4EF0-894B-A2375CB114BF}" destId="{F699A9C8-9F7E-49FF-90C0-6594D735AF77}" srcOrd="2" destOrd="0" presId="urn:microsoft.com/office/officeart/2018/2/layout/IconVerticalSolidList"/>
    <dgm:cxn modelId="{B74D5C9F-C880-4C3F-8F1B-34C696EE9A0B}" type="presParOf" srcId="{F699A9C8-9F7E-49FF-90C0-6594D735AF77}" destId="{011B9628-AB82-487A-BD7E-D207332E87A0}" srcOrd="0" destOrd="0" presId="urn:microsoft.com/office/officeart/2018/2/layout/IconVerticalSolidList"/>
    <dgm:cxn modelId="{C2CED71D-007A-4700-A1F9-5F44CBF3F65D}" type="presParOf" srcId="{F699A9C8-9F7E-49FF-90C0-6594D735AF77}" destId="{53D0F87C-E0A4-4372-B290-AA89A588E7BF}" srcOrd="1" destOrd="0" presId="urn:microsoft.com/office/officeart/2018/2/layout/IconVerticalSolidList"/>
    <dgm:cxn modelId="{D21EE378-831B-4D05-997C-2C424A606025}" type="presParOf" srcId="{F699A9C8-9F7E-49FF-90C0-6594D735AF77}" destId="{FB30A57F-4BC7-4515-8C84-FD05BA0C39E0}" srcOrd="2" destOrd="0" presId="urn:microsoft.com/office/officeart/2018/2/layout/IconVerticalSolidList"/>
    <dgm:cxn modelId="{B58DD1A3-F4F2-4619-8EA1-A40014C3FA47}" type="presParOf" srcId="{F699A9C8-9F7E-49FF-90C0-6594D735AF77}" destId="{EBDB806B-A676-4E87-9CAF-F56B66F3D5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4714DF-CEDF-4F8D-82AF-44D2C0A2287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5E789C-F5DB-4D6A-9E9B-BB58C84B1C3D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Cross-platform.</a:t>
          </a:r>
          <a:r>
            <a:rPr lang="en-US">
              <a:solidFill>
                <a:schemeClr val="tx1"/>
              </a:solidFill>
            </a:rPr>
            <a:t> </a:t>
          </a:r>
          <a:r>
            <a:rPr lang="en-US"/>
            <a:t>Python runs on all major operating systems (Windows, Mac, Linux)</a:t>
          </a:r>
        </a:p>
      </dgm:t>
    </dgm:pt>
    <dgm:pt modelId="{29284C63-F828-44D5-AA5B-79D2E569E4E0}" type="parTrans" cxnId="{D29F5288-BF5C-4735-B6B5-59599EEBCDE8}">
      <dgm:prSet/>
      <dgm:spPr/>
      <dgm:t>
        <a:bodyPr/>
        <a:lstStyle/>
        <a:p>
          <a:endParaRPr lang="en-US"/>
        </a:p>
      </dgm:t>
    </dgm:pt>
    <dgm:pt modelId="{A6E7211D-3EC9-4577-B842-B17534FCE00D}" type="sibTrans" cxnId="{D29F5288-BF5C-4735-B6B5-59599EEBCDE8}">
      <dgm:prSet/>
      <dgm:spPr/>
      <dgm:t>
        <a:bodyPr/>
        <a:lstStyle/>
        <a:p>
          <a:endParaRPr lang="en-US"/>
        </a:p>
      </dgm:t>
    </dgm:pt>
    <dgm:pt modelId="{3D921CCC-D3BF-46B0-BAB4-DCE804149D5E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High-level.</a:t>
          </a:r>
          <a:r>
            <a:rPr lang="en-US" b="1"/>
            <a:t> </a:t>
          </a:r>
          <a:r>
            <a:rPr lang="en-US"/>
            <a:t>Python has a simple syntax similar to the English language.</a:t>
          </a:r>
        </a:p>
      </dgm:t>
    </dgm:pt>
    <dgm:pt modelId="{92BAF1DC-D6F7-4529-84DE-42603B650EBB}" type="parTrans" cxnId="{6A3383B6-6E47-4DB5-97F3-84B4DEB8AD0D}">
      <dgm:prSet/>
      <dgm:spPr/>
      <dgm:t>
        <a:bodyPr/>
        <a:lstStyle/>
        <a:p>
          <a:endParaRPr lang="en-US"/>
        </a:p>
      </dgm:t>
    </dgm:pt>
    <dgm:pt modelId="{B56B20E2-7921-4E67-AA23-65D6F2C47568}" type="sibTrans" cxnId="{6A3383B6-6E47-4DB5-97F3-84B4DEB8AD0D}">
      <dgm:prSet/>
      <dgm:spPr/>
      <dgm:t>
        <a:bodyPr/>
        <a:lstStyle/>
        <a:p>
          <a:endParaRPr lang="en-US"/>
        </a:p>
      </dgm:t>
    </dgm:pt>
    <dgm:pt modelId="{4B32FF40-C1D4-4AD2-A28B-2AE37884B1AA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Imperative.</a:t>
          </a:r>
          <a:r>
            <a:rPr lang="en-US"/>
            <a:t> Python runs on an interpreter system, meaning that code can be executed as soon as it is written. This means that prototyping can be very quick.</a:t>
          </a:r>
        </a:p>
      </dgm:t>
    </dgm:pt>
    <dgm:pt modelId="{5F4ECDBA-3A6B-430F-841C-581246D0E03E}" type="parTrans" cxnId="{F4E63067-8841-41BC-9D2E-9B559D6300C6}">
      <dgm:prSet/>
      <dgm:spPr/>
      <dgm:t>
        <a:bodyPr/>
        <a:lstStyle/>
        <a:p>
          <a:endParaRPr lang="en-US"/>
        </a:p>
      </dgm:t>
    </dgm:pt>
    <dgm:pt modelId="{290EFA2D-677F-4CB7-94BB-4EF7446EF5FB}" type="sibTrans" cxnId="{F4E63067-8841-41BC-9D2E-9B559D6300C6}">
      <dgm:prSet/>
      <dgm:spPr/>
      <dgm:t>
        <a:bodyPr/>
        <a:lstStyle/>
        <a:p>
          <a:endParaRPr lang="en-US"/>
        </a:p>
      </dgm:t>
    </dgm:pt>
    <dgm:pt modelId="{A104C465-D23B-4874-810E-DF1C66200A04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Open-source and widely supported. </a:t>
          </a:r>
          <a:r>
            <a:rPr lang="en-US"/>
            <a:t>Supported by an active community, means your questions will likely have answers</a:t>
          </a:r>
        </a:p>
      </dgm:t>
    </dgm:pt>
    <dgm:pt modelId="{FA3D3F64-800F-4618-8B26-DE2BA7D66C81}" type="parTrans" cxnId="{46FE23A9-E36B-4D3F-8BEE-C28B1256F5D8}">
      <dgm:prSet/>
      <dgm:spPr/>
      <dgm:t>
        <a:bodyPr/>
        <a:lstStyle/>
        <a:p>
          <a:endParaRPr lang="en-US"/>
        </a:p>
      </dgm:t>
    </dgm:pt>
    <dgm:pt modelId="{BAF4163A-3EB5-439D-B5D2-8F9A12A4716F}" type="sibTrans" cxnId="{46FE23A9-E36B-4D3F-8BEE-C28B1256F5D8}">
      <dgm:prSet/>
      <dgm:spPr/>
      <dgm:t>
        <a:bodyPr/>
        <a:lstStyle/>
        <a:p>
          <a:endParaRPr lang="en-US"/>
        </a:p>
      </dgm:t>
    </dgm:pt>
    <dgm:pt modelId="{2DD07326-35B1-44F4-ABE1-F6D7AD73BEE1}">
      <dgm:prSet/>
      <dgm:spPr/>
      <dgm:t>
        <a:bodyPr/>
        <a:lstStyle/>
        <a:p>
          <a:r>
            <a:rPr lang="en-US"/>
            <a:t>(PEP 8) Simple yet efficient syntax. Emphasizes </a:t>
          </a:r>
          <a:r>
            <a:rPr lang="en-US" b="1">
              <a:solidFill>
                <a:schemeClr val="tx1"/>
              </a:solidFill>
            </a:rPr>
            <a:t>readability</a:t>
          </a:r>
        </a:p>
      </dgm:t>
    </dgm:pt>
    <dgm:pt modelId="{AC4CFF0B-25A5-46A8-BB02-1F5EF6444C03}" type="parTrans" cxnId="{2F067314-3BE9-4F0E-A863-25FFD0B52902}">
      <dgm:prSet/>
      <dgm:spPr/>
      <dgm:t>
        <a:bodyPr/>
        <a:lstStyle/>
        <a:p>
          <a:endParaRPr lang="en-SG"/>
        </a:p>
      </dgm:t>
    </dgm:pt>
    <dgm:pt modelId="{E2DA5849-974A-44AF-A029-C58F40CE685E}" type="sibTrans" cxnId="{2F067314-3BE9-4F0E-A863-25FFD0B52902}">
      <dgm:prSet/>
      <dgm:spPr/>
      <dgm:t>
        <a:bodyPr/>
        <a:lstStyle/>
        <a:p>
          <a:endParaRPr lang="en-SG"/>
        </a:p>
      </dgm:t>
    </dgm:pt>
    <dgm:pt modelId="{23FEEBDF-BFDD-4609-A8BB-146DD8DA9FED}" type="pres">
      <dgm:prSet presAssocID="{274714DF-CEDF-4F8D-82AF-44D2C0A22872}" presName="linear" presStyleCnt="0">
        <dgm:presLayoutVars>
          <dgm:animLvl val="lvl"/>
          <dgm:resizeHandles val="exact"/>
        </dgm:presLayoutVars>
      </dgm:prSet>
      <dgm:spPr/>
    </dgm:pt>
    <dgm:pt modelId="{686462A3-C0C9-425D-B782-5A6AC7AB5528}" type="pres">
      <dgm:prSet presAssocID="{2DD07326-35B1-44F4-ABE1-F6D7AD73BE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573438-EB24-4CF7-B606-6B553E653E5B}" type="pres">
      <dgm:prSet presAssocID="{E2DA5849-974A-44AF-A029-C58F40CE685E}" presName="spacer" presStyleCnt="0"/>
      <dgm:spPr/>
    </dgm:pt>
    <dgm:pt modelId="{D98D7599-AFBB-4490-AB84-C51DCD1BB042}" type="pres">
      <dgm:prSet presAssocID="{515E789C-F5DB-4D6A-9E9B-BB58C84B1C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732C7A-304E-43BE-96C2-EEB59E176B6D}" type="pres">
      <dgm:prSet presAssocID="{A6E7211D-3EC9-4577-B842-B17534FCE00D}" presName="spacer" presStyleCnt="0"/>
      <dgm:spPr/>
    </dgm:pt>
    <dgm:pt modelId="{3F010A10-C32C-4FB5-B5F9-9CC34A64CF5F}" type="pres">
      <dgm:prSet presAssocID="{3D921CCC-D3BF-46B0-BAB4-DCE804149D5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EF4C79-BD1C-45DB-8CED-0E8B412E7629}" type="pres">
      <dgm:prSet presAssocID="{B56B20E2-7921-4E67-AA23-65D6F2C47568}" presName="spacer" presStyleCnt="0"/>
      <dgm:spPr/>
    </dgm:pt>
    <dgm:pt modelId="{504A163B-88CA-4A5C-9D5B-5B042D2D836A}" type="pres">
      <dgm:prSet presAssocID="{4B32FF40-C1D4-4AD2-A28B-2AE37884B1A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46AE10-4C5D-4580-A8FB-8AE51E083DC9}" type="pres">
      <dgm:prSet presAssocID="{290EFA2D-677F-4CB7-94BB-4EF7446EF5FB}" presName="spacer" presStyleCnt="0"/>
      <dgm:spPr/>
    </dgm:pt>
    <dgm:pt modelId="{30CABC56-AACE-4933-80AC-C9215E9D132C}" type="pres">
      <dgm:prSet presAssocID="{A104C465-D23B-4874-810E-DF1C66200A0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68020B-251D-44EE-B40F-1521CDD5F9E0}" type="presOf" srcId="{3D921CCC-D3BF-46B0-BAB4-DCE804149D5E}" destId="{3F010A10-C32C-4FB5-B5F9-9CC34A64CF5F}" srcOrd="0" destOrd="0" presId="urn:microsoft.com/office/officeart/2005/8/layout/vList2"/>
    <dgm:cxn modelId="{2F067314-3BE9-4F0E-A863-25FFD0B52902}" srcId="{274714DF-CEDF-4F8D-82AF-44D2C0A22872}" destId="{2DD07326-35B1-44F4-ABE1-F6D7AD73BEE1}" srcOrd="0" destOrd="0" parTransId="{AC4CFF0B-25A5-46A8-BB02-1F5EF6444C03}" sibTransId="{E2DA5849-974A-44AF-A029-C58F40CE685E}"/>
    <dgm:cxn modelId="{9F278726-74C2-4A74-A863-53539C5FCE91}" type="presOf" srcId="{A104C465-D23B-4874-810E-DF1C66200A04}" destId="{30CABC56-AACE-4933-80AC-C9215E9D132C}" srcOrd="0" destOrd="0" presId="urn:microsoft.com/office/officeart/2005/8/layout/vList2"/>
    <dgm:cxn modelId="{9328C361-28A1-463A-877F-2E4D8EE68CF9}" type="presOf" srcId="{2DD07326-35B1-44F4-ABE1-F6D7AD73BEE1}" destId="{686462A3-C0C9-425D-B782-5A6AC7AB5528}" srcOrd="0" destOrd="0" presId="urn:microsoft.com/office/officeart/2005/8/layout/vList2"/>
    <dgm:cxn modelId="{F4E63067-8841-41BC-9D2E-9B559D6300C6}" srcId="{274714DF-CEDF-4F8D-82AF-44D2C0A22872}" destId="{4B32FF40-C1D4-4AD2-A28B-2AE37884B1AA}" srcOrd="3" destOrd="0" parTransId="{5F4ECDBA-3A6B-430F-841C-581246D0E03E}" sibTransId="{290EFA2D-677F-4CB7-94BB-4EF7446EF5FB}"/>
    <dgm:cxn modelId="{D29F5288-BF5C-4735-B6B5-59599EEBCDE8}" srcId="{274714DF-CEDF-4F8D-82AF-44D2C0A22872}" destId="{515E789C-F5DB-4D6A-9E9B-BB58C84B1C3D}" srcOrd="1" destOrd="0" parTransId="{29284C63-F828-44D5-AA5B-79D2E569E4E0}" sibTransId="{A6E7211D-3EC9-4577-B842-B17534FCE00D}"/>
    <dgm:cxn modelId="{3636038E-B980-48E7-BC89-C8A96BAED2B2}" type="presOf" srcId="{515E789C-F5DB-4D6A-9E9B-BB58C84B1C3D}" destId="{D98D7599-AFBB-4490-AB84-C51DCD1BB042}" srcOrd="0" destOrd="0" presId="urn:microsoft.com/office/officeart/2005/8/layout/vList2"/>
    <dgm:cxn modelId="{76C396A6-2149-4610-A5AF-7DA3BE942584}" type="presOf" srcId="{274714DF-CEDF-4F8D-82AF-44D2C0A22872}" destId="{23FEEBDF-BFDD-4609-A8BB-146DD8DA9FED}" srcOrd="0" destOrd="0" presId="urn:microsoft.com/office/officeart/2005/8/layout/vList2"/>
    <dgm:cxn modelId="{46FE23A9-E36B-4D3F-8BEE-C28B1256F5D8}" srcId="{274714DF-CEDF-4F8D-82AF-44D2C0A22872}" destId="{A104C465-D23B-4874-810E-DF1C66200A04}" srcOrd="4" destOrd="0" parTransId="{FA3D3F64-800F-4618-8B26-DE2BA7D66C81}" sibTransId="{BAF4163A-3EB5-439D-B5D2-8F9A12A4716F}"/>
    <dgm:cxn modelId="{6A3383B6-6E47-4DB5-97F3-84B4DEB8AD0D}" srcId="{274714DF-CEDF-4F8D-82AF-44D2C0A22872}" destId="{3D921CCC-D3BF-46B0-BAB4-DCE804149D5E}" srcOrd="2" destOrd="0" parTransId="{92BAF1DC-D6F7-4529-84DE-42603B650EBB}" sibTransId="{B56B20E2-7921-4E67-AA23-65D6F2C47568}"/>
    <dgm:cxn modelId="{816C32EC-6471-4B72-8BA1-820B4A966B86}" type="presOf" srcId="{4B32FF40-C1D4-4AD2-A28B-2AE37884B1AA}" destId="{504A163B-88CA-4A5C-9D5B-5B042D2D836A}" srcOrd="0" destOrd="0" presId="urn:microsoft.com/office/officeart/2005/8/layout/vList2"/>
    <dgm:cxn modelId="{3181FB08-B82F-4850-B4DA-8C23EE3DE137}" type="presParOf" srcId="{23FEEBDF-BFDD-4609-A8BB-146DD8DA9FED}" destId="{686462A3-C0C9-425D-B782-5A6AC7AB5528}" srcOrd="0" destOrd="0" presId="urn:microsoft.com/office/officeart/2005/8/layout/vList2"/>
    <dgm:cxn modelId="{0B857578-D7D4-4986-BA12-283F0301E8F4}" type="presParOf" srcId="{23FEEBDF-BFDD-4609-A8BB-146DD8DA9FED}" destId="{6C573438-EB24-4CF7-B606-6B553E653E5B}" srcOrd="1" destOrd="0" presId="urn:microsoft.com/office/officeart/2005/8/layout/vList2"/>
    <dgm:cxn modelId="{3C685972-5A52-4CFA-8C3A-64E0270B3443}" type="presParOf" srcId="{23FEEBDF-BFDD-4609-A8BB-146DD8DA9FED}" destId="{D98D7599-AFBB-4490-AB84-C51DCD1BB042}" srcOrd="2" destOrd="0" presId="urn:microsoft.com/office/officeart/2005/8/layout/vList2"/>
    <dgm:cxn modelId="{7606D035-4515-48AF-A447-DA88E697636B}" type="presParOf" srcId="{23FEEBDF-BFDD-4609-A8BB-146DD8DA9FED}" destId="{C5732C7A-304E-43BE-96C2-EEB59E176B6D}" srcOrd="3" destOrd="0" presId="urn:microsoft.com/office/officeart/2005/8/layout/vList2"/>
    <dgm:cxn modelId="{E9125D08-A751-46D3-86F5-11E6C9565C03}" type="presParOf" srcId="{23FEEBDF-BFDD-4609-A8BB-146DD8DA9FED}" destId="{3F010A10-C32C-4FB5-B5F9-9CC34A64CF5F}" srcOrd="4" destOrd="0" presId="urn:microsoft.com/office/officeart/2005/8/layout/vList2"/>
    <dgm:cxn modelId="{7B96C145-DAD8-4638-9B4C-9FD5E43807FD}" type="presParOf" srcId="{23FEEBDF-BFDD-4609-A8BB-146DD8DA9FED}" destId="{5EEF4C79-BD1C-45DB-8CED-0E8B412E7629}" srcOrd="5" destOrd="0" presId="urn:microsoft.com/office/officeart/2005/8/layout/vList2"/>
    <dgm:cxn modelId="{6EB799D7-BF8A-4B5B-9C80-7FA5407B87D7}" type="presParOf" srcId="{23FEEBDF-BFDD-4609-A8BB-146DD8DA9FED}" destId="{504A163B-88CA-4A5C-9D5B-5B042D2D836A}" srcOrd="6" destOrd="0" presId="urn:microsoft.com/office/officeart/2005/8/layout/vList2"/>
    <dgm:cxn modelId="{85DEF7BE-BCA9-456A-8B1E-274722952F08}" type="presParOf" srcId="{23FEEBDF-BFDD-4609-A8BB-146DD8DA9FED}" destId="{F646AE10-4C5D-4580-A8FB-8AE51E083DC9}" srcOrd="7" destOrd="0" presId="urn:microsoft.com/office/officeart/2005/8/layout/vList2"/>
    <dgm:cxn modelId="{2013B4CE-3D46-41EF-87A6-435964804911}" type="presParOf" srcId="{23FEEBDF-BFDD-4609-A8BB-146DD8DA9FED}" destId="{30CABC56-AACE-4933-80AC-C9215E9D132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CFF00-E22A-4AD1-9D42-61DAF7A416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08CBB3-29C4-489B-9D73-2159991FC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</a:t>
          </a:r>
          <a:r>
            <a:rPr lang="en-US">
              <a:solidFill>
                <a:srgbClr val="C00000"/>
              </a:solidFill>
              <a:latin typeface="Consolas" panose="020B0609020204030204" pitchFamily="49" charset="0"/>
            </a:rPr>
            <a:t>; {   } </a:t>
          </a:r>
          <a:r>
            <a:rPr lang="en-US"/>
            <a:t>s. </a:t>
          </a:r>
        </a:p>
        <a:p>
          <a:pPr>
            <a:lnSpc>
              <a:spcPct val="100000"/>
            </a:lnSpc>
          </a:pPr>
          <a:r>
            <a:rPr lang="en-US"/>
            <a:t>Use indents (4 spaces)</a:t>
          </a:r>
        </a:p>
      </dgm:t>
    </dgm:pt>
    <dgm:pt modelId="{B7EA69EE-7675-420E-8E43-11DB76457630}" type="parTrans" cxnId="{A8F679C9-0614-4529-96BD-F1F4E73853EA}">
      <dgm:prSet/>
      <dgm:spPr/>
      <dgm:t>
        <a:bodyPr/>
        <a:lstStyle/>
        <a:p>
          <a:endParaRPr lang="en-US"/>
        </a:p>
      </dgm:t>
    </dgm:pt>
    <dgm:pt modelId="{BF0C2A01-2469-4100-8603-C491E3732477}" type="sibTrans" cxnId="{A8F679C9-0614-4529-96BD-F1F4E73853EA}">
      <dgm:prSet/>
      <dgm:spPr/>
      <dgm:t>
        <a:bodyPr/>
        <a:lstStyle/>
        <a:p>
          <a:endParaRPr lang="en-US"/>
        </a:p>
      </dgm:t>
    </dgm:pt>
    <dgm:pt modelId="{EFE95B31-45EE-4632-8114-67A0161BA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 typing. A variable is created the moment you first assign a value to it. No variable declarations required </a:t>
          </a:r>
          <a:r>
            <a:rPr lang="en-US" strike="sngStrike" err="1">
              <a:solidFill>
                <a:srgbClr val="C00000"/>
              </a:solidFill>
              <a:latin typeface="Consolas" panose="020B0609020204030204" pitchFamily="49" charset="0"/>
            </a:rPr>
            <a:t>int</a:t>
          </a:r>
          <a:r>
            <a:rPr lang="en-US" strike="sngStrike">
              <a:solidFill>
                <a:srgbClr val="C00000"/>
              </a:solidFill>
              <a:latin typeface="Consolas" panose="020B0609020204030204" pitchFamily="49" charset="0"/>
            </a:rPr>
            <a:t> </a:t>
          </a:r>
          <a:r>
            <a:rPr lang="en-US" strike="noStrike">
              <a:solidFill>
                <a:srgbClr val="C00000"/>
              </a:solidFill>
              <a:latin typeface="Consolas" panose="020B0609020204030204" pitchFamily="49" charset="0"/>
            </a:rPr>
            <a:t>a = 1</a:t>
          </a:r>
          <a:r>
            <a:rPr lang="en-US" strike="sngStrike">
              <a:solidFill>
                <a:srgbClr val="C00000"/>
              </a:solidFill>
              <a:latin typeface="Consolas" panose="020B0609020204030204" pitchFamily="49" charset="0"/>
            </a:rPr>
            <a:t>;</a:t>
          </a:r>
          <a:endParaRPr lang="en-US">
            <a:solidFill>
              <a:srgbClr val="C00000"/>
            </a:solidFill>
            <a:latin typeface="Consolas" panose="020B0609020204030204" pitchFamily="49" charset="0"/>
          </a:endParaRPr>
        </a:p>
      </dgm:t>
    </dgm:pt>
    <dgm:pt modelId="{2038654A-C643-4A36-A27C-F7CA3DBDDB20}" type="parTrans" cxnId="{8D354A3D-8961-4FFF-ABA3-64583678EEBD}">
      <dgm:prSet/>
      <dgm:spPr/>
      <dgm:t>
        <a:bodyPr/>
        <a:lstStyle/>
        <a:p>
          <a:endParaRPr lang="en-US"/>
        </a:p>
      </dgm:t>
    </dgm:pt>
    <dgm:pt modelId="{AD32151C-756A-4406-A809-A788F83B899B}" type="sibTrans" cxnId="{8D354A3D-8961-4FFF-ABA3-64583678EEBD}">
      <dgm:prSet/>
      <dgm:spPr/>
      <dgm:t>
        <a:bodyPr/>
        <a:lstStyle/>
        <a:p>
          <a:endParaRPr lang="en-US"/>
        </a:p>
      </dgm:t>
    </dgm:pt>
    <dgm:pt modelId="{00E9F83D-CEE6-421E-B5A9-F35471DBD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Data Types: </a:t>
          </a:r>
        </a:p>
        <a:p>
          <a:pPr>
            <a:lnSpc>
              <a:spcPct val="100000"/>
            </a:lnSpc>
          </a:pPr>
          <a:r>
            <a:rPr lang="en-US"/>
            <a:t>Integer, Float, String, Boolean</a:t>
          </a:r>
        </a:p>
      </dgm:t>
    </dgm:pt>
    <dgm:pt modelId="{87AC89B9-74E0-4C2D-8D47-4EAA63803C30}" type="parTrans" cxnId="{8C296662-4C7A-40C4-8EBB-C0441EB7351B}">
      <dgm:prSet/>
      <dgm:spPr/>
      <dgm:t>
        <a:bodyPr/>
        <a:lstStyle/>
        <a:p>
          <a:endParaRPr lang="en-US"/>
        </a:p>
      </dgm:t>
    </dgm:pt>
    <dgm:pt modelId="{331ADBCC-1773-42FC-A2D2-92D78C0D6A52}" type="sibTrans" cxnId="{8C296662-4C7A-40C4-8EBB-C0441EB7351B}">
      <dgm:prSet/>
      <dgm:spPr/>
      <dgm:t>
        <a:bodyPr/>
        <a:lstStyle/>
        <a:p>
          <a:endParaRPr lang="en-US"/>
        </a:p>
      </dgm:t>
    </dgm:pt>
    <dgm:pt modelId="{1999DBF1-4FC0-40D6-A328-7A023F5EC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Structure : List, Dictionary</a:t>
          </a:r>
        </a:p>
      </dgm:t>
    </dgm:pt>
    <dgm:pt modelId="{900035F5-8564-42B3-AC42-DB83C5675741}" type="parTrans" cxnId="{5114A890-DEFB-498D-B698-9393BC272AFF}">
      <dgm:prSet/>
      <dgm:spPr/>
      <dgm:t>
        <a:bodyPr/>
        <a:lstStyle/>
        <a:p>
          <a:endParaRPr lang="en-US"/>
        </a:p>
      </dgm:t>
    </dgm:pt>
    <dgm:pt modelId="{D6F7CD28-3374-447F-AD1B-E11788F63939}" type="sibTrans" cxnId="{5114A890-DEFB-498D-B698-9393BC272AFF}">
      <dgm:prSet/>
      <dgm:spPr/>
      <dgm:t>
        <a:bodyPr/>
        <a:lstStyle/>
        <a:p>
          <a:endParaRPr lang="en-US"/>
        </a:p>
      </dgm:t>
    </dgm:pt>
    <dgm:pt modelId="{5CF9C320-3ED7-4151-9370-1A5CC7D4620E}" type="pres">
      <dgm:prSet presAssocID="{757CFF00-E22A-4AD1-9D42-61DAF7A41654}" presName="root" presStyleCnt="0">
        <dgm:presLayoutVars>
          <dgm:dir/>
          <dgm:resizeHandles val="exact"/>
        </dgm:presLayoutVars>
      </dgm:prSet>
      <dgm:spPr/>
    </dgm:pt>
    <dgm:pt modelId="{D8B84230-BE36-4D58-86C6-7DE045887AB7}" type="pres">
      <dgm:prSet presAssocID="{0A08CBB3-29C4-489B-9D73-2159991FCD8B}" presName="compNode" presStyleCnt="0"/>
      <dgm:spPr/>
    </dgm:pt>
    <dgm:pt modelId="{DB461D06-F184-434A-B6FB-B776119C7734}" type="pres">
      <dgm:prSet presAssocID="{0A08CBB3-29C4-489B-9D73-2159991FCD8B}" presName="bgRect" presStyleLbl="bgShp" presStyleIdx="0" presStyleCnt="4"/>
      <dgm:spPr/>
    </dgm:pt>
    <dgm:pt modelId="{865161F9-9C39-4EFC-ACD0-5C6736EF8982}" type="pres">
      <dgm:prSet presAssocID="{0A08CBB3-29C4-489B-9D73-2159991FCD8B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118A544-E988-4F43-B2A3-EACED8263D3C}" type="pres">
      <dgm:prSet presAssocID="{0A08CBB3-29C4-489B-9D73-2159991FCD8B}" presName="spaceRect" presStyleCnt="0"/>
      <dgm:spPr/>
    </dgm:pt>
    <dgm:pt modelId="{C9B2EC34-8FD6-4BE2-AB0B-B9106B7A9C86}" type="pres">
      <dgm:prSet presAssocID="{0A08CBB3-29C4-489B-9D73-2159991FCD8B}" presName="parTx" presStyleLbl="revTx" presStyleIdx="0" presStyleCnt="4">
        <dgm:presLayoutVars>
          <dgm:chMax val="0"/>
          <dgm:chPref val="0"/>
        </dgm:presLayoutVars>
      </dgm:prSet>
      <dgm:spPr/>
    </dgm:pt>
    <dgm:pt modelId="{20484872-CB6C-49A0-B438-76018F3D2226}" type="pres">
      <dgm:prSet presAssocID="{BF0C2A01-2469-4100-8603-C491E3732477}" presName="sibTrans" presStyleCnt="0"/>
      <dgm:spPr/>
    </dgm:pt>
    <dgm:pt modelId="{086981CC-FDDB-4DB6-BD28-78D44FAAB0E6}" type="pres">
      <dgm:prSet presAssocID="{EFE95B31-45EE-4632-8114-67A0161BAC2E}" presName="compNode" presStyleCnt="0"/>
      <dgm:spPr/>
    </dgm:pt>
    <dgm:pt modelId="{0BCA1D54-C4AA-41D0-8FDE-B577BC076912}" type="pres">
      <dgm:prSet presAssocID="{EFE95B31-45EE-4632-8114-67A0161BAC2E}" presName="bgRect" presStyleLbl="bgShp" presStyleIdx="1" presStyleCnt="4"/>
      <dgm:spPr/>
    </dgm:pt>
    <dgm:pt modelId="{10C507B9-032E-4571-8875-26FD88166413}" type="pres">
      <dgm:prSet presAssocID="{EFE95B31-45EE-4632-8114-67A0161BAC2E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481E3E-B684-45FB-9309-AC911E39EC63}" type="pres">
      <dgm:prSet presAssocID="{EFE95B31-45EE-4632-8114-67A0161BAC2E}" presName="spaceRect" presStyleCnt="0"/>
      <dgm:spPr/>
    </dgm:pt>
    <dgm:pt modelId="{81D43ED0-6056-40D5-A974-210F4C37E3A3}" type="pres">
      <dgm:prSet presAssocID="{EFE95B31-45EE-4632-8114-67A0161BAC2E}" presName="parTx" presStyleLbl="revTx" presStyleIdx="1" presStyleCnt="4">
        <dgm:presLayoutVars>
          <dgm:chMax val="0"/>
          <dgm:chPref val="0"/>
        </dgm:presLayoutVars>
      </dgm:prSet>
      <dgm:spPr/>
    </dgm:pt>
    <dgm:pt modelId="{6DB1DEA6-BD6C-4D1F-8D60-C760C964D6E6}" type="pres">
      <dgm:prSet presAssocID="{AD32151C-756A-4406-A809-A788F83B899B}" presName="sibTrans" presStyleCnt="0"/>
      <dgm:spPr/>
    </dgm:pt>
    <dgm:pt modelId="{3F5124E7-349A-4913-A5F7-5105C63E8E5F}" type="pres">
      <dgm:prSet presAssocID="{00E9F83D-CEE6-421E-B5A9-F35471DBDBDB}" presName="compNode" presStyleCnt="0"/>
      <dgm:spPr/>
    </dgm:pt>
    <dgm:pt modelId="{5C8E913B-DCCB-4CF8-B5FE-01D406747FB0}" type="pres">
      <dgm:prSet presAssocID="{00E9F83D-CEE6-421E-B5A9-F35471DBDBDB}" presName="bgRect" presStyleLbl="bgShp" presStyleIdx="2" presStyleCnt="4"/>
      <dgm:spPr/>
    </dgm:pt>
    <dgm:pt modelId="{6886AD8B-533B-4910-A609-F5FEAB5C14FC}" type="pres">
      <dgm:prSet presAssocID="{00E9F83D-CEE6-421E-B5A9-F35471DBDBDB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751917E-03DF-484E-B774-FEFF0A85C80A}" type="pres">
      <dgm:prSet presAssocID="{00E9F83D-CEE6-421E-B5A9-F35471DBDBDB}" presName="spaceRect" presStyleCnt="0"/>
      <dgm:spPr/>
    </dgm:pt>
    <dgm:pt modelId="{2D36899C-DF5F-45E3-B5EF-44493A77907E}" type="pres">
      <dgm:prSet presAssocID="{00E9F83D-CEE6-421E-B5A9-F35471DBDBDB}" presName="parTx" presStyleLbl="revTx" presStyleIdx="2" presStyleCnt="4">
        <dgm:presLayoutVars>
          <dgm:chMax val="0"/>
          <dgm:chPref val="0"/>
        </dgm:presLayoutVars>
      </dgm:prSet>
      <dgm:spPr/>
    </dgm:pt>
    <dgm:pt modelId="{30F4769E-99EE-482F-896B-4FC4931654B3}" type="pres">
      <dgm:prSet presAssocID="{331ADBCC-1773-42FC-A2D2-92D78C0D6A52}" presName="sibTrans" presStyleCnt="0"/>
      <dgm:spPr/>
    </dgm:pt>
    <dgm:pt modelId="{479ECA10-95AC-4CBA-AAE5-5992F82CEB5A}" type="pres">
      <dgm:prSet presAssocID="{1999DBF1-4FC0-40D6-A328-7A023F5ECD6D}" presName="compNode" presStyleCnt="0"/>
      <dgm:spPr/>
    </dgm:pt>
    <dgm:pt modelId="{571E8B1D-7377-472B-B267-63A7188AA357}" type="pres">
      <dgm:prSet presAssocID="{1999DBF1-4FC0-40D6-A328-7A023F5ECD6D}" presName="bgRect" presStyleLbl="bgShp" presStyleIdx="3" presStyleCnt="4"/>
      <dgm:spPr/>
    </dgm:pt>
    <dgm:pt modelId="{2E947C80-C44E-4277-AE81-6399FAB6C9AF}" type="pres">
      <dgm:prSet presAssocID="{1999DBF1-4FC0-40D6-A328-7A023F5ECD6D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43E76AD-37D9-4D8B-8621-697B16E92612}" type="pres">
      <dgm:prSet presAssocID="{1999DBF1-4FC0-40D6-A328-7A023F5ECD6D}" presName="spaceRect" presStyleCnt="0"/>
      <dgm:spPr/>
    </dgm:pt>
    <dgm:pt modelId="{DAAC70E3-1D2B-4C02-8CA7-55707FCC65EA}" type="pres">
      <dgm:prSet presAssocID="{1999DBF1-4FC0-40D6-A328-7A023F5ECD6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15BA70A-4B14-4B3B-8262-7958F7D44FB1}" type="presOf" srcId="{757CFF00-E22A-4AD1-9D42-61DAF7A41654}" destId="{5CF9C320-3ED7-4151-9370-1A5CC7D4620E}" srcOrd="0" destOrd="0" presId="urn:microsoft.com/office/officeart/2018/2/layout/IconVerticalSolidList"/>
    <dgm:cxn modelId="{8D354A3D-8961-4FFF-ABA3-64583678EEBD}" srcId="{757CFF00-E22A-4AD1-9D42-61DAF7A41654}" destId="{EFE95B31-45EE-4632-8114-67A0161BAC2E}" srcOrd="1" destOrd="0" parTransId="{2038654A-C643-4A36-A27C-F7CA3DBDDB20}" sibTransId="{AD32151C-756A-4406-A809-A788F83B899B}"/>
    <dgm:cxn modelId="{1A36275D-58E6-4BA1-9C28-0B3F071164AB}" type="presOf" srcId="{00E9F83D-CEE6-421E-B5A9-F35471DBDBDB}" destId="{2D36899C-DF5F-45E3-B5EF-44493A77907E}" srcOrd="0" destOrd="0" presId="urn:microsoft.com/office/officeart/2018/2/layout/IconVerticalSolidList"/>
    <dgm:cxn modelId="{8C296662-4C7A-40C4-8EBB-C0441EB7351B}" srcId="{757CFF00-E22A-4AD1-9D42-61DAF7A41654}" destId="{00E9F83D-CEE6-421E-B5A9-F35471DBDBDB}" srcOrd="2" destOrd="0" parTransId="{87AC89B9-74E0-4C2D-8D47-4EAA63803C30}" sibTransId="{331ADBCC-1773-42FC-A2D2-92D78C0D6A52}"/>
    <dgm:cxn modelId="{EA771F63-E427-46C6-8657-6A2B0F408F28}" type="presOf" srcId="{1999DBF1-4FC0-40D6-A328-7A023F5ECD6D}" destId="{DAAC70E3-1D2B-4C02-8CA7-55707FCC65EA}" srcOrd="0" destOrd="0" presId="urn:microsoft.com/office/officeart/2018/2/layout/IconVerticalSolidList"/>
    <dgm:cxn modelId="{EF489A44-2F9E-42A9-B801-B8F9CA4F1711}" type="presOf" srcId="{0A08CBB3-29C4-489B-9D73-2159991FCD8B}" destId="{C9B2EC34-8FD6-4BE2-AB0B-B9106B7A9C86}" srcOrd="0" destOrd="0" presId="urn:microsoft.com/office/officeart/2018/2/layout/IconVerticalSolidList"/>
    <dgm:cxn modelId="{5114A890-DEFB-498D-B698-9393BC272AFF}" srcId="{757CFF00-E22A-4AD1-9D42-61DAF7A41654}" destId="{1999DBF1-4FC0-40D6-A328-7A023F5ECD6D}" srcOrd="3" destOrd="0" parTransId="{900035F5-8564-42B3-AC42-DB83C5675741}" sibTransId="{D6F7CD28-3374-447F-AD1B-E11788F63939}"/>
    <dgm:cxn modelId="{C7E884C6-9934-47C9-87CD-FA7658C4F298}" type="presOf" srcId="{EFE95B31-45EE-4632-8114-67A0161BAC2E}" destId="{81D43ED0-6056-40D5-A974-210F4C37E3A3}" srcOrd="0" destOrd="0" presId="urn:microsoft.com/office/officeart/2018/2/layout/IconVerticalSolidList"/>
    <dgm:cxn modelId="{A8F679C9-0614-4529-96BD-F1F4E73853EA}" srcId="{757CFF00-E22A-4AD1-9D42-61DAF7A41654}" destId="{0A08CBB3-29C4-489B-9D73-2159991FCD8B}" srcOrd="0" destOrd="0" parTransId="{B7EA69EE-7675-420E-8E43-11DB76457630}" sibTransId="{BF0C2A01-2469-4100-8603-C491E3732477}"/>
    <dgm:cxn modelId="{46FAF415-9E3B-49C8-9D0D-70EBF7E1BEB5}" type="presParOf" srcId="{5CF9C320-3ED7-4151-9370-1A5CC7D4620E}" destId="{D8B84230-BE36-4D58-86C6-7DE045887AB7}" srcOrd="0" destOrd="0" presId="urn:microsoft.com/office/officeart/2018/2/layout/IconVerticalSolidList"/>
    <dgm:cxn modelId="{EA1DB1A5-6380-4251-BC8B-BEF9ADEB6CF2}" type="presParOf" srcId="{D8B84230-BE36-4D58-86C6-7DE045887AB7}" destId="{DB461D06-F184-434A-B6FB-B776119C7734}" srcOrd="0" destOrd="0" presId="urn:microsoft.com/office/officeart/2018/2/layout/IconVerticalSolidList"/>
    <dgm:cxn modelId="{8FBFB90B-E2B4-41F2-9490-C02A38F18417}" type="presParOf" srcId="{D8B84230-BE36-4D58-86C6-7DE045887AB7}" destId="{865161F9-9C39-4EFC-ACD0-5C6736EF8982}" srcOrd="1" destOrd="0" presId="urn:microsoft.com/office/officeart/2018/2/layout/IconVerticalSolidList"/>
    <dgm:cxn modelId="{7339E852-E2C3-4FB1-8836-25A9C4164027}" type="presParOf" srcId="{D8B84230-BE36-4D58-86C6-7DE045887AB7}" destId="{4118A544-E988-4F43-B2A3-EACED8263D3C}" srcOrd="2" destOrd="0" presId="urn:microsoft.com/office/officeart/2018/2/layout/IconVerticalSolidList"/>
    <dgm:cxn modelId="{E2D8C8AE-7626-4519-A7C2-E8569E30638D}" type="presParOf" srcId="{D8B84230-BE36-4D58-86C6-7DE045887AB7}" destId="{C9B2EC34-8FD6-4BE2-AB0B-B9106B7A9C86}" srcOrd="3" destOrd="0" presId="urn:microsoft.com/office/officeart/2018/2/layout/IconVerticalSolidList"/>
    <dgm:cxn modelId="{40085295-0B3E-409F-9747-359975CE98B9}" type="presParOf" srcId="{5CF9C320-3ED7-4151-9370-1A5CC7D4620E}" destId="{20484872-CB6C-49A0-B438-76018F3D2226}" srcOrd="1" destOrd="0" presId="urn:microsoft.com/office/officeart/2018/2/layout/IconVerticalSolidList"/>
    <dgm:cxn modelId="{A66CD188-B8EC-4798-BB4D-08C6ECD95000}" type="presParOf" srcId="{5CF9C320-3ED7-4151-9370-1A5CC7D4620E}" destId="{086981CC-FDDB-4DB6-BD28-78D44FAAB0E6}" srcOrd="2" destOrd="0" presId="urn:microsoft.com/office/officeart/2018/2/layout/IconVerticalSolidList"/>
    <dgm:cxn modelId="{254D076E-AB65-4813-B788-B1C1434BB974}" type="presParOf" srcId="{086981CC-FDDB-4DB6-BD28-78D44FAAB0E6}" destId="{0BCA1D54-C4AA-41D0-8FDE-B577BC076912}" srcOrd="0" destOrd="0" presId="urn:microsoft.com/office/officeart/2018/2/layout/IconVerticalSolidList"/>
    <dgm:cxn modelId="{34D4515F-03E7-4994-954E-24AB5B20D330}" type="presParOf" srcId="{086981CC-FDDB-4DB6-BD28-78D44FAAB0E6}" destId="{10C507B9-032E-4571-8875-26FD88166413}" srcOrd="1" destOrd="0" presId="urn:microsoft.com/office/officeart/2018/2/layout/IconVerticalSolidList"/>
    <dgm:cxn modelId="{4A65A2E2-74ED-4116-82A6-E414F13295EE}" type="presParOf" srcId="{086981CC-FDDB-4DB6-BD28-78D44FAAB0E6}" destId="{8E481E3E-B684-45FB-9309-AC911E39EC63}" srcOrd="2" destOrd="0" presId="urn:microsoft.com/office/officeart/2018/2/layout/IconVerticalSolidList"/>
    <dgm:cxn modelId="{458B0200-CBFD-418D-AD5D-F6EEDA53371B}" type="presParOf" srcId="{086981CC-FDDB-4DB6-BD28-78D44FAAB0E6}" destId="{81D43ED0-6056-40D5-A974-210F4C37E3A3}" srcOrd="3" destOrd="0" presId="urn:microsoft.com/office/officeart/2018/2/layout/IconVerticalSolidList"/>
    <dgm:cxn modelId="{92E13A16-7941-4CFE-9A1A-75C31A56B961}" type="presParOf" srcId="{5CF9C320-3ED7-4151-9370-1A5CC7D4620E}" destId="{6DB1DEA6-BD6C-4D1F-8D60-C760C964D6E6}" srcOrd="3" destOrd="0" presId="urn:microsoft.com/office/officeart/2018/2/layout/IconVerticalSolidList"/>
    <dgm:cxn modelId="{D8CAD00C-828C-4A9E-9B55-D571615CFDC9}" type="presParOf" srcId="{5CF9C320-3ED7-4151-9370-1A5CC7D4620E}" destId="{3F5124E7-349A-4913-A5F7-5105C63E8E5F}" srcOrd="4" destOrd="0" presId="urn:microsoft.com/office/officeart/2018/2/layout/IconVerticalSolidList"/>
    <dgm:cxn modelId="{CD05CF6C-AF1B-4A49-A771-914924A70F9D}" type="presParOf" srcId="{3F5124E7-349A-4913-A5F7-5105C63E8E5F}" destId="{5C8E913B-DCCB-4CF8-B5FE-01D406747FB0}" srcOrd="0" destOrd="0" presId="urn:microsoft.com/office/officeart/2018/2/layout/IconVerticalSolidList"/>
    <dgm:cxn modelId="{26A255BC-87DC-4B5A-98E9-3E14C70271DB}" type="presParOf" srcId="{3F5124E7-349A-4913-A5F7-5105C63E8E5F}" destId="{6886AD8B-533B-4910-A609-F5FEAB5C14FC}" srcOrd="1" destOrd="0" presId="urn:microsoft.com/office/officeart/2018/2/layout/IconVerticalSolidList"/>
    <dgm:cxn modelId="{778CA9F6-84DD-41A3-949B-925F3379C92D}" type="presParOf" srcId="{3F5124E7-349A-4913-A5F7-5105C63E8E5F}" destId="{6751917E-03DF-484E-B774-FEFF0A85C80A}" srcOrd="2" destOrd="0" presId="urn:microsoft.com/office/officeart/2018/2/layout/IconVerticalSolidList"/>
    <dgm:cxn modelId="{0F072D31-4BA1-4622-80A7-B8706A0EB8FA}" type="presParOf" srcId="{3F5124E7-349A-4913-A5F7-5105C63E8E5F}" destId="{2D36899C-DF5F-45E3-B5EF-44493A77907E}" srcOrd="3" destOrd="0" presId="urn:microsoft.com/office/officeart/2018/2/layout/IconVerticalSolidList"/>
    <dgm:cxn modelId="{74F2F8D3-D6E8-4B00-AF1B-A69D882B2861}" type="presParOf" srcId="{5CF9C320-3ED7-4151-9370-1A5CC7D4620E}" destId="{30F4769E-99EE-482F-896B-4FC4931654B3}" srcOrd="5" destOrd="0" presId="urn:microsoft.com/office/officeart/2018/2/layout/IconVerticalSolidList"/>
    <dgm:cxn modelId="{4D096E08-82DD-420C-BD53-AF42CB72C6A0}" type="presParOf" srcId="{5CF9C320-3ED7-4151-9370-1A5CC7D4620E}" destId="{479ECA10-95AC-4CBA-AAE5-5992F82CEB5A}" srcOrd="6" destOrd="0" presId="urn:microsoft.com/office/officeart/2018/2/layout/IconVerticalSolidList"/>
    <dgm:cxn modelId="{C0B4AA14-43C5-4CF8-8A32-B9C3799D2BDD}" type="presParOf" srcId="{479ECA10-95AC-4CBA-AAE5-5992F82CEB5A}" destId="{571E8B1D-7377-472B-B267-63A7188AA357}" srcOrd="0" destOrd="0" presId="urn:microsoft.com/office/officeart/2018/2/layout/IconVerticalSolidList"/>
    <dgm:cxn modelId="{805D7DBD-C4AB-44A5-BC74-62AEE1377E37}" type="presParOf" srcId="{479ECA10-95AC-4CBA-AAE5-5992F82CEB5A}" destId="{2E947C80-C44E-4277-AE81-6399FAB6C9AF}" srcOrd="1" destOrd="0" presId="urn:microsoft.com/office/officeart/2018/2/layout/IconVerticalSolidList"/>
    <dgm:cxn modelId="{B5D241A8-DE92-4342-8E5E-6F557E5B8DE3}" type="presParOf" srcId="{479ECA10-95AC-4CBA-AAE5-5992F82CEB5A}" destId="{B43E76AD-37D9-4D8B-8621-697B16E92612}" srcOrd="2" destOrd="0" presId="urn:microsoft.com/office/officeart/2018/2/layout/IconVerticalSolidList"/>
    <dgm:cxn modelId="{2F15374C-3BE5-4DD6-847F-4166CCA435A9}" type="presParOf" srcId="{479ECA10-95AC-4CBA-AAE5-5992F82CEB5A}" destId="{DAAC70E3-1D2B-4C02-8CA7-55707FCC65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813E81-8F01-48CF-BA65-A17BBB18CC8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1F54783-08D2-4499-A2C9-5DB66A6F2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nsolas" panose="020B0609020204030204" pitchFamily="49" charset="0"/>
            </a:rPr>
            <a:t>print("Hello, World!")</a:t>
          </a:r>
        </a:p>
      </dgm:t>
    </dgm:pt>
    <dgm:pt modelId="{A75D1229-F8C9-4EDA-9EA7-6D6C196B1A16}" type="parTrans" cxnId="{E20FEFA5-13F4-43DB-879F-12A1D7C07B81}">
      <dgm:prSet/>
      <dgm:spPr/>
      <dgm:t>
        <a:bodyPr/>
        <a:lstStyle/>
        <a:p>
          <a:endParaRPr lang="en-US"/>
        </a:p>
      </dgm:t>
    </dgm:pt>
    <dgm:pt modelId="{7486A0ED-48E6-49E0-8A38-7522EF1817CC}" type="sibTrans" cxnId="{E20FEFA5-13F4-43DB-879F-12A1D7C07B81}">
      <dgm:prSet/>
      <dgm:spPr/>
      <dgm:t>
        <a:bodyPr/>
        <a:lstStyle/>
        <a:p>
          <a:endParaRPr lang="en-US"/>
        </a:p>
      </dgm:t>
    </dgm:pt>
    <dgm:pt modelId="{4F7C4D9B-61C1-4840-84B5-B48F04E34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nsolas" panose="020B0609020204030204" pitchFamily="49" charset="0"/>
            </a:rPr>
            <a:t>x = 5</a:t>
          </a:r>
          <a:br>
            <a:rPr lang="en-US">
              <a:latin typeface="Consolas" panose="020B0609020204030204" pitchFamily="49" charset="0"/>
            </a:rPr>
          </a:br>
          <a:r>
            <a:rPr lang="en-US">
              <a:latin typeface="Consolas" panose="020B0609020204030204" pitchFamily="49" charset="0"/>
            </a:rPr>
            <a:t>if x &gt; 2:</a:t>
          </a:r>
          <a:br>
            <a:rPr lang="en-US">
              <a:latin typeface="Consolas" panose="020B0609020204030204" pitchFamily="49" charset="0"/>
            </a:rPr>
          </a:br>
          <a:r>
            <a:rPr lang="en-US">
              <a:latin typeface="Consolas" panose="020B0609020204030204" pitchFamily="49" charset="0"/>
            </a:rPr>
            <a:t>  print(“x is greater than two!")</a:t>
          </a:r>
        </a:p>
      </dgm:t>
    </dgm:pt>
    <dgm:pt modelId="{0D74683B-96CB-4BC7-A8CC-94C1FAAA8192}" type="parTrans" cxnId="{AF2C8B78-7AAE-4E86-9959-9D1E1E0E8183}">
      <dgm:prSet/>
      <dgm:spPr/>
      <dgm:t>
        <a:bodyPr/>
        <a:lstStyle/>
        <a:p>
          <a:endParaRPr lang="en-US"/>
        </a:p>
      </dgm:t>
    </dgm:pt>
    <dgm:pt modelId="{EF75E9A8-652F-423F-869F-83B756B135D9}" type="sibTrans" cxnId="{AF2C8B78-7AAE-4E86-9959-9D1E1E0E8183}">
      <dgm:prSet/>
      <dgm:spPr/>
      <dgm:t>
        <a:bodyPr/>
        <a:lstStyle/>
        <a:p>
          <a:endParaRPr lang="en-US"/>
        </a:p>
      </dgm:t>
    </dgm:pt>
    <dgm:pt modelId="{3CAAD10E-6713-4049-BB30-2227BD5AD8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Comments start with a </a:t>
          </a:r>
          <a:r>
            <a:rPr lang="en-US">
              <a:solidFill>
                <a:schemeClr val="bg1"/>
              </a:solidFill>
              <a:latin typeface="Consolas" panose="020B0609020204030204" pitchFamily="49" charset="0"/>
            </a:rPr>
            <a:t>#</a:t>
          </a:r>
          <a:r>
            <a:rPr lang="en-US">
              <a:solidFill>
                <a:schemeClr val="tx1"/>
              </a:solidFill>
            </a:rPr>
            <a:t>, and Python will render the rest of the line as a comment:</a:t>
          </a:r>
        </a:p>
      </dgm:t>
    </dgm:pt>
    <dgm:pt modelId="{AA527ECC-D79B-4F00-AB2B-D315FE2AFC17}" type="parTrans" cxnId="{6782CDC1-9C61-4B08-A9F8-4154F245EECC}">
      <dgm:prSet/>
      <dgm:spPr/>
      <dgm:t>
        <a:bodyPr/>
        <a:lstStyle/>
        <a:p>
          <a:endParaRPr lang="en-US"/>
        </a:p>
      </dgm:t>
    </dgm:pt>
    <dgm:pt modelId="{55483A16-740C-4C4A-A68E-7D971301B072}" type="sibTrans" cxnId="{6782CDC1-9C61-4B08-A9F8-4154F245EECC}">
      <dgm:prSet/>
      <dgm:spPr/>
      <dgm:t>
        <a:bodyPr/>
        <a:lstStyle/>
        <a:p>
          <a:endParaRPr lang="en-US"/>
        </a:p>
      </dgm:t>
    </dgm:pt>
    <dgm:pt modelId="{8B35255D-FA7B-401D-91BC-31E452536E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nsolas" panose="020B0609020204030204" pitchFamily="49" charset="0"/>
            </a:rPr>
            <a:t># This is a comment.</a:t>
          </a:r>
          <a:br>
            <a:rPr lang="en-US">
              <a:latin typeface="Consolas" panose="020B0609020204030204" pitchFamily="49" charset="0"/>
            </a:rPr>
          </a:br>
          <a:r>
            <a:rPr lang="en-US">
              <a:latin typeface="Consolas" panose="020B0609020204030204" pitchFamily="49" charset="0"/>
            </a:rPr>
            <a:t>print("Hello, World!")</a:t>
          </a:r>
        </a:p>
      </dgm:t>
    </dgm:pt>
    <dgm:pt modelId="{1732429A-2D48-4E2F-A735-8E62521024C3}" type="sibTrans" cxnId="{1A5BA447-2E41-43BA-B5E2-4EB2A55A30A1}">
      <dgm:prSet/>
      <dgm:spPr/>
      <dgm:t>
        <a:bodyPr/>
        <a:lstStyle/>
        <a:p>
          <a:endParaRPr lang="en-US"/>
        </a:p>
      </dgm:t>
    </dgm:pt>
    <dgm:pt modelId="{506F34F9-0550-41CF-8A6C-9DD341B33163}" type="parTrans" cxnId="{1A5BA447-2E41-43BA-B5E2-4EB2A55A30A1}">
      <dgm:prSet/>
      <dgm:spPr/>
      <dgm:t>
        <a:bodyPr/>
        <a:lstStyle/>
        <a:p>
          <a:endParaRPr lang="en-US"/>
        </a:p>
      </dgm:t>
    </dgm:pt>
    <dgm:pt modelId="{E6666E41-72D6-42B2-A296-4DE75BEC22ED}" type="pres">
      <dgm:prSet presAssocID="{46813E81-8F01-48CF-BA65-A17BBB18CC85}" presName="root" presStyleCnt="0">
        <dgm:presLayoutVars>
          <dgm:dir/>
          <dgm:resizeHandles val="exact"/>
        </dgm:presLayoutVars>
      </dgm:prSet>
      <dgm:spPr/>
    </dgm:pt>
    <dgm:pt modelId="{B2AD9C84-6FB0-4237-B28D-29C921CB40D8}" type="pres">
      <dgm:prSet presAssocID="{D1F54783-08D2-4499-A2C9-5DB66A6F29CC}" presName="compNode" presStyleCnt="0"/>
      <dgm:spPr/>
    </dgm:pt>
    <dgm:pt modelId="{56E1550F-9133-463C-A11E-BD8C74953A39}" type="pres">
      <dgm:prSet presAssocID="{D1F54783-08D2-4499-A2C9-5DB66A6F29CC}" presName="bgRect" presStyleLbl="bgShp" presStyleIdx="0" presStyleCnt="4"/>
      <dgm:spPr/>
    </dgm:pt>
    <dgm:pt modelId="{4CE4C849-796A-4987-8696-27EA1E6DEA66}" type="pres">
      <dgm:prSet presAssocID="{D1F54783-08D2-4499-A2C9-5DB66A6F29CC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35927DD-9B79-4159-8A06-B144411716EF}" type="pres">
      <dgm:prSet presAssocID="{D1F54783-08D2-4499-A2C9-5DB66A6F29CC}" presName="spaceRect" presStyleCnt="0"/>
      <dgm:spPr/>
    </dgm:pt>
    <dgm:pt modelId="{6DA08A39-E4AB-4D48-9466-0023E675DC1C}" type="pres">
      <dgm:prSet presAssocID="{D1F54783-08D2-4499-A2C9-5DB66A6F29CC}" presName="parTx" presStyleLbl="revTx" presStyleIdx="0" presStyleCnt="4">
        <dgm:presLayoutVars>
          <dgm:chMax val="0"/>
          <dgm:chPref val="0"/>
        </dgm:presLayoutVars>
      </dgm:prSet>
      <dgm:spPr/>
    </dgm:pt>
    <dgm:pt modelId="{C03DF383-5E00-4247-930A-B984393459C5}" type="pres">
      <dgm:prSet presAssocID="{7486A0ED-48E6-49E0-8A38-7522EF1817CC}" presName="sibTrans" presStyleCnt="0"/>
      <dgm:spPr/>
    </dgm:pt>
    <dgm:pt modelId="{658DC6DF-F73D-435E-ADB4-62C29D5BC3EF}" type="pres">
      <dgm:prSet presAssocID="{4F7C4D9B-61C1-4840-84B5-B48F04E34E01}" presName="compNode" presStyleCnt="0"/>
      <dgm:spPr/>
    </dgm:pt>
    <dgm:pt modelId="{A9741557-5E69-4132-91B0-6280392EF499}" type="pres">
      <dgm:prSet presAssocID="{4F7C4D9B-61C1-4840-84B5-B48F04E34E01}" presName="bgRect" presStyleLbl="bgShp" presStyleIdx="1" presStyleCnt="4"/>
      <dgm:spPr/>
    </dgm:pt>
    <dgm:pt modelId="{BA2B53F0-7EA5-49AD-93ED-F96F90A03212}" type="pres">
      <dgm:prSet presAssocID="{4F7C4D9B-61C1-4840-84B5-B48F04E34E01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709233-C6B3-4650-AD39-CAEF81D9F500}" type="pres">
      <dgm:prSet presAssocID="{4F7C4D9B-61C1-4840-84B5-B48F04E34E01}" presName="spaceRect" presStyleCnt="0"/>
      <dgm:spPr/>
    </dgm:pt>
    <dgm:pt modelId="{35012BDB-CD3D-4FB5-8714-CEC71A8015BD}" type="pres">
      <dgm:prSet presAssocID="{4F7C4D9B-61C1-4840-84B5-B48F04E34E01}" presName="parTx" presStyleLbl="revTx" presStyleIdx="1" presStyleCnt="4">
        <dgm:presLayoutVars>
          <dgm:chMax val="0"/>
          <dgm:chPref val="0"/>
        </dgm:presLayoutVars>
      </dgm:prSet>
      <dgm:spPr/>
    </dgm:pt>
    <dgm:pt modelId="{D3A32F24-B547-414F-A49A-979AA1D3E573}" type="pres">
      <dgm:prSet presAssocID="{EF75E9A8-652F-423F-869F-83B756B135D9}" presName="sibTrans" presStyleCnt="0"/>
      <dgm:spPr/>
    </dgm:pt>
    <dgm:pt modelId="{92C673FD-C052-4EDE-BE27-F2CA0884B2F2}" type="pres">
      <dgm:prSet presAssocID="{3CAAD10E-6713-4049-BB30-2227BD5AD8DC}" presName="compNode" presStyleCnt="0"/>
      <dgm:spPr/>
    </dgm:pt>
    <dgm:pt modelId="{EE96C688-50AF-488F-8C1E-543023A72DB2}" type="pres">
      <dgm:prSet presAssocID="{3CAAD10E-6713-4049-BB30-2227BD5AD8DC}" presName="bgRect" presStyleLbl="bgShp" presStyleIdx="2" presStyleCnt="4"/>
      <dgm:spPr/>
    </dgm:pt>
    <dgm:pt modelId="{F3960970-861A-4621-B2CD-6516AC75353B}" type="pres">
      <dgm:prSet presAssocID="{3CAAD10E-6713-4049-BB30-2227BD5AD8DC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633A55F-78AC-4850-9813-0E4F456DDED3}" type="pres">
      <dgm:prSet presAssocID="{3CAAD10E-6713-4049-BB30-2227BD5AD8DC}" presName="spaceRect" presStyleCnt="0"/>
      <dgm:spPr/>
    </dgm:pt>
    <dgm:pt modelId="{0948BE5C-635F-496C-A44D-A3C732B8E1D4}" type="pres">
      <dgm:prSet presAssocID="{3CAAD10E-6713-4049-BB30-2227BD5AD8DC}" presName="parTx" presStyleLbl="revTx" presStyleIdx="2" presStyleCnt="4">
        <dgm:presLayoutVars>
          <dgm:chMax val="0"/>
          <dgm:chPref val="0"/>
        </dgm:presLayoutVars>
      </dgm:prSet>
      <dgm:spPr/>
    </dgm:pt>
    <dgm:pt modelId="{7DC1F90B-8757-4D86-A2C3-D7F00CE065BA}" type="pres">
      <dgm:prSet presAssocID="{55483A16-740C-4C4A-A68E-7D971301B072}" presName="sibTrans" presStyleCnt="0"/>
      <dgm:spPr/>
    </dgm:pt>
    <dgm:pt modelId="{0C4E8469-2563-4B2C-B076-6645468A5F51}" type="pres">
      <dgm:prSet presAssocID="{8B35255D-FA7B-401D-91BC-31E452536E4B}" presName="compNode" presStyleCnt="0"/>
      <dgm:spPr/>
    </dgm:pt>
    <dgm:pt modelId="{6F4EC95A-B45E-40D9-9770-291369130E8D}" type="pres">
      <dgm:prSet presAssocID="{8B35255D-FA7B-401D-91BC-31E452536E4B}" presName="bgRect" presStyleLbl="bgShp" presStyleIdx="3" presStyleCnt="4"/>
      <dgm:spPr/>
    </dgm:pt>
    <dgm:pt modelId="{FDD33DCB-FF9F-4461-9CB6-27AE66A45EB7}" type="pres">
      <dgm:prSet presAssocID="{8B35255D-FA7B-401D-91BC-31E452536E4B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03050415-E98A-41C1-8A83-78CD6DA8CDB8}" type="pres">
      <dgm:prSet presAssocID="{8B35255D-FA7B-401D-91BC-31E452536E4B}" presName="spaceRect" presStyleCnt="0"/>
      <dgm:spPr/>
    </dgm:pt>
    <dgm:pt modelId="{579C9D2E-66F6-4963-9F62-6DA39678F21F}" type="pres">
      <dgm:prSet presAssocID="{8B35255D-FA7B-401D-91BC-31E452536E4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F6FF41-82A1-4025-B731-4742F16D475D}" type="presOf" srcId="{3CAAD10E-6713-4049-BB30-2227BD5AD8DC}" destId="{0948BE5C-635F-496C-A44D-A3C732B8E1D4}" srcOrd="0" destOrd="0" presId="urn:microsoft.com/office/officeart/2018/2/layout/IconVerticalSolidList"/>
    <dgm:cxn modelId="{1A5BA447-2E41-43BA-B5E2-4EB2A55A30A1}" srcId="{46813E81-8F01-48CF-BA65-A17BBB18CC85}" destId="{8B35255D-FA7B-401D-91BC-31E452536E4B}" srcOrd="3" destOrd="0" parTransId="{506F34F9-0550-41CF-8A6C-9DD341B33163}" sibTransId="{1732429A-2D48-4E2F-A735-8E62521024C3}"/>
    <dgm:cxn modelId="{40D1B276-29B6-462E-807C-38043256BCB3}" type="presOf" srcId="{D1F54783-08D2-4499-A2C9-5DB66A6F29CC}" destId="{6DA08A39-E4AB-4D48-9466-0023E675DC1C}" srcOrd="0" destOrd="0" presId="urn:microsoft.com/office/officeart/2018/2/layout/IconVerticalSolidList"/>
    <dgm:cxn modelId="{AF2C8B78-7AAE-4E86-9959-9D1E1E0E8183}" srcId="{46813E81-8F01-48CF-BA65-A17BBB18CC85}" destId="{4F7C4D9B-61C1-4840-84B5-B48F04E34E01}" srcOrd="1" destOrd="0" parTransId="{0D74683B-96CB-4BC7-A8CC-94C1FAAA8192}" sibTransId="{EF75E9A8-652F-423F-869F-83B756B135D9}"/>
    <dgm:cxn modelId="{7A6B1F8E-B7E2-483D-AC45-DE12EF8120C1}" type="presOf" srcId="{4F7C4D9B-61C1-4840-84B5-B48F04E34E01}" destId="{35012BDB-CD3D-4FB5-8714-CEC71A8015BD}" srcOrd="0" destOrd="0" presId="urn:microsoft.com/office/officeart/2018/2/layout/IconVerticalSolidList"/>
    <dgm:cxn modelId="{E20FEFA5-13F4-43DB-879F-12A1D7C07B81}" srcId="{46813E81-8F01-48CF-BA65-A17BBB18CC85}" destId="{D1F54783-08D2-4499-A2C9-5DB66A6F29CC}" srcOrd="0" destOrd="0" parTransId="{A75D1229-F8C9-4EDA-9EA7-6D6C196B1A16}" sibTransId="{7486A0ED-48E6-49E0-8A38-7522EF1817CC}"/>
    <dgm:cxn modelId="{71B77FAA-2284-4711-82CE-A4D1711C897E}" type="presOf" srcId="{8B35255D-FA7B-401D-91BC-31E452536E4B}" destId="{579C9D2E-66F6-4963-9F62-6DA39678F21F}" srcOrd="0" destOrd="0" presId="urn:microsoft.com/office/officeart/2018/2/layout/IconVerticalSolidList"/>
    <dgm:cxn modelId="{6782CDC1-9C61-4B08-A9F8-4154F245EECC}" srcId="{46813E81-8F01-48CF-BA65-A17BBB18CC85}" destId="{3CAAD10E-6713-4049-BB30-2227BD5AD8DC}" srcOrd="2" destOrd="0" parTransId="{AA527ECC-D79B-4F00-AB2B-D315FE2AFC17}" sibTransId="{55483A16-740C-4C4A-A68E-7D971301B072}"/>
    <dgm:cxn modelId="{0024D7E5-9C63-456C-B21E-9B7CEEF102EF}" type="presOf" srcId="{46813E81-8F01-48CF-BA65-A17BBB18CC85}" destId="{E6666E41-72D6-42B2-A296-4DE75BEC22ED}" srcOrd="0" destOrd="0" presId="urn:microsoft.com/office/officeart/2018/2/layout/IconVerticalSolidList"/>
    <dgm:cxn modelId="{C3900598-E9E5-4BC0-9739-FD133AA74279}" type="presParOf" srcId="{E6666E41-72D6-42B2-A296-4DE75BEC22ED}" destId="{B2AD9C84-6FB0-4237-B28D-29C921CB40D8}" srcOrd="0" destOrd="0" presId="urn:microsoft.com/office/officeart/2018/2/layout/IconVerticalSolidList"/>
    <dgm:cxn modelId="{EA9AFA3F-5E90-4708-A8BF-47A3E0C80639}" type="presParOf" srcId="{B2AD9C84-6FB0-4237-B28D-29C921CB40D8}" destId="{56E1550F-9133-463C-A11E-BD8C74953A39}" srcOrd="0" destOrd="0" presId="urn:microsoft.com/office/officeart/2018/2/layout/IconVerticalSolidList"/>
    <dgm:cxn modelId="{18DD14F8-C553-48FF-9EF4-71A83189985C}" type="presParOf" srcId="{B2AD9C84-6FB0-4237-B28D-29C921CB40D8}" destId="{4CE4C849-796A-4987-8696-27EA1E6DEA66}" srcOrd="1" destOrd="0" presId="urn:microsoft.com/office/officeart/2018/2/layout/IconVerticalSolidList"/>
    <dgm:cxn modelId="{CC7702E9-23F0-46A2-82BA-8CD22FAD6A7F}" type="presParOf" srcId="{B2AD9C84-6FB0-4237-B28D-29C921CB40D8}" destId="{235927DD-9B79-4159-8A06-B144411716EF}" srcOrd="2" destOrd="0" presId="urn:microsoft.com/office/officeart/2018/2/layout/IconVerticalSolidList"/>
    <dgm:cxn modelId="{D7C5139D-B839-4C60-86F3-F83AC37CB194}" type="presParOf" srcId="{B2AD9C84-6FB0-4237-B28D-29C921CB40D8}" destId="{6DA08A39-E4AB-4D48-9466-0023E675DC1C}" srcOrd="3" destOrd="0" presId="urn:microsoft.com/office/officeart/2018/2/layout/IconVerticalSolidList"/>
    <dgm:cxn modelId="{E75EAA9D-CD9D-4C76-9019-43E5418C2CEB}" type="presParOf" srcId="{E6666E41-72D6-42B2-A296-4DE75BEC22ED}" destId="{C03DF383-5E00-4247-930A-B984393459C5}" srcOrd="1" destOrd="0" presId="urn:microsoft.com/office/officeart/2018/2/layout/IconVerticalSolidList"/>
    <dgm:cxn modelId="{F4961E14-C827-4236-8B2D-0F4849917C9A}" type="presParOf" srcId="{E6666E41-72D6-42B2-A296-4DE75BEC22ED}" destId="{658DC6DF-F73D-435E-ADB4-62C29D5BC3EF}" srcOrd="2" destOrd="0" presId="urn:microsoft.com/office/officeart/2018/2/layout/IconVerticalSolidList"/>
    <dgm:cxn modelId="{73A5EECE-F426-4F4D-AF10-FF545096BF0B}" type="presParOf" srcId="{658DC6DF-F73D-435E-ADB4-62C29D5BC3EF}" destId="{A9741557-5E69-4132-91B0-6280392EF499}" srcOrd="0" destOrd="0" presId="urn:microsoft.com/office/officeart/2018/2/layout/IconVerticalSolidList"/>
    <dgm:cxn modelId="{F3E5580B-9D5B-4E58-84AF-222A2C2965DB}" type="presParOf" srcId="{658DC6DF-F73D-435E-ADB4-62C29D5BC3EF}" destId="{BA2B53F0-7EA5-49AD-93ED-F96F90A03212}" srcOrd="1" destOrd="0" presId="urn:microsoft.com/office/officeart/2018/2/layout/IconVerticalSolidList"/>
    <dgm:cxn modelId="{1B35D484-BECB-4979-A302-37F22B1C29C3}" type="presParOf" srcId="{658DC6DF-F73D-435E-ADB4-62C29D5BC3EF}" destId="{9E709233-C6B3-4650-AD39-CAEF81D9F500}" srcOrd="2" destOrd="0" presId="urn:microsoft.com/office/officeart/2018/2/layout/IconVerticalSolidList"/>
    <dgm:cxn modelId="{C71DD4A3-CAFF-4183-905C-3FEB9C9D7B0B}" type="presParOf" srcId="{658DC6DF-F73D-435E-ADB4-62C29D5BC3EF}" destId="{35012BDB-CD3D-4FB5-8714-CEC71A8015BD}" srcOrd="3" destOrd="0" presId="urn:microsoft.com/office/officeart/2018/2/layout/IconVerticalSolidList"/>
    <dgm:cxn modelId="{30508111-C7C9-462F-B207-6E2DFF963C20}" type="presParOf" srcId="{E6666E41-72D6-42B2-A296-4DE75BEC22ED}" destId="{D3A32F24-B547-414F-A49A-979AA1D3E573}" srcOrd="3" destOrd="0" presId="urn:microsoft.com/office/officeart/2018/2/layout/IconVerticalSolidList"/>
    <dgm:cxn modelId="{2D833630-081E-42BE-8121-AA2FC774FA36}" type="presParOf" srcId="{E6666E41-72D6-42B2-A296-4DE75BEC22ED}" destId="{92C673FD-C052-4EDE-BE27-F2CA0884B2F2}" srcOrd="4" destOrd="0" presId="urn:microsoft.com/office/officeart/2018/2/layout/IconVerticalSolidList"/>
    <dgm:cxn modelId="{4C944D45-DC5B-4F59-8605-B7039C6F0C6B}" type="presParOf" srcId="{92C673FD-C052-4EDE-BE27-F2CA0884B2F2}" destId="{EE96C688-50AF-488F-8C1E-543023A72DB2}" srcOrd="0" destOrd="0" presId="urn:microsoft.com/office/officeart/2018/2/layout/IconVerticalSolidList"/>
    <dgm:cxn modelId="{6FC7BDA6-4027-4456-ABB0-F35C5F46BB82}" type="presParOf" srcId="{92C673FD-C052-4EDE-BE27-F2CA0884B2F2}" destId="{F3960970-861A-4621-B2CD-6516AC75353B}" srcOrd="1" destOrd="0" presId="urn:microsoft.com/office/officeart/2018/2/layout/IconVerticalSolidList"/>
    <dgm:cxn modelId="{12C8AEF8-A423-4FA5-B731-0BDF6DF2B433}" type="presParOf" srcId="{92C673FD-C052-4EDE-BE27-F2CA0884B2F2}" destId="{C633A55F-78AC-4850-9813-0E4F456DDED3}" srcOrd="2" destOrd="0" presId="urn:microsoft.com/office/officeart/2018/2/layout/IconVerticalSolidList"/>
    <dgm:cxn modelId="{CC2A61DC-16EF-4902-BA52-063E2A70D113}" type="presParOf" srcId="{92C673FD-C052-4EDE-BE27-F2CA0884B2F2}" destId="{0948BE5C-635F-496C-A44D-A3C732B8E1D4}" srcOrd="3" destOrd="0" presId="urn:microsoft.com/office/officeart/2018/2/layout/IconVerticalSolidList"/>
    <dgm:cxn modelId="{243B642A-4274-4EB0-9F3D-66D244B7B277}" type="presParOf" srcId="{E6666E41-72D6-42B2-A296-4DE75BEC22ED}" destId="{7DC1F90B-8757-4D86-A2C3-D7F00CE065BA}" srcOrd="5" destOrd="0" presId="urn:microsoft.com/office/officeart/2018/2/layout/IconVerticalSolidList"/>
    <dgm:cxn modelId="{BE08F9E7-C488-4B27-B11B-76C1CCD2C015}" type="presParOf" srcId="{E6666E41-72D6-42B2-A296-4DE75BEC22ED}" destId="{0C4E8469-2563-4B2C-B076-6645468A5F51}" srcOrd="6" destOrd="0" presId="urn:microsoft.com/office/officeart/2018/2/layout/IconVerticalSolidList"/>
    <dgm:cxn modelId="{AD025590-0F7D-4E8A-80BB-CD48FE2ACB9D}" type="presParOf" srcId="{0C4E8469-2563-4B2C-B076-6645468A5F51}" destId="{6F4EC95A-B45E-40D9-9770-291369130E8D}" srcOrd="0" destOrd="0" presId="urn:microsoft.com/office/officeart/2018/2/layout/IconVerticalSolidList"/>
    <dgm:cxn modelId="{2C334702-C259-49E0-B129-F520F02DB0A6}" type="presParOf" srcId="{0C4E8469-2563-4B2C-B076-6645468A5F51}" destId="{FDD33DCB-FF9F-4461-9CB6-27AE66A45EB7}" srcOrd="1" destOrd="0" presId="urn:microsoft.com/office/officeart/2018/2/layout/IconVerticalSolidList"/>
    <dgm:cxn modelId="{E290CBD1-C9C5-471E-A1E9-04E4070E0599}" type="presParOf" srcId="{0C4E8469-2563-4B2C-B076-6645468A5F51}" destId="{03050415-E98A-41C1-8A83-78CD6DA8CDB8}" srcOrd="2" destOrd="0" presId="urn:microsoft.com/office/officeart/2018/2/layout/IconVerticalSolidList"/>
    <dgm:cxn modelId="{9F3293E4-2A31-43F4-80E1-71F0836F378D}" type="presParOf" srcId="{0C4E8469-2563-4B2C-B076-6645468A5F51}" destId="{579C9D2E-66F6-4963-9F62-6DA39678F2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F1502A-6B03-4DB9-96B7-DDEE2F02916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4011A3-2873-4E34-932B-C3C3304E6F37}">
      <dgm:prSet/>
      <dgm:spPr/>
      <dgm:t>
        <a:bodyPr/>
        <a:lstStyle/>
        <a:p>
          <a:r>
            <a:rPr lang="en-US"/>
            <a:t>There may be times when you want to specify a type on to a variable. This can be done with casting.</a:t>
          </a:r>
        </a:p>
      </dgm:t>
    </dgm:pt>
    <dgm:pt modelId="{3C495226-ADED-4DAE-9637-7ACF0BAAEA01}" type="parTrans" cxnId="{FDC919AC-DD13-4F4D-87F6-70DA929BF0A4}">
      <dgm:prSet/>
      <dgm:spPr/>
      <dgm:t>
        <a:bodyPr/>
        <a:lstStyle/>
        <a:p>
          <a:endParaRPr lang="en-US"/>
        </a:p>
      </dgm:t>
    </dgm:pt>
    <dgm:pt modelId="{9ED64631-44EE-44E5-880E-215D11583071}" type="sibTrans" cxnId="{FDC919AC-DD13-4F4D-87F6-70DA929BF0A4}">
      <dgm:prSet/>
      <dgm:spPr/>
      <dgm:t>
        <a:bodyPr/>
        <a:lstStyle/>
        <a:p>
          <a:endParaRPr lang="en-US"/>
        </a:p>
      </dgm:t>
    </dgm:pt>
    <dgm:pt modelId="{93507353-6013-4809-99E5-C52D5692B812}">
      <dgm:prSet custT="1"/>
      <dgm:spPr/>
      <dgm:t>
        <a:bodyPr/>
        <a:lstStyle/>
        <a:p>
          <a:r>
            <a:rPr lang="en-US" sz="2400" err="1">
              <a:latin typeface="Consolas" panose="020B0609020204030204" pitchFamily="49" charset="0"/>
            </a:rPr>
            <a:t>int</a:t>
          </a:r>
          <a:r>
            <a:rPr lang="en-US" sz="2400">
              <a:latin typeface="Consolas" panose="020B0609020204030204" pitchFamily="49" charset="0"/>
            </a:rPr>
            <a:t>()</a:t>
          </a:r>
        </a:p>
      </dgm:t>
    </dgm:pt>
    <dgm:pt modelId="{4E6162CD-9036-41A1-9B04-5E78938C048A}" type="parTrans" cxnId="{8A3E5B07-81E5-4CF2-ADE4-9C2DAF2902CD}">
      <dgm:prSet/>
      <dgm:spPr/>
      <dgm:t>
        <a:bodyPr/>
        <a:lstStyle/>
        <a:p>
          <a:endParaRPr lang="en-US"/>
        </a:p>
      </dgm:t>
    </dgm:pt>
    <dgm:pt modelId="{28641510-D59A-4208-A507-F0B33595B0F0}" type="sibTrans" cxnId="{8A3E5B07-81E5-4CF2-ADE4-9C2DAF2902CD}">
      <dgm:prSet/>
      <dgm:spPr/>
      <dgm:t>
        <a:bodyPr/>
        <a:lstStyle/>
        <a:p>
          <a:endParaRPr lang="en-US"/>
        </a:p>
      </dgm:t>
    </dgm:pt>
    <dgm:pt modelId="{94859523-7A38-4626-B2AB-7BBF0E228E6B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float()</a:t>
          </a:r>
        </a:p>
      </dgm:t>
    </dgm:pt>
    <dgm:pt modelId="{06C7363E-3A56-4B5F-A37A-13B3D6000206}" type="parTrans" cxnId="{EAF59CAB-C9FD-4B8B-9B71-22E2795C140D}">
      <dgm:prSet/>
      <dgm:spPr/>
      <dgm:t>
        <a:bodyPr/>
        <a:lstStyle/>
        <a:p>
          <a:endParaRPr lang="en-US"/>
        </a:p>
      </dgm:t>
    </dgm:pt>
    <dgm:pt modelId="{5A68E3E3-D899-428F-B34E-AB85770499B1}" type="sibTrans" cxnId="{EAF59CAB-C9FD-4B8B-9B71-22E2795C140D}">
      <dgm:prSet/>
      <dgm:spPr/>
      <dgm:t>
        <a:bodyPr/>
        <a:lstStyle/>
        <a:p>
          <a:endParaRPr lang="en-US"/>
        </a:p>
      </dgm:t>
    </dgm:pt>
    <dgm:pt modelId="{CAA62DB2-BEC3-4D10-A841-D6A0C151C8AA}">
      <dgm:prSet/>
      <dgm:spPr/>
      <dgm:t>
        <a:bodyPr/>
        <a:lstStyle/>
        <a:p>
          <a:r>
            <a:rPr lang="en-US" err="1">
              <a:latin typeface="Consolas" panose="020B0609020204030204" pitchFamily="49" charset="0"/>
            </a:rPr>
            <a:t>str</a:t>
          </a:r>
          <a:r>
            <a:rPr lang="en-US">
              <a:latin typeface="Consolas" panose="020B0609020204030204" pitchFamily="49" charset="0"/>
            </a:rPr>
            <a:t>()</a:t>
          </a:r>
        </a:p>
      </dgm:t>
    </dgm:pt>
    <dgm:pt modelId="{FF8CD18F-2CF7-4C55-915D-A6566E43EB4D}" type="parTrans" cxnId="{1A6529C6-A675-4A09-AB54-4909C24A2275}">
      <dgm:prSet/>
      <dgm:spPr/>
      <dgm:t>
        <a:bodyPr/>
        <a:lstStyle/>
        <a:p>
          <a:endParaRPr lang="en-US"/>
        </a:p>
      </dgm:t>
    </dgm:pt>
    <dgm:pt modelId="{3A1B38BA-FFFF-4CA3-9A58-16AC220A6D2E}" type="sibTrans" cxnId="{1A6529C6-A675-4A09-AB54-4909C24A2275}">
      <dgm:prSet/>
      <dgm:spPr/>
      <dgm:t>
        <a:bodyPr/>
        <a:lstStyle/>
        <a:p>
          <a:endParaRPr lang="en-US"/>
        </a:p>
      </dgm:t>
    </dgm:pt>
    <dgm:pt modelId="{DDA2331F-AE77-41AA-86AA-3274E977C867}" type="pres">
      <dgm:prSet presAssocID="{0DF1502A-6B03-4DB9-96B7-DDEE2F029165}" presName="root" presStyleCnt="0">
        <dgm:presLayoutVars>
          <dgm:dir/>
          <dgm:resizeHandles val="exact"/>
        </dgm:presLayoutVars>
      </dgm:prSet>
      <dgm:spPr/>
    </dgm:pt>
    <dgm:pt modelId="{CE3F3687-A713-4AD1-ADA9-92FDEB9B4CDA}" type="pres">
      <dgm:prSet presAssocID="{514011A3-2873-4E34-932B-C3C3304E6F37}" presName="compNode" presStyleCnt="0"/>
      <dgm:spPr/>
    </dgm:pt>
    <dgm:pt modelId="{8EC0AA54-4EE5-4BBF-A6EA-777EBB6FEA48}" type="pres">
      <dgm:prSet presAssocID="{514011A3-2873-4E34-932B-C3C3304E6F37}" presName="bgRect" presStyleLbl="bgShp" presStyleIdx="0" presStyleCnt="4"/>
      <dgm:spPr/>
    </dgm:pt>
    <dgm:pt modelId="{2ECF7C9A-75C2-4AB3-A512-88CE84DB55AC}" type="pres">
      <dgm:prSet presAssocID="{514011A3-2873-4E34-932B-C3C3304E6F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0020E4-C895-4400-8C0D-048FCA830230}" type="pres">
      <dgm:prSet presAssocID="{514011A3-2873-4E34-932B-C3C3304E6F37}" presName="spaceRect" presStyleCnt="0"/>
      <dgm:spPr/>
    </dgm:pt>
    <dgm:pt modelId="{57C8D3EC-896B-4BCE-867F-70A2974D78D7}" type="pres">
      <dgm:prSet presAssocID="{514011A3-2873-4E34-932B-C3C3304E6F37}" presName="parTx" presStyleLbl="revTx" presStyleIdx="0" presStyleCnt="4">
        <dgm:presLayoutVars>
          <dgm:chMax val="0"/>
          <dgm:chPref val="0"/>
        </dgm:presLayoutVars>
      </dgm:prSet>
      <dgm:spPr/>
    </dgm:pt>
    <dgm:pt modelId="{6C1BC0A7-6203-409A-AD37-0579A85C201F}" type="pres">
      <dgm:prSet presAssocID="{9ED64631-44EE-44E5-880E-215D11583071}" presName="sibTrans" presStyleCnt="0"/>
      <dgm:spPr/>
    </dgm:pt>
    <dgm:pt modelId="{ADDA6C6C-3962-40F7-81A1-668AD5B87299}" type="pres">
      <dgm:prSet presAssocID="{93507353-6013-4809-99E5-C52D5692B812}" presName="compNode" presStyleCnt="0"/>
      <dgm:spPr/>
    </dgm:pt>
    <dgm:pt modelId="{D5D99A33-D1B6-457C-B848-F0D7A79FA589}" type="pres">
      <dgm:prSet presAssocID="{93507353-6013-4809-99E5-C52D5692B812}" presName="bgRect" presStyleLbl="bgShp" presStyleIdx="1" presStyleCnt="4"/>
      <dgm:spPr/>
    </dgm:pt>
    <dgm:pt modelId="{6857A531-186F-492F-BDE6-18E5A6AC161E}" type="pres">
      <dgm:prSet presAssocID="{93507353-6013-4809-99E5-C52D5692B812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45D26C6-C405-48C8-9CB0-67FD90E4CD79}" type="pres">
      <dgm:prSet presAssocID="{93507353-6013-4809-99E5-C52D5692B812}" presName="spaceRect" presStyleCnt="0"/>
      <dgm:spPr/>
    </dgm:pt>
    <dgm:pt modelId="{B22DAC93-4AD1-4221-99F9-F5C551281280}" type="pres">
      <dgm:prSet presAssocID="{93507353-6013-4809-99E5-C52D5692B812}" presName="parTx" presStyleLbl="revTx" presStyleIdx="1" presStyleCnt="4">
        <dgm:presLayoutVars>
          <dgm:chMax val="0"/>
          <dgm:chPref val="0"/>
        </dgm:presLayoutVars>
      </dgm:prSet>
      <dgm:spPr/>
    </dgm:pt>
    <dgm:pt modelId="{99BBE53F-7746-43EB-9C73-1B712B312A2A}" type="pres">
      <dgm:prSet presAssocID="{28641510-D59A-4208-A507-F0B33595B0F0}" presName="sibTrans" presStyleCnt="0"/>
      <dgm:spPr/>
    </dgm:pt>
    <dgm:pt modelId="{7DA020AA-9804-49EB-AB69-D90E2D9D745D}" type="pres">
      <dgm:prSet presAssocID="{94859523-7A38-4626-B2AB-7BBF0E228E6B}" presName="compNode" presStyleCnt="0"/>
      <dgm:spPr/>
    </dgm:pt>
    <dgm:pt modelId="{F794BFB6-1EBD-4ADD-AB38-12083F1F5A05}" type="pres">
      <dgm:prSet presAssocID="{94859523-7A38-4626-B2AB-7BBF0E228E6B}" presName="bgRect" presStyleLbl="bgShp" presStyleIdx="2" presStyleCnt="4"/>
      <dgm:spPr/>
    </dgm:pt>
    <dgm:pt modelId="{976E1871-49B1-4909-BAA4-7ABBF3D263A6}" type="pres">
      <dgm:prSet presAssocID="{94859523-7A38-4626-B2AB-7BBF0E228E6B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D0C0865-742C-4A5E-9528-05675DFC3DA6}" type="pres">
      <dgm:prSet presAssocID="{94859523-7A38-4626-B2AB-7BBF0E228E6B}" presName="spaceRect" presStyleCnt="0"/>
      <dgm:spPr/>
    </dgm:pt>
    <dgm:pt modelId="{5BF29285-E8BD-440B-8012-18DA9BE0BF33}" type="pres">
      <dgm:prSet presAssocID="{94859523-7A38-4626-B2AB-7BBF0E228E6B}" presName="parTx" presStyleLbl="revTx" presStyleIdx="2" presStyleCnt="4">
        <dgm:presLayoutVars>
          <dgm:chMax val="0"/>
          <dgm:chPref val="0"/>
        </dgm:presLayoutVars>
      </dgm:prSet>
      <dgm:spPr/>
    </dgm:pt>
    <dgm:pt modelId="{CBA70FD2-5285-4BAA-8E6A-8B925AA6E088}" type="pres">
      <dgm:prSet presAssocID="{5A68E3E3-D899-428F-B34E-AB85770499B1}" presName="sibTrans" presStyleCnt="0"/>
      <dgm:spPr/>
    </dgm:pt>
    <dgm:pt modelId="{62224C32-2388-4712-861D-9735D84F0E39}" type="pres">
      <dgm:prSet presAssocID="{CAA62DB2-BEC3-4D10-A841-D6A0C151C8AA}" presName="compNode" presStyleCnt="0"/>
      <dgm:spPr/>
    </dgm:pt>
    <dgm:pt modelId="{1B40B809-F11D-4801-AA44-1AC80D26CC48}" type="pres">
      <dgm:prSet presAssocID="{CAA62DB2-BEC3-4D10-A841-D6A0C151C8AA}" presName="bgRect" presStyleLbl="bgShp" presStyleIdx="3" presStyleCnt="4"/>
      <dgm:spPr/>
    </dgm:pt>
    <dgm:pt modelId="{A920AA05-EEF5-4D3D-84DE-CA666BF52698}" type="pres">
      <dgm:prSet presAssocID="{CAA62DB2-BEC3-4D10-A841-D6A0C151C8AA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6ABA510-6A9A-43F0-A68D-713A081D8581}" type="pres">
      <dgm:prSet presAssocID="{CAA62DB2-BEC3-4D10-A841-D6A0C151C8AA}" presName="spaceRect" presStyleCnt="0"/>
      <dgm:spPr/>
    </dgm:pt>
    <dgm:pt modelId="{D835C72D-A5BB-4460-AF52-2AB9D58E5C39}" type="pres">
      <dgm:prSet presAssocID="{CAA62DB2-BEC3-4D10-A841-D6A0C151C8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3E5B07-81E5-4CF2-ADE4-9C2DAF2902CD}" srcId="{0DF1502A-6B03-4DB9-96B7-DDEE2F029165}" destId="{93507353-6013-4809-99E5-C52D5692B812}" srcOrd="1" destOrd="0" parTransId="{4E6162CD-9036-41A1-9B04-5E78938C048A}" sibTransId="{28641510-D59A-4208-A507-F0B33595B0F0}"/>
    <dgm:cxn modelId="{43A6BD4D-259E-4D3F-9C99-6C4818082D2D}" type="presOf" srcId="{0DF1502A-6B03-4DB9-96B7-DDEE2F029165}" destId="{DDA2331F-AE77-41AA-86AA-3274E977C867}" srcOrd="0" destOrd="0" presId="urn:microsoft.com/office/officeart/2018/2/layout/IconVerticalSolidList"/>
    <dgm:cxn modelId="{8643C06E-6E87-4C98-8AB7-AF9C921F2A7A}" type="presOf" srcId="{CAA62DB2-BEC3-4D10-A841-D6A0C151C8AA}" destId="{D835C72D-A5BB-4460-AF52-2AB9D58E5C39}" srcOrd="0" destOrd="0" presId="urn:microsoft.com/office/officeart/2018/2/layout/IconVerticalSolidList"/>
    <dgm:cxn modelId="{EEBF4356-1CFB-42A0-B946-14A1EE9F5A40}" type="presOf" srcId="{514011A3-2873-4E34-932B-C3C3304E6F37}" destId="{57C8D3EC-896B-4BCE-867F-70A2974D78D7}" srcOrd="0" destOrd="0" presId="urn:microsoft.com/office/officeart/2018/2/layout/IconVerticalSolidList"/>
    <dgm:cxn modelId="{EAF59CAB-C9FD-4B8B-9B71-22E2795C140D}" srcId="{0DF1502A-6B03-4DB9-96B7-DDEE2F029165}" destId="{94859523-7A38-4626-B2AB-7BBF0E228E6B}" srcOrd="2" destOrd="0" parTransId="{06C7363E-3A56-4B5F-A37A-13B3D6000206}" sibTransId="{5A68E3E3-D899-428F-B34E-AB85770499B1}"/>
    <dgm:cxn modelId="{FDC919AC-DD13-4F4D-87F6-70DA929BF0A4}" srcId="{0DF1502A-6B03-4DB9-96B7-DDEE2F029165}" destId="{514011A3-2873-4E34-932B-C3C3304E6F37}" srcOrd="0" destOrd="0" parTransId="{3C495226-ADED-4DAE-9637-7ACF0BAAEA01}" sibTransId="{9ED64631-44EE-44E5-880E-215D11583071}"/>
    <dgm:cxn modelId="{1A6529C6-A675-4A09-AB54-4909C24A2275}" srcId="{0DF1502A-6B03-4DB9-96B7-DDEE2F029165}" destId="{CAA62DB2-BEC3-4D10-A841-D6A0C151C8AA}" srcOrd="3" destOrd="0" parTransId="{FF8CD18F-2CF7-4C55-915D-A6566E43EB4D}" sibTransId="{3A1B38BA-FFFF-4CA3-9A58-16AC220A6D2E}"/>
    <dgm:cxn modelId="{20F571D9-B60F-4B52-90E0-95346513266C}" type="presOf" srcId="{94859523-7A38-4626-B2AB-7BBF0E228E6B}" destId="{5BF29285-E8BD-440B-8012-18DA9BE0BF33}" srcOrd="0" destOrd="0" presId="urn:microsoft.com/office/officeart/2018/2/layout/IconVerticalSolidList"/>
    <dgm:cxn modelId="{999A7AFD-37A9-4CE6-94E5-33E58C714A9D}" type="presOf" srcId="{93507353-6013-4809-99E5-C52D5692B812}" destId="{B22DAC93-4AD1-4221-99F9-F5C551281280}" srcOrd="0" destOrd="0" presId="urn:microsoft.com/office/officeart/2018/2/layout/IconVerticalSolidList"/>
    <dgm:cxn modelId="{1219FB5B-7480-4EBD-8BB3-503681F5DAD7}" type="presParOf" srcId="{DDA2331F-AE77-41AA-86AA-3274E977C867}" destId="{CE3F3687-A713-4AD1-ADA9-92FDEB9B4CDA}" srcOrd="0" destOrd="0" presId="urn:microsoft.com/office/officeart/2018/2/layout/IconVerticalSolidList"/>
    <dgm:cxn modelId="{F24E3E91-E533-4672-975F-28D2255476DD}" type="presParOf" srcId="{CE3F3687-A713-4AD1-ADA9-92FDEB9B4CDA}" destId="{8EC0AA54-4EE5-4BBF-A6EA-777EBB6FEA48}" srcOrd="0" destOrd="0" presId="urn:microsoft.com/office/officeart/2018/2/layout/IconVerticalSolidList"/>
    <dgm:cxn modelId="{3E1C2DA9-3E50-44B1-9CAE-ACABC8BAD859}" type="presParOf" srcId="{CE3F3687-A713-4AD1-ADA9-92FDEB9B4CDA}" destId="{2ECF7C9A-75C2-4AB3-A512-88CE84DB55AC}" srcOrd="1" destOrd="0" presId="urn:microsoft.com/office/officeart/2018/2/layout/IconVerticalSolidList"/>
    <dgm:cxn modelId="{6C5F1C4C-055D-43D6-9384-E67AD1B78683}" type="presParOf" srcId="{CE3F3687-A713-4AD1-ADA9-92FDEB9B4CDA}" destId="{CA0020E4-C895-4400-8C0D-048FCA830230}" srcOrd="2" destOrd="0" presId="urn:microsoft.com/office/officeart/2018/2/layout/IconVerticalSolidList"/>
    <dgm:cxn modelId="{3E18825A-3A94-4B18-A79D-E12B252062BC}" type="presParOf" srcId="{CE3F3687-A713-4AD1-ADA9-92FDEB9B4CDA}" destId="{57C8D3EC-896B-4BCE-867F-70A2974D78D7}" srcOrd="3" destOrd="0" presId="urn:microsoft.com/office/officeart/2018/2/layout/IconVerticalSolidList"/>
    <dgm:cxn modelId="{661688A6-8576-4CEC-B8CB-DEFFD7F83F70}" type="presParOf" srcId="{DDA2331F-AE77-41AA-86AA-3274E977C867}" destId="{6C1BC0A7-6203-409A-AD37-0579A85C201F}" srcOrd="1" destOrd="0" presId="urn:microsoft.com/office/officeart/2018/2/layout/IconVerticalSolidList"/>
    <dgm:cxn modelId="{50C215B7-6136-4ED3-BCC9-D17F29E44B11}" type="presParOf" srcId="{DDA2331F-AE77-41AA-86AA-3274E977C867}" destId="{ADDA6C6C-3962-40F7-81A1-668AD5B87299}" srcOrd="2" destOrd="0" presId="urn:microsoft.com/office/officeart/2018/2/layout/IconVerticalSolidList"/>
    <dgm:cxn modelId="{C050CC97-E7DE-427D-8715-8A98BBF06284}" type="presParOf" srcId="{ADDA6C6C-3962-40F7-81A1-668AD5B87299}" destId="{D5D99A33-D1B6-457C-B848-F0D7A79FA589}" srcOrd="0" destOrd="0" presId="urn:microsoft.com/office/officeart/2018/2/layout/IconVerticalSolidList"/>
    <dgm:cxn modelId="{2476AF5B-F9E6-4451-AA4C-A7512B6789D5}" type="presParOf" srcId="{ADDA6C6C-3962-40F7-81A1-668AD5B87299}" destId="{6857A531-186F-492F-BDE6-18E5A6AC161E}" srcOrd="1" destOrd="0" presId="urn:microsoft.com/office/officeart/2018/2/layout/IconVerticalSolidList"/>
    <dgm:cxn modelId="{B74D1354-71B2-4E99-8E04-EE31DA87BE29}" type="presParOf" srcId="{ADDA6C6C-3962-40F7-81A1-668AD5B87299}" destId="{645D26C6-C405-48C8-9CB0-67FD90E4CD79}" srcOrd="2" destOrd="0" presId="urn:microsoft.com/office/officeart/2018/2/layout/IconVerticalSolidList"/>
    <dgm:cxn modelId="{16FE26AB-E15E-4085-AABE-E74AEF2F1D0F}" type="presParOf" srcId="{ADDA6C6C-3962-40F7-81A1-668AD5B87299}" destId="{B22DAC93-4AD1-4221-99F9-F5C551281280}" srcOrd="3" destOrd="0" presId="urn:microsoft.com/office/officeart/2018/2/layout/IconVerticalSolidList"/>
    <dgm:cxn modelId="{C5BF380D-400A-4DF5-86F3-08A1AF9AA5A0}" type="presParOf" srcId="{DDA2331F-AE77-41AA-86AA-3274E977C867}" destId="{99BBE53F-7746-43EB-9C73-1B712B312A2A}" srcOrd="3" destOrd="0" presId="urn:microsoft.com/office/officeart/2018/2/layout/IconVerticalSolidList"/>
    <dgm:cxn modelId="{9513651A-F80E-4C97-97DC-FB4BCD97D08F}" type="presParOf" srcId="{DDA2331F-AE77-41AA-86AA-3274E977C867}" destId="{7DA020AA-9804-49EB-AB69-D90E2D9D745D}" srcOrd="4" destOrd="0" presId="urn:microsoft.com/office/officeart/2018/2/layout/IconVerticalSolidList"/>
    <dgm:cxn modelId="{93857049-EF08-419E-8929-36B352A6056C}" type="presParOf" srcId="{7DA020AA-9804-49EB-AB69-D90E2D9D745D}" destId="{F794BFB6-1EBD-4ADD-AB38-12083F1F5A05}" srcOrd="0" destOrd="0" presId="urn:microsoft.com/office/officeart/2018/2/layout/IconVerticalSolidList"/>
    <dgm:cxn modelId="{03BC3A45-D4F0-40DA-9AC8-D7847B06D0BF}" type="presParOf" srcId="{7DA020AA-9804-49EB-AB69-D90E2D9D745D}" destId="{976E1871-49B1-4909-BAA4-7ABBF3D263A6}" srcOrd="1" destOrd="0" presId="urn:microsoft.com/office/officeart/2018/2/layout/IconVerticalSolidList"/>
    <dgm:cxn modelId="{2F6C6879-665C-47A2-8E13-CADEB23B2D94}" type="presParOf" srcId="{7DA020AA-9804-49EB-AB69-D90E2D9D745D}" destId="{1D0C0865-742C-4A5E-9528-05675DFC3DA6}" srcOrd="2" destOrd="0" presId="urn:microsoft.com/office/officeart/2018/2/layout/IconVerticalSolidList"/>
    <dgm:cxn modelId="{87B2C7C2-28B2-4D1C-BCE5-F9029BFF92CF}" type="presParOf" srcId="{7DA020AA-9804-49EB-AB69-D90E2D9D745D}" destId="{5BF29285-E8BD-440B-8012-18DA9BE0BF33}" srcOrd="3" destOrd="0" presId="urn:microsoft.com/office/officeart/2018/2/layout/IconVerticalSolidList"/>
    <dgm:cxn modelId="{C27E8C6F-8F29-476D-AA13-0B954638B037}" type="presParOf" srcId="{DDA2331F-AE77-41AA-86AA-3274E977C867}" destId="{CBA70FD2-5285-4BAA-8E6A-8B925AA6E088}" srcOrd="5" destOrd="0" presId="urn:microsoft.com/office/officeart/2018/2/layout/IconVerticalSolidList"/>
    <dgm:cxn modelId="{457A050D-8704-47A1-9CD8-B06BE9129ED6}" type="presParOf" srcId="{DDA2331F-AE77-41AA-86AA-3274E977C867}" destId="{62224C32-2388-4712-861D-9735D84F0E39}" srcOrd="6" destOrd="0" presId="urn:microsoft.com/office/officeart/2018/2/layout/IconVerticalSolidList"/>
    <dgm:cxn modelId="{03DA81E0-78E9-4B81-AA57-D0C31F17B7F1}" type="presParOf" srcId="{62224C32-2388-4712-861D-9735D84F0E39}" destId="{1B40B809-F11D-4801-AA44-1AC80D26CC48}" srcOrd="0" destOrd="0" presId="urn:microsoft.com/office/officeart/2018/2/layout/IconVerticalSolidList"/>
    <dgm:cxn modelId="{B04BF471-9C18-4370-B55E-98047BBC5A02}" type="presParOf" srcId="{62224C32-2388-4712-861D-9735D84F0E39}" destId="{A920AA05-EEF5-4D3D-84DE-CA666BF52698}" srcOrd="1" destOrd="0" presId="urn:microsoft.com/office/officeart/2018/2/layout/IconVerticalSolidList"/>
    <dgm:cxn modelId="{E38C726D-DBED-4CBD-8D9D-B3B4ABEA5241}" type="presParOf" srcId="{62224C32-2388-4712-861D-9735D84F0E39}" destId="{B6ABA510-6A9A-43F0-A68D-713A081D8581}" srcOrd="2" destOrd="0" presId="urn:microsoft.com/office/officeart/2018/2/layout/IconVerticalSolidList"/>
    <dgm:cxn modelId="{47FE9702-68D9-4E9E-AAA4-EEAB0F932D26}" type="presParOf" srcId="{62224C32-2388-4712-861D-9735D84F0E39}" destId="{D835C72D-A5BB-4460-AF52-2AB9D58E5C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96D037-A8DA-43CB-96E9-63EC92EC04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B5AB206-954D-4F8E-B344-FFD6F9E1D975}">
      <dgm:prSet/>
      <dgm:spPr/>
      <dgm:t>
        <a:bodyPr/>
        <a:lstStyle/>
        <a:p>
          <a:r>
            <a:rPr lang="en-US"/>
            <a:t>Arithmetic operators</a:t>
          </a:r>
        </a:p>
      </dgm:t>
    </dgm:pt>
    <dgm:pt modelId="{B0E0E41D-B8C0-4C55-893D-A97FC16A2EE1}" type="parTrans" cxnId="{2711896D-D221-48CC-A4DB-422F7F6DDD80}">
      <dgm:prSet/>
      <dgm:spPr/>
      <dgm:t>
        <a:bodyPr/>
        <a:lstStyle/>
        <a:p>
          <a:endParaRPr lang="en-US"/>
        </a:p>
      </dgm:t>
    </dgm:pt>
    <dgm:pt modelId="{C8DD81D3-6CB5-4EA3-B8F3-E2FC09E20087}" type="sibTrans" cxnId="{2711896D-D221-48CC-A4DB-422F7F6DDD80}">
      <dgm:prSet/>
      <dgm:spPr/>
      <dgm:t>
        <a:bodyPr/>
        <a:lstStyle/>
        <a:p>
          <a:endParaRPr lang="en-US"/>
        </a:p>
      </dgm:t>
    </dgm:pt>
    <dgm:pt modelId="{1A218CD7-F91F-466C-8671-2F0985FB17FF}">
      <dgm:prSet/>
      <dgm:spPr/>
      <dgm:t>
        <a:bodyPr/>
        <a:lstStyle/>
        <a:p>
          <a:r>
            <a:rPr lang="en-US"/>
            <a:t>Assignment operators</a:t>
          </a:r>
        </a:p>
      </dgm:t>
    </dgm:pt>
    <dgm:pt modelId="{E56763A6-17E2-4C75-8949-D88742B84687}" type="parTrans" cxnId="{5C03DD49-C548-4C43-BFE3-C04BCE9E2E9B}">
      <dgm:prSet/>
      <dgm:spPr/>
      <dgm:t>
        <a:bodyPr/>
        <a:lstStyle/>
        <a:p>
          <a:endParaRPr lang="en-US"/>
        </a:p>
      </dgm:t>
    </dgm:pt>
    <dgm:pt modelId="{EF22AA7F-DC58-48D6-9D4A-D7883D959E2F}" type="sibTrans" cxnId="{5C03DD49-C548-4C43-BFE3-C04BCE9E2E9B}">
      <dgm:prSet/>
      <dgm:spPr/>
      <dgm:t>
        <a:bodyPr/>
        <a:lstStyle/>
        <a:p>
          <a:endParaRPr lang="en-US"/>
        </a:p>
      </dgm:t>
    </dgm:pt>
    <dgm:pt modelId="{EC0C5591-8728-438F-8EA0-7BF57C32A8A3}">
      <dgm:prSet/>
      <dgm:spPr/>
      <dgm:t>
        <a:bodyPr/>
        <a:lstStyle/>
        <a:p>
          <a:r>
            <a:rPr lang="en-US"/>
            <a:t>Comparison operators</a:t>
          </a:r>
        </a:p>
      </dgm:t>
    </dgm:pt>
    <dgm:pt modelId="{B5B3297B-A345-418B-BEE0-F9E4C42423AF}" type="parTrans" cxnId="{A13AB6D6-F5AB-43DC-AD07-FDD314EF9AB6}">
      <dgm:prSet/>
      <dgm:spPr/>
      <dgm:t>
        <a:bodyPr/>
        <a:lstStyle/>
        <a:p>
          <a:endParaRPr lang="en-US"/>
        </a:p>
      </dgm:t>
    </dgm:pt>
    <dgm:pt modelId="{221B257D-6BB1-46C3-93C5-25942A905630}" type="sibTrans" cxnId="{A13AB6D6-F5AB-43DC-AD07-FDD314EF9AB6}">
      <dgm:prSet/>
      <dgm:spPr/>
      <dgm:t>
        <a:bodyPr/>
        <a:lstStyle/>
        <a:p>
          <a:endParaRPr lang="en-US"/>
        </a:p>
      </dgm:t>
    </dgm:pt>
    <dgm:pt modelId="{339CC354-84E1-4AF9-9E0C-449242A81C32}">
      <dgm:prSet/>
      <dgm:spPr/>
      <dgm:t>
        <a:bodyPr/>
        <a:lstStyle/>
        <a:p>
          <a:r>
            <a:rPr lang="en-US"/>
            <a:t>Logical operators</a:t>
          </a:r>
        </a:p>
      </dgm:t>
    </dgm:pt>
    <dgm:pt modelId="{45330886-B05B-41CA-8D85-BF4D3FA2671E}" type="parTrans" cxnId="{F1B25949-9F7F-4D3A-8DF3-1158384850D0}">
      <dgm:prSet/>
      <dgm:spPr/>
      <dgm:t>
        <a:bodyPr/>
        <a:lstStyle/>
        <a:p>
          <a:endParaRPr lang="en-US"/>
        </a:p>
      </dgm:t>
    </dgm:pt>
    <dgm:pt modelId="{9B1D5AE2-6CF0-4EC3-A173-9A53F2E800FE}" type="sibTrans" cxnId="{F1B25949-9F7F-4D3A-8DF3-1158384850D0}">
      <dgm:prSet/>
      <dgm:spPr/>
      <dgm:t>
        <a:bodyPr/>
        <a:lstStyle/>
        <a:p>
          <a:endParaRPr lang="en-US"/>
        </a:p>
      </dgm:t>
    </dgm:pt>
    <dgm:pt modelId="{52A96C54-44EB-4CF5-BFB7-AF175F9D94D0}">
      <dgm:prSet/>
      <dgm:spPr/>
      <dgm:t>
        <a:bodyPr/>
        <a:lstStyle/>
        <a:p>
          <a:r>
            <a:rPr lang="en-US"/>
            <a:t>Identity operators</a:t>
          </a:r>
        </a:p>
      </dgm:t>
    </dgm:pt>
    <dgm:pt modelId="{362F0CFE-6168-4C11-99A4-0B07568A19B5}" type="parTrans" cxnId="{BB1D9BA6-0ACB-436E-AD3E-AE0AF16198E1}">
      <dgm:prSet/>
      <dgm:spPr/>
      <dgm:t>
        <a:bodyPr/>
        <a:lstStyle/>
        <a:p>
          <a:endParaRPr lang="en-US"/>
        </a:p>
      </dgm:t>
    </dgm:pt>
    <dgm:pt modelId="{0A4DAFD2-0D5B-4A2A-95E4-8D02DC0D0AEF}" type="sibTrans" cxnId="{BB1D9BA6-0ACB-436E-AD3E-AE0AF16198E1}">
      <dgm:prSet/>
      <dgm:spPr/>
      <dgm:t>
        <a:bodyPr/>
        <a:lstStyle/>
        <a:p>
          <a:endParaRPr lang="en-US"/>
        </a:p>
      </dgm:t>
    </dgm:pt>
    <dgm:pt modelId="{FEB8024F-EA17-42F6-8D58-873A48E30142}">
      <dgm:prSet/>
      <dgm:spPr/>
      <dgm:t>
        <a:bodyPr/>
        <a:lstStyle/>
        <a:p>
          <a:r>
            <a:rPr lang="en-US"/>
            <a:t>Membership operators</a:t>
          </a:r>
        </a:p>
      </dgm:t>
    </dgm:pt>
    <dgm:pt modelId="{D8B10AA7-6AE3-40BD-882E-0EFEF8424A7E}" type="parTrans" cxnId="{C98F4593-1707-4080-98B1-0C47B42C10D7}">
      <dgm:prSet/>
      <dgm:spPr/>
      <dgm:t>
        <a:bodyPr/>
        <a:lstStyle/>
        <a:p>
          <a:endParaRPr lang="en-US"/>
        </a:p>
      </dgm:t>
    </dgm:pt>
    <dgm:pt modelId="{777FC5CF-AFE5-4045-BE92-82086BD32A77}" type="sibTrans" cxnId="{C98F4593-1707-4080-98B1-0C47B42C10D7}">
      <dgm:prSet/>
      <dgm:spPr/>
      <dgm:t>
        <a:bodyPr/>
        <a:lstStyle/>
        <a:p>
          <a:endParaRPr lang="en-US"/>
        </a:p>
      </dgm:t>
    </dgm:pt>
    <dgm:pt modelId="{3EFBAF60-4291-4A39-979A-122A858319DC}">
      <dgm:prSet/>
      <dgm:spPr/>
      <dgm:t>
        <a:bodyPr/>
        <a:lstStyle/>
        <a:p>
          <a:r>
            <a:rPr lang="en-US"/>
            <a:t>Bitwise operators</a:t>
          </a:r>
        </a:p>
      </dgm:t>
    </dgm:pt>
    <dgm:pt modelId="{D3FE4EAE-072A-48D6-A4D9-FEC158C7211C}" type="parTrans" cxnId="{92228345-529F-4B22-8C84-A0B54E756306}">
      <dgm:prSet/>
      <dgm:spPr/>
      <dgm:t>
        <a:bodyPr/>
        <a:lstStyle/>
        <a:p>
          <a:endParaRPr lang="en-US"/>
        </a:p>
      </dgm:t>
    </dgm:pt>
    <dgm:pt modelId="{7773D626-ACB0-4DCD-A68D-61B4EF230300}" type="sibTrans" cxnId="{92228345-529F-4B22-8C84-A0B54E756306}">
      <dgm:prSet/>
      <dgm:spPr/>
      <dgm:t>
        <a:bodyPr/>
        <a:lstStyle/>
        <a:p>
          <a:endParaRPr lang="en-US"/>
        </a:p>
      </dgm:t>
    </dgm:pt>
    <dgm:pt modelId="{0FA37534-D649-431A-BF0B-81C5901C4900}" type="pres">
      <dgm:prSet presAssocID="{9E96D037-A8DA-43CB-96E9-63EC92EC0433}" presName="root" presStyleCnt="0">
        <dgm:presLayoutVars>
          <dgm:dir/>
          <dgm:resizeHandles val="exact"/>
        </dgm:presLayoutVars>
      </dgm:prSet>
      <dgm:spPr/>
    </dgm:pt>
    <dgm:pt modelId="{AF3FAD0C-7DD1-4755-90A2-29C99202AF05}" type="pres">
      <dgm:prSet presAssocID="{5B5AB206-954D-4F8E-B344-FFD6F9E1D975}" presName="compNode" presStyleCnt="0"/>
      <dgm:spPr/>
    </dgm:pt>
    <dgm:pt modelId="{3F35DF32-709F-48DB-9D71-DF65C8698FA1}" type="pres">
      <dgm:prSet presAssocID="{5B5AB206-954D-4F8E-B344-FFD6F9E1D975}" presName="bgRect" presStyleLbl="bgShp" presStyleIdx="0" presStyleCnt="7"/>
      <dgm:spPr/>
    </dgm:pt>
    <dgm:pt modelId="{390A1C33-2A36-4400-B792-C86F13A2E640}" type="pres">
      <dgm:prSet presAssocID="{5B5AB206-954D-4F8E-B344-FFD6F9E1D975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1EEA3FF-FD03-4981-82C1-FAD4C14DE041}" type="pres">
      <dgm:prSet presAssocID="{5B5AB206-954D-4F8E-B344-FFD6F9E1D975}" presName="spaceRect" presStyleCnt="0"/>
      <dgm:spPr/>
    </dgm:pt>
    <dgm:pt modelId="{DD543012-2836-4C9B-8411-47ADE4C38D4D}" type="pres">
      <dgm:prSet presAssocID="{5B5AB206-954D-4F8E-B344-FFD6F9E1D975}" presName="parTx" presStyleLbl="revTx" presStyleIdx="0" presStyleCnt="7">
        <dgm:presLayoutVars>
          <dgm:chMax val="0"/>
          <dgm:chPref val="0"/>
        </dgm:presLayoutVars>
      </dgm:prSet>
      <dgm:spPr/>
    </dgm:pt>
    <dgm:pt modelId="{CCCE705C-4D7F-4D75-B35A-08D1F0AE9644}" type="pres">
      <dgm:prSet presAssocID="{C8DD81D3-6CB5-4EA3-B8F3-E2FC09E20087}" presName="sibTrans" presStyleCnt="0"/>
      <dgm:spPr/>
    </dgm:pt>
    <dgm:pt modelId="{FA8CE593-7E9C-4C96-88D2-0C70FB85B288}" type="pres">
      <dgm:prSet presAssocID="{1A218CD7-F91F-466C-8671-2F0985FB17FF}" presName="compNode" presStyleCnt="0"/>
      <dgm:spPr/>
    </dgm:pt>
    <dgm:pt modelId="{1E70E5EB-A122-4774-997B-AC4C41BAE349}" type="pres">
      <dgm:prSet presAssocID="{1A218CD7-F91F-466C-8671-2F0985FB17FF}" presName="bgRect" presStyleLbl="bgShp" presStyleIdx="1" presStyleCnt="7"/>
      <dgm:spPr/>
    </dgm:pt>
    <dgm:pt modelId="{17BCDC1B-E2DD-4993-9169-277C8F0F4201}" type="pres">
      <dgm:prSet presAssocID="{1A218CD7-F91F-466C-8671-2F0985FB17FF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6643BE4-E1F8-43A4-BBFC-6EDC82B1C212}" type="pres">
      <dgm:prSet presAssocID="{1A218CD7-F91F-466C-8671-2F0985FB17FF}" presName="spaceRect" presStyleCnt="0"/>
      <dgm:spPr/>
    </dgm:pt>
    <dgm:pt modelId="{C1076B2F-93A5-499A-AAD1-3D520D6BAA0B}" type="pres">
      <dgm:prSet presAssocID="{1A218CD7-F91F-466C-8671-2F0985FB17FF}" presName="parTx" presStyleLbl="revTx" presStyleIdx="1" presStyleCnt="7">
        <dgm:presLayoutVars>
          <dgm:chMax val="0"/>
          <dgm:chPref val="0"/>
        </dgm:presLayoutVars>
      </dgm:prSet>
      <dgm:spPr/>
    </dgm:pt>
    <dgm:pt modelId="{42D100DD-3CDD-45F7-A390-6DFBBFF2EB46}" type="pres">
      <dgm:prSet presAssocID="{EF22AA7F-DC58-48D6-9D4A-D7883D959E2F}" presName="sibTrans" presStyleCnt="0"/>
      <dgm:spPr/>
    </dgm:pt>
    <dgm:pt modelId="{7A187EA6-1A1D-4AD0-9392-BE14A856AB3E}" type="pres">
      <dgm:prSet presAssocID="{EC0C5591-8728-438F-8EA0-7BF57C32A8A3}" presName="compNode" presStyleCnt="0"/>
      <dgm:spPr/>
    </dgm:pt>
    <dgm:pt modelId="{CEDA266F-9E98-4872-A8BA-CEB20CCC908A}" type="pres">
      <dgm:prSet presAssocID="{EC0C5591-8728-438F-8EA0-7BF57C32A8A3}" presName="bgRect" presStyleLbl="bgShp" presStyleIdx="2" presStyleCnt="7"/>
      <dgm:spPr/>
    </dgm:pt>
    <dgm:pt modelId="{A077CA3C-59B1-4783-9DB0-447163800969}" type="pres">
      <dgm:prSet presAssocID="{EC0C5591-8728-438F-8EA0-7BF57C32A8A3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812499-69A1-41EA-A4EC-1AC8DCCABC91}" type="pres">
      <dgm:prSet presAssocID="{EC0C5591-8728-438F-8EA0-7BF57C32A8A3}" presName="spaceRect" presStyleCnt="0"/>
      <dgm:spPr/>
    </dgm:pt>
    <dgm:pt modelId="{014688AE-9A7F-4BFE-9135-0F8B85927EAD}" type="pres">
      <dgm:prSet presAssocID="{EC0C5591-8728-438F-8EA0-7BF57C32A8A3}" presName="parTx" presStyleLbl="revTx" presStyleIdx="2" presStyleCnt="7">
        <dgm:presLayoutVars>
          <dgm:chMax val="0"/>
          <dgm:chPref val="0"/>
        </dgm:presLayoutVars>
      </dgm:prSet>
      <dgm:spPr/>
    </dgm:pt>
    <dgm:pt modelId="{DE13FCB6-DC5E-406A-95BF-42028FE2E817}" type="pres">
      <dgm:prSet presAssocID="{221B257D-6BB1-46C3-93C5-25942A905630}" presName="sibTrans" presStyleCnt="0"/>
      <dgm:spPr/>
    </dgm:pt>
    <dgm:pt modelId="{5517743B-CE89-4BC5-BA65-B766D2A12A3F}" type="pres">
      <dgm:prSet presAssocID="{339CC354-84E1-4AF9-9E0C-449242A81C32}" presName="compNode" presStyleCnt="0"/>
      <dgm:spPr/>
    </dgm:pt>
    <dgm:pt modelId="{A3AE5AD5-E958-489C-8651-B71B6E8115E1}" type="pres">
      <dgm:prSet presAssocID="{339CC354-84E1-4AF9-9E0C-449242A81C32}" presName="bgRect" presStyleLbl="bgShp" presStyleIdx="3" presStyleCnt="7"/>
      <dgm:spPr/>
    </dgm:pt>
    <dgm:pt modelId="{D8A3466B-212E-4173-BD18-692E4511E4E4}" type="pres">
      <dgm:prSet presAssocID="{339CC354-84E1-4AF9-9E0C-449242A81C32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C9F529F-53DE-4328-94EE-60A6568D7525}" type="pres">
      <dgm:prSet presAssocID="{339CC354-84E1-4AF9-9E0C-449242A81C32}" presName="spaceRect" presStyleCnt="0"/>
      <dgm:spPr/>
    </dgm:pt>
    <dgm:pt modelId="{D0D0764D-AC39-44B2-B3E8-7EA08263C5E3}" type="pres">
      <dgm:prSet presAssocID="{339CC354-84E1-4AF9-9E0C-449242A81C32}" presName="parTx" presStyleLbl="revTx" presStyleIdx="3" presStyleCnt="7">
        <dgm:presLayoutVars>
          <dgm:chMax val="0"/>
          <dgm:chPref val="0"/>
        </dgm:presLayoutVars>
      </dgm:prSet>
      <dgm:spPr/>
    </dgm:pt>
    <dgm:pt modelId="{E30367A3-802A-4360-818C-251373D5F444}" type="pres">
      <dgm:prSet presAssocID="{9B1D5AE2-6CF0-4EC3-A173-9A53F2E800FE}" presName="sibTrans" presStyleCnt="0"/>
      <dgm:spPr/>
    </dgm:pt>
    <dgm:pt modelId="{CAA98D46-5CD7-4560-9425-A8A2C1772BDC}" type="pres">
      <dgm:prSet presAssocID="{52A96C54-44EB-4CF5-BFB7-AF175F9D94D0}" presName="compNode" presStyleCnt="0"/>
      <dgm:spPr/>
    </dgm:pt>
    <dgm:pt modelId="{0C1A3DA4-1D92-4FE4-BC8C-2EE97EA16F6E}" type="pres">
      <dgm:prSet presAssocID="{52A96C54-44EB-4CF5-BFB7-AF175F9D94D0}" presName="bgRect" presStyleLbl="bgShp" presStyleIdx="4" presStyleCnt="7"/>
      <dgm:spPr/>
    </dgm:pt>
    <dgm:pt modelId="{ED1E4D3F-1305-4171-A52C-BE7301FC2E91}" type="pres">
      <dgm:prSet presAssocID="{52A96C54-44EB-4CF5-BFB7-AF175F9D94D0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369D8D-5A9A-49CC-8408-42CC59B6B027}" type="pres">
      <dgm:prSet presAssocID="{52A96C54-44EB-4CF5-BFB7-AF175F9D94D0}" presName="spaceRect" presStyleCnt="0"/>
      <dgm:spPr/>
    </dgm:pt>
    <dgm:pt modelId="{A2B2B431-75D6-43AF-A6A3-294BA63F6DD2}" type="pres">
      <dgm:prSet presAssocID="{52A96C54-44EB-4CF5-BFB7-AF175F9D94D0}" presName="parTx" presStyleLbl="revTx" presStyleIdx="4" presStyleCnt="7">
        <dgm:presLayoutVars>
          <dgm:chMax val="0"/>
          <dgm:chPref val="0"/>
        </dgm:presLayoutVars>
      </dgm:prSet>
      <dgm:spPr/>
    </dgm:pt>
    <dgm:pt modelId="{2A85BE01-2636-406F-92B1-2BC490723189}" type="pres">
      <dgm:prSet presAssocID="{0A4DAFD2-0D5B-4A2A-95E4-8D02DC0D0AEF}" presName="sibTrans" presStyleCnt="0"/>
      <dgm:spPr/>
    </dgm:pt>
    <dgm:pt modelId="{C07CC342-FC0C-4700-BF36-5FB11E9E9B97}" type="pres">
      <dgm:prSet presAssocID="{FEB8024F-EA17-42F6-8D58-873A48E30142}" presName="compNode" presStyleCnt="0"/>
      <dgm:spPr/>
    </dgm:pt>
    <dgm:pt modelId="{3DFD3491-1903-42B6-8075-A7C6669FD6B5}" type="pres">
      <dgm:prSet presAssocID="{FEB8024F-EA17-42F6-8D58-873A48E30142}" presName="bgRect" presStyleLbl="bgShp" presStyleIdx="5" presStyleCnt="7"/>
      <dgm:spPr/>
    </dgm:pt>
    <dgm:pt modelId="{1621969A-01DE-495C-859E-73001A91A8E7}" type="pres">
      <dgm:prSet presAssocID="{FEB8024F-EA17-42F6-8D58-873A48E30142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F565025-047E-4054-AD5B-EA66DDA28E11}" type="pres">
      <dgm:prSet presAssocID="{FEB8024F-EA17-42F6-8D58-873A48E30142}" presName="spaceRect" presStyleCnt="0"/>
      <dgm:spPr/>
    </dgm:pt>
    <dgm:pt modelId="{913DE826-1415-4437-A0FD-D1C5D076B654}" type="pres">
      <dgm:prSet presAssocID="{FEB8024F-EA17-42F6-8D58-873A48E30142}" presName="parTx" presStyleLbl="revTx" presStyleIdx="5" presStyleCnt="7">
        <dgm:presLayoutVars>
          <dgm:chMax val="0"/>
          <dgm:chPref val="0"/>
        </dgm:presLayoutVars>
      </dgm:prSet>
      <dgm:spPr/>
    </dgm:pt>
    <dgm:pt modelId="{B51BBA1F-81CD-4D0B-AB09-79262977A0B6}" type="pres">
      <dgm:prSet presAssocID="{777FC5CF-AFE5-4045-BE92-82086BD32A77}" presName="sibTrans" presStyleCnt="0"/>
      <dgm:spPr/>
    </dgm:pt>
    <dgm:pt modelId="{A4B80260-46CA-461E-BC18-60A2A78E8977}" type="pres">
      <dgm:prSet presAssocID="{3EFBAF60-4291-4A39-979A-122A858319DC}" presName="compNode" presStyleCnt="0"/>
      <dgm:spPr/>
    </dgm:pt>
    <dgm:pt modelId="{30FC4743-D1FB-4CB8-8A72-1842EEC4A4F5}" type="pres">
      <dgm:prSet presAssocID="{3EFBAF60-4291-4A39-979A-122A858319DC}" presName="bgRect" presStyleLbl="bgShp" presStyleIdx="6" presStyleCnt="7"/>
      <dgm:spPr/>
    </dgm:pt>
    <dgm:pt modelId="{D991B89B-EFED-4D41-A05A-8C90B5BA25BB}" type="pres">
      <dgm:prSet presAssocID="{3EFBAF60-4291-4A39-979A-122A858319DC}" presName="iconRect" presStyleLbl="node1" presStyleIdx="6" presStyleCnt="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B8BDAC-9D8B-4463-8C28-321BCC609A27}" type="pres">
      <dgm:prSet presAssocID="{3EFBAF60-4291-4A39-979A-122A858319DC}" presName="spaceRect" presStyleCnt="0"/>
      <dgm:spPr/>
    </dgm:pt>
    <dgm:pt modelId="{3C7E59D1-D2FB-425F-8DD4-1D3C5B14B530}" type="pres">
      <dgm:prSet presAssocID="{3EFBAF60-4291-4A39-979A-122A858319D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4300832-5BD8-4099-91E6-01D9E184458C}" type="presOf" srcId="{9E96D037-A8DA-43CB-96E9-63EC92EC0433}" destId="{0FA37534-D649-431A-BF0B-81C5901C4900}" srcOrd="0" destOrd="0" presId="urn:microsoft.com/office/officeart/2018/2/layout/IconVerticalSolidList"/>
    <dgm:cxn modelId="{92228345-529F-4B22-8C84-A0B54E756306}" srcId="{9E96D037-A8DA-43CB-96E9-63EC92EC0433}" destId="{3EFBAF60-4291-4A39-979A-122A858319DC}" srcOrd="6" destOrd="0" parTransId="{D3FE4EAE-072A-48D6-A4D9-FEC158C7211C}" sibTransId="{7773D626-ACB0-4DCD-A68D-61B4EF230300}"/>
    <dgm:cxn modelId="{F1B25949-9F7F-4D3A-8DF3-1158384850D0}" srcId="{9E96D037-A8DA-43CB-96E9-63EC92EC0433}" destId="{339CC354-84E1-4AF9-9E0C-449242A81C32}" srcOrd="3" destOrd="0" parTransId="{45330886-B05B-41CA-8D85-BF4D3FA2671E}" sibTransId="{9B1D5AE2-6CF0-4EC3-A173-9A53F2E800FE}"/>
    <dgm:cxn modelId="{5C03DD49-C548-4C43-BFE3-C04BCE9E2E9B}" srcId="{9E96D037-A8DA-43CB-96E9-63EC92EC0433}" destId="{1A218CD7-F91F-466C-8671-2F0985FB17FF}" srcOrd="1" destOrd="0" parTransId="{E56763A6-17E2-4C75-8949-D88742B84687}" sibTransId="{EF22AA7F-DC58-48D6-9D4A-D7883D959E2F}"/>
    <dgm:cxn modelId="{2711896D-D221-48CC-A4DB-422F7F6DDD80}" srcId="{9E96D037-A8DA-43CB-96E9-63EC92EC0433}" destId="{5B5AB206-954D-4F8E-B344-FFD6F9E1D975}" srcOrd="0" destOrd="0" parTransId="{B0E0E41D-B8C0-4C55-893D-A97FC16A2EE1}" sibTransId="{C8DD81D3-6CB5-4EA3-B8F3-E2FC09E20087}"/>
    <dgm:cxn modelId="{3C123873-F6C2-41D3-932D-83A9EF8B3C94}" type="presOf" srcId="{339CC354-84E1-4AF9-9E0C-449242A81C32}" destId="{D0D0764D-AC39-44B2-B3E8-7EA08263C5E3}" srcOrd="0" destOrd="0" presId="urn:microsoft.com/office/officeart/2018/2/layout/IconVerticalSolidList"/>
    <dgm:cxn modelId="{C2ECDC7E-4957-4895-A0F8-0607B8261DF0}" type="presOf" srcId="{FEB8024F-EA17-42F6-8D58-873A48E30142}" destId="{913DE826-1415-4437-A0FD-D1C5D076B654}" srcOrd="0" destOrd="0" presId="urn:microsoft.com/office/officeart/2018/2/layout/IconVerticalSolidList"/>
    <dgm:cxn modelId="{C98F4593-1707-4080-98B1-0C47B42C10D7}" srcId="{9E96D037-A8DA-43CB-96E9-63EC92EC0433}" destId="{FEB8024F-EA17-42F6-8D58-873A48E30142}" srcOrd="5" destOrd="0" parTransId="{D8B10AA7-6AE3-40BD-882E-0EFEF8424A7E}" sibTransId="{777FC5CF-AFE5-4045-BE92-82086BD32A77}"/>
    <dgm:cxn modelId="{BB1D9BA6-0ACB-436E-AD3E-AE0AF16198E1}" srcId="{9E96D037-A8DA-43CB-96E9-63EC92EC0433}" destId="{52A96C54-44EB-4CF5-BFB7-AF175F9D94D0}" srcOrd="4" destOrd="0" parTransId="{362F0CFE-6168-4C11-99A4-0B07568A19B5}" sibTransId="{0A4DAFD2-0D5B-4A2A-95E4-8D02DC0D0AEF}"/>
    <dgm:cxn modelId="{31E2BCAC-A252-4E22-84DD-DAEBD43C2684}" type="presOf" srcId="{EC0C5591-8728-438F-8EA0-7BF57C32A8A3}" destId="{014688AE-9A7F-4BFE-9135-0F8B85927EAD}" srcOrd="0" destOrd="0" presId="urn:microsoft.com/office/officeart/2018/2/layout/IconVerticalSolidList"/>
    <dgm:cxn modelId="{A53A43AE-10E7-48F5-BA9E-8C8F2DAFB041}" type="presOf" srcId="{1A218CD7-F91F-466C-8671-2F0985FB17FF}" destId="{C1076B2F-93A5-499A-AAD1-3D520D6BAA0B}" srcOrd="0" destOrd="0" presId="urn:microsoft.com/office/officeart/2018/2/layout/IconVerticalSolidList"/>
    <dgm:cxn modelId="{56EE50BE-DCB3-4A38-AE2E-AD6C98C6E752}" type="presOf" srcId="{3EFBAF60-4291-4A39-979A-122A858319DC}" destId="{3C7E59D1-D2FB-425F-8DD4-1D3C5B14B530}" srcOrd="0" destOrd="0" presId="urn:microsoft.com/office/officeart/2018/2/layout/IconVerticalSolidList"/>
    <dgm:cxn modelId="{550651D6-97D6-423A-9842-4BA6A6E5856E}" type="presOf" srcId="{52A96C54-44EB-4CF5-BFB7-AF175F9D94D0}" destId="{A2B2B431-75D6-43AF-A6A3-294BA63F6DD2}" srcOrd="0" destOrd="0" presId="urn:microsoft.com/office/officeart/2018/2/layout/IconVerticalSolidList"/>
    <dgm:cxn modelId="{A13AB6D6-F5AB-43DC-AD07-FDD314EF9AB6}" srcId="{9E96D037-A8DA-43CB-96E9-63EC92EC0433}" destId="{EC0C5591-8728-438F-8EA0-7BF57C32A8A3}" srcOrd="2" destOrd="0" parTransId="{B5B3297B-A345-418B-BEE0-F9E4C42423AF}" sibTransId="{221B257D-6BB1-46C3-93C5-25942A905630}"/>
    <dgm:cxn modelId="{D26C05E9-6FD1-4619-B8E6-EBB8220297C2}" type="presOf" srcId="{5B5AB206-954D-4F8E-B344-FFD6F9E1D975}" destId="{DD543012-2836-4C9B-8411-47ADE4C38D4D}" srcOrd="0" destOrd="0" presId="urn:microsoft.com/office/officeart/2018/2/layout/IconVerticalSolidList"/>
    <dgm:cxn modelId="{FB6D758C-4458-431E-8D98-9833E1687729}" type="presParOf" srcId="{0FA37534-D649-431A-BF0B-81C5901C4900}" destId="{AF3FAD0C-7DD1-4755-90A2-29C99202AF05}" srcOrd="0" destOrd="0" presId="urn:microsoft.com/office/officeart/2018/2/layout/IconVerticalSolidList"/>
    <dgm:cxn modelId="{7874DE2C-5792-4F92-85A7-346FA5C43709}" type="presParOf" srcId="{AF3FAD0C-7DD1-4755-90A2-29C99202AF05}" destId="{3F35DF32-709F-48DB-9D71-DF65C8698FA1}" srcOrd="0" destOrd="0" presId="urn:microsoft.com/office/officeart/2018/2/layout/IconVerticalSolidList"/>
    <dgm:cxn modelId="{E5B3FC53-DC1B-4B12-9DF6-74016FD972EC}" type="presParOf" srcId="{AF3FAD0C-7DD1-4755-90A2-29C99202AF05}" destId="{390A1C33-2A36-4400-B792-C86F13A2E640}" srcOrd="1" destOrd="0" presId="urn:microsoft.com/office/officeart/2018/2/layout/IconVerticalSolidList"/>
    <dgm:cxn modelId="{FC15C05A-6DFF-44B6-B22B-C1BCE38909E7}" type="presParOf" srcId="{AF3FAD0C-7DD1-4755-90A2-29C99202AF05}" destId="{31EEA3FF-FD03-4981-82C1-FAD4C14DE041}" srcOrd="2" destOrd="0" presId="urn:microsoft.com/office/officeart/2018/2/layout/IconVerticalSolidList"/>
    <dgm:cxn modelId="{6D9C77E3-97BD-46AD-B527-9E77C707F96A}" type="presParOf" srcId="{AF3FAD0C-7DD1-4755-90A2-29C99202AF05}" destId="{DD543012-2836-4C9B-8411-47ADE4C38D4D}" srcOrd="3" destOrd="0" presId="urn:microsoft.com/office/officeart/2018/2/layout/IconVerticalSolidList"/>
    <dgm:cxn modelId="{20265FEB-EA12-4787-ACF1-2BD6DA8D41A1}" type="presParOf" srcId="{0FA37534-D649-431A-BF0B-81C5901C4900}" destId="{CCCE705C-4D7F-4D75-B35A-08D1F0AE9644}" srcOrd="1" destOrd="0" presId="urn:microsoft.com/office/officeart/2018/2/layout/IconVerticalSolidList"/>
    <dgm:cxn modelId="{B31D4850-E048-44AB-8091-FFC9AB916E3A}" type="presParOf" srcId="{0FA37534-D649-431A-BF0B-81C5901C4900}" destId="{FA8CE593-7E9C-4C96-88D2-0C70FB85B288}" srcOrd="2" destOrd="0" presId="urn:microsoft.com/office/officeart/2018/2/layout/IconVerticalSolidList"/>
    <dgm:cxn modelId="{7F48908F-ECEC-48DE-A328-4E4440E0F10B}" type="presParOf" srcId="{FA8CE593-7E9C-4C96-88D2-0C70FB85B288}" destId="{1E70E5EB-A122-4774-997B-AC4C41BAE349}" srcOrd="0" destOrd="0" presId="urn:microsoft.com/office/officeart/2018/2/layout/IconVerticalSolidList"/>
    <dgm:cxn modelId="{39754BB5-63BE-4949-83A7-46B7E4575D8B}" type="presParOf" srcId="{FA8CE593-7E9C-4C96-88D2-0C70FB85B288}" destId="{17BCDC1B-E2DD-4993-9169-277C8F0F4201}" srcOrd="1" destOrd="0" presId="urn:microsoft.com/office/officeart/2018/2/layout/IconVerticalSolidList"/>
    <dgm:cxn modelId="{DE0DD2B0-5284-450A-95FF-81458C242FAF}" type="presParOf" srcId="{FA8CE593-7E9C-4C96-88D2-0C70FB85B288}" destId="{76643BE4-E1F8-43A4-BBFC-6EDC82B1C212}" srcOrd="2" destOrd="0" presId="urn:microsoft.com/office/officeart/2018/2/layout/IconVerticalSolidList"/>
    <dgm:cxn modelId="{268E3CA7-A43A-48B8-9AAF-ACF84EEDAE5F}" type="presParOf" srcId="{FA8CE593-7E9C-4C96-88D2-0C70FB85B288}" destId="{C1076B2F-93A5-499A-AAD1-3D520D6BAA0B}" srcOrd="3" destOrd="0" presId="urn:microsoft.com/office/officeart/2018/2/layout/IconVerticalSolidList"/>
    <dgm:cxn modelId="{04271810-B474-4E7F-9AC5-F7B2980D286A}" type="presParOf" srcId="{0FA37534-D649-431A-BF0B-81C5901C4900}" destId="{42D100DD-3CDD-45F7-A390-6DFBBFF2EB46}" srcOrd="3" destOrd="0" presId="urn:microsoft.com/office/officeart/2018/2/layout/IconVerticalSolidList"/>
    <dgm:cxn modelId="{CACAC249-3F68-4FDE-A829-823EF94F3806}" type="presParOf" srcId="{0FA37534-D649-431A-BF0B-81C5901C4900}" destId="{7A187EA6-1A1D-4AD0-9392-BE14A856AB3E}" srcOrd="4" destOrd="0" presId="urn:microsoft.com/office/officeart/2018/2/layout/IconVerticalSolidList"/>
    <dgm:cxn modelId="{00E9BB37-0008-41BF-AE45-BDA514195923}" type="presParOf" srcId="{7A187EA6-1A1D-4AD0-9392-BE14A856AB3E}" destId="{CEDA266F-9E98-4872-A8BA-CEB20CCC908A}" srcOrd="0" destOrd="0" presId="urn:microsoft.com/office/officeart/2018/2/layout/IconVerticalSolidList"/>
    <dgm:cxn modelId="{C09DAE21-6116-439A-96B1-485CD5077461}" type="presParOf" srcId="{7A187EA6-1A1D-4AD0-9392-BE14A856AB3E}" destId="{A077CA3C-59B1-4783-9DB0-447163800969}" srcOrd="1" destOrd="0" presId="urn:microsoft.com/office/officeart/2018/2/layout/IconVerticalSolidList"/>
    <dgm:cxn modelId="{2B7476B2-0C2E-4602-9141-54BEB79A2014}" type="presParOf" srcId="{7A187EA6-1A1D-4AD0-9392-BE14A856AB3E}" destId="{1B812499-69A1-41EA-A4EC-1AC8DCCABC91}" srcOrd="2" destOrd="0" presId="urn:microsoft.com/office/officeart/2018/2/layout/IconVerticalSolidList"/>
    <dgm:cxn modelId="{D936B11A-DCC2-46A7-BD7C-2B913CD4E126}" type="presParOf" srcId="{7A187EA6-1A1D-4AD0-9392-BE14A856AB3E}" destId="{014688AE-9A7F-4BFE-9135-0F8B85927EAD}" srcOrd="3" destOrd="0" presId="urn:microsoft.com/office/officeart/2018/2/layout/IconVerticalSolidList"/>
    <dgm:cxn modelId="{4DC4DDAE-1F79-423A-A70E-F823810DD024}" type="presParOf" srcId="{0FA37534-D649-431A-BF0B-81C5901C4900}" destId="{DE13FCB6-DC5E-406A-95BF-42028FE2E817}" srcOrd="5" destOrd="0" presId="urn:microsoft.com/office/officeart/2018/2/layout/IconVerticalSolidList"/>
    <dgm:cxn modelId="{016F8862-8248-4246-8335-0FD6D5590DCE}" type="presParOf" srcId="{0FA37534-D649-431A-BF0B-81C5901C4900}" destId="{5517743B-CE89-4BC5-BA65-B766D2A12A3F}" srcOrd="6" destOrd="0" presId="urn:microsoft.com/office/officeart/2018/2/layout/IconVerticalSolidList"/>
    <dgm:cxn modelId="{EE505774-9B86-47CE-BA8D-ED408E2B47FC}" type="presParOf" srcId="{5517743B-CE89-4BC5-BA65-B766D2A12A3F}" destId="{A3AE5AD5-E958-489C-8651-B71B6E8115E1}" srcOrd="0" destOrd="0" presId="urn:microsoft.com/office/officeart/2018/2/layout/IconVerticalSolidList"/>
    <dgm:cxn modelId="{446EDB96-756A-44FF-919D-19AFAD2312A2}" type="presParOf" srcId="{5517743B-CE89-4BC5-BA65-B766D2A12A3F}" destId="{D8A3466B-212E-4173-BD18-692E4511E4E4}" srcOrd="1" destOrd="0" presId="urn:microsoft.com/office/officeart/2018/2/layout/IconVerticalSolidList"/>
    <dgm:cxn modelId="{57253B3E-6D97-4B74-8344-D19EC076A77F}" type="presParOf" srcId="{5517743B-CE89-4BC5-BA65-B766D2A12A3F}" destId="{BC9F529F-53DE-4328-94EE-60A6568D7525}" srcOrd="2" destOrd="0" presId="urn:microsoft.com/office/officeart/2018/2/layout/IconVerticalSolidList"/>
    <dgm:cxn modelId="{08691210-65DE-4942-AB64-9E30AA09B9F4}" type="presParOf" srcId="{5517743B-CE89-4BC5-BA65-B766D2A12A3F}" destId="{D0D0764D-AC39-44B2-B3E8-7EA08263C5E3}" srcOrd="3" destOrd="0" presId="urn:microsoft.com/office/officeart/2018/2/layout/IconVerticalSolidList"/>
    <dgm:cxn modelId="{A1CE3564-E0B6-46B0-B73D-EB3C11CADDFC}" type="presParOf" srcId="{0FA37534-D649-431A-BF0B-81C5901C4900}" destId="{E30367A3-802A-4360-818C-251373D5F444}" srcOrd="7" destOrd="0" presId="urn:microsoft.com/office/officeart/2018/2/layout/IconVerticalSolidList"/>
    <dgm:cxn modelId="{7EC052E7-00C6-4D77-959C-00E2B0B80DFC}" type="presParOf" srcId="{0FA37534-D649-431A-BF0B-81C5901C4900}" destId="{CAA98D46-5CD7-4560-9425-A8A2C1772BDC}" srcOrd="8" destOrd="0" presId="urn:microsoft.com/office/officeart/2018/2/layout/IconVerticalSolidList"/>
    <dgm:cxn modelId="{1C534FE4-649F-4A3C-B9CF-C843C10230CE}" type="presParOf" srcId="{CAA98D46-5CD7-4560-9425-A8A2C1772BDC}" destId="{0C1A3DA4-1D92-4FE4-BC8C-2EE97EA16F6E}" srcOrd="0" destOrd="0" presId="urn:microsoft.com/office/officeart/2018/2/layout/IconVerticalSolidList"/>
    <dgm:cxn modelId="{5BA8B780-468D-4C1C-A903-439184C928B0}" type="presParOf" srcId="{CAA98D46-5CD7-4560-9425-A8A2C1772BDC}" destId="{ED1E4D3F-1305-4171-A52C-BE7301FC2E91}" srcOrd="1" destOrd="0" presId="urn:microsoft.com/office/officeart/2018/2/layout/IconVerticalSolidList"/>
    <dgm:cxn modelId="{8F1F7CF0-8E62-45A6-89A2-859E7CFC9A67}" type="presParOf" srcId="{CAA98D46-5CD7-4560-9425-A8A2C1772BDC}" destId="{46369D8D-5A9A-49CC-8408-42CC59B6B027}" srcOrd="2" destOrd="0" presId="urn:microsoft.com/office/officeart/2018/2/layout/IconVerticalSolidList"/>
    <dgm:cxn modelId="{C426380F-A57F-4168-B5E6-D4C893C17D7F}" type="presParOf" srcId="{CAA98D46-5CD7-4560-9425-A8A2C1772BDC}" destId="{A2B2B431-75D6-43AF-A6A3-294BA63F6DD2}" srcOrd="3" destOrd="0" presId="urn:microsoft.com/office/officeart/2018/2/layout/IconVerticalSolidList"/>
    <dgm:cxn modelId="{39292E88-5246-40AF-A06C-1C59C40BEE72}" type="presParOf" srcId="{0FA37534-D649-431A-BF0B-81C5901C4900}" destId="{2A85BE01-2636-406F-92B1-2BC490723189}" srcOrd="9" destOrd="0" presId="urn:microsoft.com/office/officeart/2018/2/layout/IconVerticalSolidList"/>
    <dgm:cxn modelId="{7C1F05F0-BD7A-4DE9-8984-AC7D9312E431}" type="presParOf" srcId="{0FA37534-D649-431A-BF0B-81C5901C4900}" destId="{C07CC342-FC0C-4700-BF36-5FB11E9E9B97}" srcOrd="10" destOrd="0" presId="urn:microsoft.com/office/officeart/2018/2/layout/IconVerticalSolidList"/>
    <dgm:cxn modelId="{778C9632-AC8F-4CEE-B017-FF7A0C68FC1B}" type="presParOf" srcId="{C07CC342-FC0C-4700-BF36-5FB11E9E9B97}" destId="{3DFD3491-1903-42B6-8075-A7C6669FD6B5}" srcOrd="0" destOrd="0" presId="urn:microsoft.com/office/officeart/2018/2/layout/IconVerticalSolidList"/>
    <dgm:cxn modelId="{C537488D-B7CE-445B-A01E-759262BAFF73}" type="presParOf" srcId="{C07CC342-FC0C-4700-BF36-5FB11E9E9B97}" destId="{1621969A-01DE-495C-859E-73001A91A8E7}" srcOrd="1" destOrd="0" presId="urn:microsoft.com/office/officeart/2018/2/layout/IconVerticalSolidList"/>
    <dgm:cxn modelId="{7EBF410A-59A8-4F71-811B-2A172D81BE7D}" type="presParOf" srcId="{C07CC342-FC0C-4700-BF36-5FB11E9E9B97}" destId="{9F565025-047E-4054-AD5B-EA66DDA28E11}" srcOrd="2" destOrd="0" presId="urn:microsoft.com/office/officeart/2018/2/layout/IconVerticalSolidList"/>
    <dgm:cxn modelId="{341EFBCD-30F3-40E2-A560-0B2F05E0530B}" type="presParOf" srcId="{C07CC342-FC0C-4700-BF36-5FB11E9E9B97}" destId="{913DE826-1415-4437-A0FD-D1C5D076B654}" srcOrd="3" destOrd="0" presId="urn:microsoft.com/office/officeart/2018/2/layout/IconVerticalSolidList"/>
    <dgm:cxn modelId="{5149F727-2176-4440-BD0A-D378DE765EF4}" type="presParOf" srcId="{0FA37534-D649-431A-BF0B-81C5901C4900}" destId="{B51BBA1F-81CD-4D0B-AB09-79262977A0B6}" srcOrd="11" destOrd="0" presId="urn:microsoft.com/office/officeart/2018/2/layout/IconVerticalSolidList"/>
    <dgm:cxn modelId="{560344E4-2C7E-465C-BDB8-0EA691695F3B}" type="presParOf" srcId="{0FA37534-D649-431A-BF0B-81C5901C4900}" destId="{A4B80260-46CA-461E-BC18-60A2A78E8977}" srcOrd="12" destOrd="0" presId="urn:microsoft.com/office/officeart/2018/2/layout/IconVerticalSolidList"/>
    <dgm:cxn modelId="{5DB2E17B-4A3C-465B-A931-4E9D1D067A0E}" type="presParOf" srcId="{A4B80260-46CA-461E-BC18-60A2A78E8977}" destId="{30FC4743-D1FB-4CB8-8A72-1842EEC4A4F5}" srcOrd="0" destOrd="0" presId="urn:microsoft.com/office/officeart/2018/2/layout/IconVerticalSolidList"/>
    <dgm:cxn modelId="{59FE9C56-2546-4607-BF35-FF724606AF5C}" type="presParOf" srcId="{A4B80260-46CA-461E-BC18-60A2A78E8977}" destId="{D991B89B-EFED-4D41-A05A-8C90B5BA25BB}" srcOrd="1" destOrd="0" presId="urn:microsoft.com/office/officeart/2018/2/layout/IconVerticalSolidList"/>
    <dgm:cxn modelId="{ED980D0F-9A5C-417D-B529-13FA170FC90C}" type="presParOf" srcId="{A4B80260-46CA-461E-BC18-60A2A78E8977}" destId="{8CB8BDAC-9D8B-4463-8C28-321BCC609A27}" srcOrd="2" destOrd="0" presId="urn:microsoft.com/office/officeart/2018/2/layout/IconVerticalSolidList"/>
    <dgm:cxn modelId="{BE511C91-EFEC-4C26-B185-CBEF7E9EA289}" type="presParOf" srcId="{A4B80260-46CA-461E-BC18-60A2A78E8977}" destId="{3C7E59D1-D2FB-425F-8DD4-1D3C5B14B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0626BD-B5B6-4135-96FA-7D94EEDF435E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CABB28-8AFB-403B-9E96-A1DA367722E7}">
      <dgm:prSet/>
      <dgm:spPr/>
      <dgm:t>
        <a:bodyPr/>
        <a:lstStyle/>
        <a:p>
          <a:r>
            <a:rPr lang="en-US" b="1"/>
            <a:t>List</a:t>
          </a:r>
          <a:r>
            <a:rPr lang="en-US"/>
            <a:t> is a collection which is ordered and changeable. Allows duplicate members.</a:t>
          </a:r>
        </a:p>
      </dgm:t>
    </dgm:pt>
    <dgm:pt modelId="{3E38C46F-0F91-4A45-B462-5BA2E00F3AD5}" type="parTrans" cxnId="{A9EC293A-2C1C-4B28-B0BC-EB3B8B926DF9}">
      <dgm:prSet/>
      <dgm:spPr/>
      <dgm:t>
        <a:bodyPr/>
        <a:lstStyle/>
        <a:p>
          <a:endParaRPr lang="en-US"/>
        </a:p>
      </dgm:t>
    </dgm:pt>
    <dgm:pt modelId="{34E326E0-8519-494E-ADCF-AE84FEFC3741}" type="sibTrans" cxnId="{A9EC293A-2C1C-4B28-B0BC-EB3B8B926DF9}">
      <dgm:prSet/>
      <dgm:spPr/>
      <dgm:t>
        <a:bodyPr/>
        <a:lstStyle/>
        <a:p>
          <a:endParaRPr lang="en-US"/>
        </a:p>
      </dgm:t>
    </dgm:pt>
    <dgm:pt modelId="{CEF33217-DC9F-4898-BD91-AE135B7C5A8C}">
      <dgm:prSet/>
      <dgm:spPr/>
      <dgm:t>
        <a:bodyPr/>
        <a:lstStyle/>
        <a:p>
          <a:r>
            <a:rPr lang="en-US" b="1"/>
            <a:t>Tuple</a:t>
          </a:r>
          <a:r>
            <a:rPr lang="en-US"/>
            <a:t> is a collection which is ordered and unchangeable. Allows duplicate members.</a:t>
          </a:r>
        </a:p>
      </dgm:t>
    </dgm:pt>
    <dgm:pt modelId="{79A3BC34-4A38-45BC-86B1-ECBC518B4AA1}" type="parTrans" cxnId="{92494D50-B65E-4D66-847F-8B02C8D4C240}">
      <dgm:prSet/>
      <dgm:spPr/>
      <dgm:t>
        <a:bodyPr/>
        <a:lstStyle/>
        <a:p>
          <a:endParaRPr lang="en-US"/>
        </a:p>
      </dgm:t>
    </dgm:pt>
    <dgm:pt modelId="{7B421EA2-9F13-468A-869F-03E0EE2D40C0}" type="sibTrans" cxnId="{92494D50-B65E-4D66-847F-8B02C8D4C240}">
      <dgm:prSet/>
      <dgm:spPr/>
      <dgm:t>
        <a:bodyPr/>
        <a:lstStyle/>
        <a:p>
          <a:endParaRPr lang="en-US"/>
        </a:p>
      </dgm:t>
    </dgm:pt>
    <dgm:pt modelId="{7C1F27A8-354C-4DA2-99EB-C43B97A286B7}">
      <dgm:prSet/>
      <dgm:spPr/>
      <dgm:t>
        <a:bodyPr/>
        <a:lstStyle/>
        <a:p>
          <a:r>
            <a:rPr lang="en-US" b="1"/>
            <a:t>Set</a:t>
          </a:r>
          <a:r>
            <a:rPr lang="en-US"/>
            <a:t> is a collection which is unordered and unindexed. No duplicate members.</a:t>
          </a:r>
        </a:p>
      </dgm:t>
    </dgm:pt>
    <dgm:pt modelId="{DE945E4B-7FEB-4FE5-9D05-7B8E191B37D8}" type="parTrans" cxnId="{17B26013-D0D1-4361-83EE-0D5D85C77245}">
      <dgm:prSet/>
      <dgm:spPr/>
      <dgm:t>
        <a:bodyPr/>
        <a:lstStyle/>
        <a:p>
          <a:endParaRPr lang="en-US"/>
        </a:p>
      </dgm:t>
    </dgm:pt>
    <dgm:pt modelId="{A806D2F4-19D7-40F4-82EF-586581CF4B4E}" type="sibTrans" cxnId="{17B26013-D0D1-4361-83EE-0D5D85C77245}">
      <dgm:prSet/>
      <dgm:spPr/>
      <dgm:t>
        <a:bodyPr/>
        <a:lstStyle/>
        <a:p>
          <a:endParaRPr lang="en-US"/>
        </a:p>
      </dgm:t>
    </dgm:pt>
    <dgm:pt modelId="{01356001-F2A8-4CF4-8079-DC1BEC6A3F53}">
      <dgm:prSet/>
      <dgm:spPr/>
      <dgm:t>
        <a:bodyPr/>
        <a:lstStyle/>
        <a:p>
          <a:r>
            <a:rPr lang="en-US" b="1"/>
            <a:t>Dictionary</a:t>
          </a:r>
          <a:r>
            <a:rPr lang="en-US"/>
            <a:t> is a collection which is unordered, changeable and indexed. No duplicate members.</a:t>
          </a:r>
        </a:p>
      </dgm:t>
    </dgm:pt>
    <dgm:pt modelId="{36CFA572-9995-4EDA-83BF-E5F0CE4FF622}" type="parTrans" cxnId="{19D45502-566F-4097-AF16-9B549E118459}">
      <dgm:prSet/>
      <dgm:spPr/>
      <dgm:t>
        <a:bodyPr/>
        <a:lstStyle/>
        <a:p>
          <a:endParaRPr lang="en-US"/>
        </a:p>
      </dgm:t>
    </dgm:pt>
    <dgm:pt modelId="{E0F4AC1F-8BA6-4E97-8D2F-5E593D9C4F8F}" type="sibTrans" cxnId="{19D45502-566F-4097-AF16-9B549E118459}">
      <dgm:prSet/>
      <dgm:spPr/>
      <dgm:t>
        <a:bodyPr/>
        <a:lstStyle/>
        <a:p>
          <a:endParaRPr lang="en-US"/>
        </a:p>
      </dgm:t>
    </dgm:pt>
    <dgm:pt modelId="{31B60C6C-5BF0-474D-B70D-FE4C653079DE}" type="pres">
      <dgm:prSet presAssocID="{BF0626BD-B5B6-4135-96FA-7D94EEDF435E}" presName="matrix" presStyleCnt="0">
        <dgm:presLayoutVars>
          <dgm:chMax val="1"/>
          <dgm:dir/>
          <dgm:resizeHandles val="exact"/>
        </dgm:presLayoutVars>
      </dgm:prSet>
      <dgm:spPr/>
    </dgm:pt>
    <dgm:pt modelId="{8CB9BD51-D01F-4783-908B-F1728BBADB85}" type="pres">
      <dgm:prSet presAssocID="{BF0626BD-B5B6-4135-96FA-7D94EEDF435E}" presName="diamond" presStyleLbl="bgShp" presStyleIdx="0" presStyleCnt="1"/>
      <dgm:spPr/>
    </dgm:pt>
    <dgm:pt modelId="{CC1AAD03-C95A-435C-8CAF-90A7AB9E72F0}" type="pres">
      <dgm:prSet presAssocID="{BF0626BD-B5B6-4135-96FA-7D94EEDF43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5B038E-9F4C-424A-98F6-2E1462B05F80}" type="pres">
      <dgm:prSet presAssocID="{BF0626BD-B5B6-4135-96FA-7D94EEDF43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BB35E7-38F1-49DB-860E-51E04ED840C8}" type="pres">
      <dgm:prSet presAssocID="{BF0626BD-B5B6-4135-96FA-7D94EEDF43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DF7B1B8-6256-4FEA-A72B-2F57D9D9F2B4}" type="pres">
      <dgm:prSet presAssocID="{BF0626BD-B5B6-4135-96FA-7D94EEDF43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D45502-566F-4097-AF16-9B549E118459}" srcId="{BF0626BD-B5B6-4135-96FA-7D94EEDF435E}" destId="{01356001-F2A8-4CF4-8079-DC1BEC6A3F53}" srcOrd="3" destOrd="0" parTransId="{36CFA572-9995-4EDA-83BF-E5F0CE4FF622}" sibTransId="{E0F4AC1F-8BA6-4E97-8D2F-5E593D9C4F8F}"/>
    <dgm:cxn modelId="{89358804-4613-4EE5-B14A-13337503223D}" type="presOf" srcId="{7C1F27A8-354C-4DA2-99EB-C43B97A286B7}" destId="{2ABB35E7-38F1-49DB-860E-51E04ED840C8}" srcOrd="0" destOrd="0" presId="urn:microsoft.com/office/officeart/2005/8/layout/matrix3"/>
    <dgm:cxn modelId="{17B26013-D0D1-4361-83EE-0D5D85C77245}" srcId="{BF0626BD-B5B6-4135-96FA-7D94EEDF435E}" destId="{7C1F27A8-354C-4DA2-99EB-C43B97A286B7}" srcOrd="2" destOrd="0" parTransId="{DE945E4B-7FEB-4FE5-9D05-7B8E191B37D8}" sibTransId="{A806D2F4-19D7-40F4-82EF-586581CF4B4E}"/>
    <dgm:cxn modelId="{ECE6BA23-1417-45D9-83E8-4452871366B5}" type="presOf" srcId="{CEF33217-DC9F-4898-BD91-AE135B7C5A8C}" destId="{B15B038E-9F4C-424A-98F6-2E1462B05F80}" srcOrd="0" destOrd="0" presId="urn:microsoft.com/office/officeart/2005/8/layout/matrix3"/>
    <dgm:cxn modelId="{A9EC293A-2C1C-4B28-B0BC-EB3B8B926DF9}" srcId="{BF0626BD-B5B6-4135-96FA-7D94EEDF435E}" destId="{79CABB28-8AFB-403B-9E96-A1DA367722E7}" srcOrd="0" destOrd="0" parTransId="{3E38C46F-0F91-4A45-B462-5BA2E00F3AD5}" sibTransId="{34E326E0-8519-494E-ADCF-AE84FEFC3741}"/>
    <dgm:cxn modelId="{92494D50-B65E-4D66-847F-8B02C8D4C240}" srcId="{BF0626BD-B5B6-4135-96FA-7D94EEDF435E}" destId="{CEF33217-DC9F-4898-BD91-AE135B7C5A8C}" srcOrd="1" destOrd="0" parTransId="{79A3BC34-4A38-45BC-86B1-ECBC518B4AA1}" sibTransId="{7B421EA2-9F13-468A-869F-03E0EE2D40C0}"/>
    <dgm:cxn modelId="{EFB4188F-5CCA-48DC-8714-26228858998C}" type="presOf" srcId="{01356001-F2A8-4CF4-8079-DC1BEC6A3F53}" destId="{1DF7B1B8-6256-4FEA-A72B-2F57D9D9F2B4}" srcOrd="0" destOrd="0" presId="urn:microsoft.com/office/officeart/2005/8/layout/matrix3"/>
    <dgm:cxn modelId="{FB0716B6-960F-4723-BA1D-7FB344BDAE5D}" type="presOf" srcId="{BF0626BD-B5B6-4135-96FA-7D94EEDF435E}" destId="{31B60C6C-5BF0-474D-B70D-FE4C653079DE}" srcOrd="0" destOrd="0" presId="urn:microsoft.com/office/officeart/2005/8/layout/matrix3"/>
    <dgm:cxn modelId="{01ADEEBC-BDB3-4CDA-B5D5-D8D1BE4A22E7}" type="presOf" srcId="{79CABB28-8AFB-403B-9E96-A1DA367722E7}" destId="{CC1AAD03-C95A-435C-8CAF-90A7AB9E72F0}" srcOrd="0" destOrd="0" presId="urn:microsoft.com/office/officeart/2005/8/layout/matrix3"/>
    <dgm:cxn modelId="{292205FE-5AD7-4738-9E43-CF554106C32A}" type="presParOf" srcId="{31B60C6C-5BF0-474D-B70D-FE4C653079DE}" destId="{8CB9BD51-D01F-4783-908B-F1728BBADB85}" srcOrd="0" destOrd="0" presId="urn:microsoft.com/office/officeart/2005/8/layout/matrix3"/>
    <dgm:cxn modelId="{790422F0-3A2E-4C28-92C0-856A3CD1865A}" type="presParOf" srcId="{31B60C6C-5BF0-474D-B70D-FE4C653079DE}" destId="{CC1AAD03-C95A-435C-8CAF-90A7AB9E72F0}" srcOrd="1" destOrd="0" presId="urn:microsoft.com/office/officeart/2005/8/layout/matrix3"/>
    <dgm:cxn modelId="{C41A4772-2FC4-4347-B4A2-20C645A587E7}" type="presParOf" srcId="{31B60C6C-5BF0-474D-B70D-FE4C653079DE}" destId="{B15B038E-9F4C-424A-98F6-2E1462B05F80}" srcOrd="2" destOrd="0" presId="urn:microsoft.com/office/officeart/2005/8/layout/matrix3"/>
    <dgm:cxn modelId="{9101B26E-9569-4DD1-B0D5-055577E709D5}" type="presParOf" srcId="{31B60C6C-5BF0-474D-B70D-FE4C653079DE}" destId="{2ABB35E7-38F1-49DB-860E-51E04ED840C8}" srcOrd="3" destOrd="0" presId="urn:microsoft.com/office/officeart/2005/8/layout/matrix3"/>
    <dgm:cxn modelId="{1DEF2845-A2FB-4D73-8B70-9DE530A9ED1A}" type="presParOf" srcId="{31B60C6C-5BF0-474D-B70D-FE4C653079DE}" destId="{1DF7B1B8-6256-4FEA-A72B-2F57D9D9F2B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27E571-02F0-4A8B-8D10-731B4B83E2F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024429-B4A6-47FB-BF56-E7097B802746}">
      <dgm:prSet/>
      <dgm:spPr/>
      <dgm:t>
        <a:bodyPr/>
        <a:lstStyle/>
        <a:p>
          <a:r>
            <a:rPr lang="en-US"/>
            <a:t>Equals</a:t>
          </a:r>
        </a:p>
      </dgm:t>
    </dgm:pt>
    <dgm:pt modelId="{BE7DE35E-1931-446A-878E-91C2F2682AEA}" type="parTrans" cxnId="{E76BD1C5-712E-4ECE-A7BF-5D784B37EEB3}">
      <dgm:prSet/>
      <dgm:spPr/>
      <dgm:t>
        <a:bodyPr/>
        <a:lstStyle/>
        <a:p>
          <a:endParaRPr lang="en-US"/>
        </a:p>
      </dgm:t>
    </dgm:pt>
    <dgm:pt modelId="{90A43C19-5EFD-4CC1-A351-048EFBDB9416}" type="sibTrans" cxnId="{E76BD1C5-712E-4ECE-A7BF-5D784B37EEB3}">
      <dgm:prSet/>
      <dgm:spPr/>
      <dgm:t>
        <a:bodyPr/>
        <a:lstStyle/>
        <a:p>
          <a:endParaRPr lang="en-US"/>
        </a:p>
      </dgm:t>
    </dgm:pt>
    <dgm:pt modelId="{4934A53D-FE7F-4CC6-82B7-ED3A2562F601}">
      <dgm:prSet/>
      <dgm:spPr/>
      <dgm:t>
        <a:bodyPr/>
        <a:lstStyle/>
        <a:p>
          <a:r>
            <a:rPr lang="en-US"/>
            <a:t>Not Equals</a:t>
          </a:r>
        </a:p>
      </dgm:t>
    </dgm:pt>
    <dgm:pt modelId="{3870A679-629D-480C-A59D-31D53E14564B}" type="parTrans" cxnId="{604E45F8-9A96-49AA-9D57-8DE91CC77D6E}">
      <dgm:prSet/>
      <dgm:spPr/>
      <dgm:t>
        <a:bodyPr/>
        <a:lstStyle/>
        <a:p>
          <a:endParaRPr lang="en-US"/>
        </a:p>
      </dgm:t>
    </dgm:pt>
    <dgm:pt modelId="{7D659A79-E35F-4C95-BE0A-4EBD0040809A}" type="sibTrans" cxnId="{604E45F8-9A96-49AA-9D57-8DE91CC77D6E}">
      <dgm:prSet/>
      <dgm:spPr/>
      <dgm:t>
        <a:bodyPr/>
        <a:lstStyle/>
        <a:p>
          <a:endParaRPr lang="en-US"/>
        </a:p>
      </dgm:t>
    </dgm:pt>
    <dgm:pt modelId="{819E95A5-B57D-4B3E-BCAA-E711426E319B}">
      <dgm:prSet/>
      <dgm:spPr/>
      <dgm:t>
        <a:bodyPr/>
        <a:lstStyle/>
        <a:p>
          <a:r>
            <a:rPr lang="en-US"/>
            <a:t>Less than</a:t>
          </a:r>
        </a:p>
      </dgm:t>
    </dgm:pt>
    <dgm:pt modelId="{A32CB1A2-8AF0-415F-828C-B6034A27BC96}" type="parTrans" cxnId="{DB27C19A-24E4-4095-AE20-47E7F95F2D39}">
      <dgm:prSet/>
      <dgm:spPr/>
      <dgm:t>
        <a:bodyPr/>
        <a:lstStyle/>
        <a:p>
          <a:endParaRPr lang="en-US"/>
        </a:p>
      </dgm:t>
    </dgm:pt>
    <dgm:pt modelId="{837A8EF8-E6DA-45B4-931E-D32BFD99426B}" type="sibTrans" cxnId="{DB27C19A-24E4-4095-AE20-47E7F95F2D39}">
      <dgm:prSet/>
      <dgm:spPr/>
      <dgm:t>
        <a:bodyPr/>
        <a:lstStyle/>
        <a:p>
          <a:endParaRPr lang="en-US"/>
        </a:p>
      </dgm:t>
    </dgm:pt>
    <dgm:pt modelId="{3EC04569-FCD3-43AD-9245-78D81C05BD7B}">
      <dgm:prSet/>
      <dgm:spPr/>
      <dgm:t>
        <a:bodyPr/>
        <a:lstStyle/>
        <a:p>
          <a:r>
            <a:rPr lang="en-US"/>
            <a:t>Less than or equal to</a:t>
          </a:r>
        </a:p>
      </dgm:t>
    </dgm:pt>
    <dgm:pt modelId="{2DA9FE4D-317B-4449-9AF2-4517042A54E1}" type="parTrans" cxnId="{FFE72BBB-5646-4B71-AABE-8CD6369E4B2F}">
      <dgm:prSet/>
      <dgm:spPr/>
      <dgm:t>
        <a:bodyPr/>
        <a:lstStyle/>
        <a:p>
          <a:endParaRPr lang="en-US"/>
        </a:p>
      </dgm:t>
    </dgm:pt>
    <dgm:pt modelId="{781A5D56-1A3F-4055-A96D-5B52BB29786F}" type="sibTrans" cxnId="{FFE72BBB-5646-4B71-AABE-8CD6369E4B2F}">
      <dgm:prSet/>
      <dgm:spPr/>
      <dgm:t>
        <a:bodyPr/>
        <a:lstStyle/>
        <a:p>
          <a:endParaRPr lang="en-US"/>
        </a:p>
      </dgm:t>
    </dgm:pt>
    <dgm:pt modelId="{426809BA-BAE2-4197-B2AE-5183297C9EB9}">
      <dgm:prSet/>
      <dgm:spPr/>
      <dgm:t>
        <a:bodyPr/>
        <a:lstStyle/>
        <a:p>
          <a:r>
            <a:rPr lang="en-US"/>
            <a:t>Greater than</a:t>
          </a:r>
        </a:p>
      </dgm:t>
    </dgm:pt>
    <dgm:pt modelId="{748FC10D-3BAD-417A-83F5-8804198122F9}" type="parTrans" cxnId="{24017CE9-A7FB-4FB4-8565-6D85974AB5BA}">
      <dgm:prSet/>
      <dgm:spPr/>
      <dgm:t>
        <a:bodyPr/>
        <a:lstStyle/>
        <a:p>
          <a:endParaRPr lang="en-US"/>
        </a:p>
      </dgm:t>
    </dgm:pt>
    <dgm:pt modelId="{C80FB4B5-E61E-45A4-A4E6-E2B849DC54A4}" type="sibTrans" cxnId="{24017CE9-A7FB-4FB4-8565-6D85974AB5BA}">
      <dgm:prSet/>
      <dgm:spPr/>
      <dgm:t>
        <a:bodyPr/>
        <a:lstStyle/>
        <a:p>
          <a:endParaRPr lang="en-US"/>
        </a:p>
      </dgm:t>
    </dgm:pt>
    <dgm:pt modelId="{9E191A57-E176-4AB7-9474-0DA43FBA5AF4}">
      <dgm:prSet/>
      <dgm:spPr/>
      <dgm:t>
        <a:bodyPr/>
        <a:lstStyle/>
        <a:p>
          <a:r>
            <a:rPr lang="en-US"/>
            <a:t>Greater than or equal to</a:t>
          </a:r>
        </a:p>
      </dgm:t>
    </dgm:pt>
    <dgm:pt modelId="{3B00E817-503F-492F-99D1-93A371E0135E}" type="parTrans" cxnId="{DEF7F948-9BB0-4F07-87DC-7A8ECB8664A6}">
      <dgm:prSet/>
      <dgm:spPr/>
      <dgm:t>
        <a:bodyPr/>
        <a:lstStyle/>
        <a:p>
          <a:endParaRPr lang="en-US"/>
        </a:p>
      </dgm:t>
    </dgm:pt>
    <dgm:pt modelId="{BEBC62B1-1F12-4364-9B96-37795701987A}" type="sibTrans" cxnId="{DEF7F948-9BB0-4F07-87DC-7A8ECB8664A6}">
      <dgm:prSet/>
      <dgm:spPr/>
      <dgm:t>
        <a:bodyPr/>
        <a:lstStyle/>
        <a:p>
          <a:endParaRPr lang="en-US"/>
        </a:p>
      </dgm:t>
    </dgm:pt>
    <dgm:pt modelId="{105FC12A-7671-4BD1-A59F-B901315B4201}" type="pres">
      <dgm:prSet presAssocID="{3527E571-02F0-4A8B-8D10-731B4B83E2FE}" presName="linear" presStyleCnt="0">
        <dgm:presLayoutVars>
          <dgm:animLvl val="lvl"/>
          <dgm:resizeHandles val="exact"/>
        </dgm:presLayoutVars>
      </dgm:prSet>
      <dgm:spPr/>
    </dgm:pt>
    <dgm:pt modelId="{5FCFA968-D5E1-4CEA-88F1-97639A87AB4F}" type="pres">
      <dgm:prSet presAssocID="{DC024429-B4A6-47FB-BF56-E7097B8027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52A240-C954-4E43-A8A7-109601C4ED0E}" type="pres">
      <dgm:prSet presAssocID="{90A43C19-5EFD-4CC1-A351-048EFBDB9416}" presName="spacer" presStyleCnt="0"/>
      <dgm:spPr/>
    </dgm:pt>
    <dgm:pt modelId="{013EB1E1-3904-4A04-866D-2D727DCB4E50}" type="pres">
      <dgm:prSet presAssocID="{4934A53D-FE7F-4CC6-82B7-ED3A2562F60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C7C3E2-5863-4D86-ACBE-FAEFEA54CD43}" type="pres">
      <dgm:prSet presAssocID="{7D659A79-E35F-4C95-BE0A-4EBD0040809A}" presName="spacer" presStyleCnt="0"/>
      <dgm:spPr/>
    </dgm:pt>
    <dgm:pt modelId="{6CA5330A-D7F6-409B-BAB2-2F4699006E20}" type="pres">
      <dgm:prSet presAssocID="{819E95A5-B57D-4B3E-BCAA-E711426E319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8E75CFF-573B-4F62-859A-947215843391}" type="pres">
      <dgm:prSet presAssocID="{837A8EF8-E6DA-45B4-931E-D32BFD99426B}" presName="spacer" presStyleCnt="0"/>
      <dgm:spPr/>
    </dgm:pt>
    <dgm:pt modelId="{4C390927-2F4D-4729-A5BB-0408201080F0}" type="pres">
      <dgm:prSet presAssocID="{3EC04569-FCD3-43AD-9245-78D81C05BD7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E099873-030C-4A0D-8251-9E15197CC5A5}" type="pres">
      <dgm:prSet presAssocID="{781A5D56-1A3F-4055-A96D-5B52BB29786F}" presName="spacer" presStyleCnt="0"/>
      <dgm:spPr/>
    </dgm:pt>
    <dgm:pt modelId="{24B763F2-BF11-4AF6-BC31-DA64C6E69E2D}" type="pres">
      <dgm:prSet presAssocID="{426809BA-BAE2-4197-B2AE-5183297C9EB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1273433-7B87-4B1E-B472-BF966066D566}" type="pres">
      <dgm:prSet presAssocID="{C80FB4B5-E61E-45A4-A4E6-E2B849DC54A4}" presName="spacer" presStyleCnt="0"/>
      <dgm:spPr/>
    </dgm:pt>
    <dgm:pt modelId="{B416A3D7-3F61-44DD-AF5B-A1FB6943FCA6}" type="pres">
      <dgm:prSet presAssocID="{9E191A57-E176-4AB7-9474-0DA43FBA5A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885C418-BC3B-4EC8-95EC-0C64844FD910}" type="presOf" srcId="{3527E571-02F0-4A8B-8D10-731B4B83E2FE}" destId="{105FC12A-7671-4BD1-A59F-B901315B4201}" srcOrd="0" destOrd="0" presId="urn:microsoft.com/office/officeart/2005/8/layout/vList2"/>
    <dgm:cxn modelId="{85094234-51FD-45E7-9976-7CE7EF44EE7F}" type="presOf" srcId="{426809BA-BAE2-4197-B2AE-5183297C9EB9}" destId="{24B763F2-BF11-4AF6-BC31-DA64C6E69E2D}" srcOrd="0" destOrd="0" presId="urn:microsoft.com/office/officeart/2005/8/layout/vList2"/>
    <dgm:cxn modelId="{DEF7F948-9BB0-4F07-87DC-7A8ECB8664A6}" srcId="{3527E571-02F0-4A8B-8D10-731B4B83E2FE}" destId="{9E191A57-E176-4AB7-9474-0DA43FBA5AF4}" srcOrd="5" destOrd="0" parTransId="{3B00E817-503F-492F-99D1-93A371E0135E}" sibTransId="{BEBC62B1-1F12-4364-9B96-37795701987A}"/>
    <dgm:cxn modelId="{DABA2269-8DDA-4B9E-AE6B-0A392B5ACABF}" type="presOf" srcId="{DC024429-B4A6-47FB-BF56-E7097B802746}" destId="{5FCFA968-D5E1-4CEA-88F1-97639A87AB4F}" srcOrd="0" destOrd="0" presId="urn:microsoft.com/office/officeart/2005/8/layout/vList2"/>
    <dgm:cxn modelId="{B3B07158-425B-46FF-8DBD-23684471B30F}" type="presOf" srcId="{9E191A57-E176-4AB7-9474-0DA43FBA5AF4}" destId="{B416A3D7-3F61-44DD-AF5B-A1FB6943FCA6}" srcOrd="0" destOrd="0" presId="urn:microsoft.com/office/officeart/2005/8/layout/vList2"/>
    <dgm:cxn modelId="{B3C92B90-7781-4885-8ABF-AE9159E2ACDC}" type="presOf" srcId="{819E95A5-B57D-4B3E-BCAA-E711426E319B}" destId="{6CA5330A-D7F6-409B-BAB2-2F4699006E20}" srcOrd="0" destOrd="0" presId="urn:microsoft.com/office/officeart/2005/8/layout/vList2"/>
    <dgm:cxn modelId="{DB27C19A-24E4-4095-AE20-47E7F95F2D39}" srcId="{3527E571-02F0-4A8B-8D10-731B4B83E2FE}" destId="{819E95A5-B57D-4B3E-BCAA-E711426E319B}" srcOrd="2" destOrd="0" parTransId="{A32CB1A2-8AF0-415F-828C-B6034A27BC96}" sibTransId="{837A8EF8-E6DA-45B4-931E-D32BFD99426B}"/>
    <dgm:cxn modelId="{FE71AFA4-4A7A-4036-9875-163998A66F9E}" type="presOf" srcId="{3EC04569-FCD3-43AD-9245-78D81C05BD7B}" destId="{4C390927-2F4D-4729-A5BB-0408201080F0}" srcOrd="0" destOrd="0" presId="urn:microsoft.com/office/officeart/2005/8/layout/vList2"/>
    <dgm:cxn modelId="{FFE72BBB-5646-4B71-AABE-8CD6369E4B2F}" srcId="{3527E571-02F0-4A8B-8D10-731B4B83E2FE}" destId="{3EC04569-FCD3-43AD-9245-78D81C05BD7B}" srcOrd="3" destOrd="0" parTransId="{2DA9FE4D-317B-4449-9AF2-4517042A54E1}" sibTransId="{781A5D56-1A3F-4055-A96D-5B52BB29786F}"/>
    <dgm:cxn modelId="{E76BD1C5-712E-4ECE-A7BF-5D784B37EEB3}" srcId="{3527E571-02F0-4A8B-8D10-731B4B83E2FE}" destId="{DC024429-B4A6-47FB-BF56-E7097B802746}" srcOrd="0" destOrd="0" parTransId="{BE7DE35E-1931-446A-878E-91C2F2682AEA}" sibTransId="{90A43C19-5EFD-4CC1-A351-048EFBDB9416}"/>
    <dgm:cxn modelId="{24017CE9-A7FB-4FB4-8565-6D85974AB5BA}" srcId="{3527E571-02F0-4A8B-8D10-731B4B83E2FE}" destId="{426809BA-BAE2-4197-B2AE-5183297C9EB9}" srcOrd="4" destOrd="0" parTransId="{748FC10D-3BAD-417A-83F5-8804198122F9}" sibTransId="{C80FB4B5-E61E-45A4-A4E6-E2B849DC54A4}"/>
    <dgm:cxn modelId="{766163EB-29B9-4647-92F1-67FF97448AD3}" type="presOf" srcId="{4934A53D-FE7F-4CC6-82B7-ED3A2562F601}" destId="{013EB1E1-3904-4A04-866D-2D727DCB4E50}" srcOrd="0" destOrd="0" presId="urn:microsoft.com/office/officeart/2005/8/layout/vList2"/>
    <dgm:cxn modelId="{604E45F8-9A96-49AA-9D57-8DE91CC77D6E}" srcId="{3527E571-02F0-4A8B-8D10-731B4B83E2FE}" destId="{4934A53D-FE7F-4CC6-82B7-ED3A2562F601}" srcOrd="1" destOrd="0" parTransId="{3870A679-629D-480C-A59D-31D53E14564B}" sibTransId="{7D659A79-E35F-4C95-BE0A-4EBD0040809A}"/>
    <dgm:cxn modelId="{176FDF68-75B9-4792-BE0D-4CBDFD7BAC30}" type="presParOf" srcId="{105FC12A-7671-4BD1-A59F-B901315B4201}" destId="{5FCFA968-D5E1-4CEA-88F1-97639A87AB4F}" srcOrd="0" destOrd="0" presId="urn:microsoft.com/office/officeart/2005/8/layout/vList2"/>
    <dgm:cxn modelId="{7B39299F-BD56-435C-9168-1F9B6EF2DE9C}" type="presParOf" srcId="{105FC12A-7671-4BD1-A59F-B901315B4201}" destId="{DC52A240-C954-4E43-A8A7-109601C4ED0E}" srcOrd="1" destOrd="0" presId="urn:microsoft.com/office/officeart/2005/8/layout/vList2"/>
    <dgm:cxn modelId="{B4FABD79-147A-4895-87F2-D4A69B8BFA1F}" type="presParOf" srcId="{105FC12A-7671-4BD1-A59F-B901315B4201}" destId="{013EB1E1-3904-4A04-866D-2D727DCB4E50}" srcOrd="2" destOrd="0" presId="urn:microsoft.com/office/officeart/2005/8/layout/vList2"/>
    <dgm:cxn modelId="{AC929855-7A43-41EB-A834-7FD7BFBB34D8}" type="presParOf" srcId="{105FC12A-7671-4BD1-A59F-B901315B4201}" destId="{C2C7C3E2-5863-4D86-ACBE-FAEFEA54CD43}" srcOrd="3" destOrd="0" presId="urn:microsoft.com/office/officeart/2005/8/layout/vList2"/>
    <dgm:cxn modelId="{874C4E14-A9A9-45BA-B3DC-77810F20D292}" type="presParOf" srcId="{105FC12A-7671-4BD1-A59F-B901315B4201}" destId="{6CA5330A-D7F6-409B-BAB2-2F4699006E20}" srcOrd="4" destOrd="0" presId="urn:microsoft.com/office/officeart/2005/8/layout/vList2"/>
    <dgm:cxn modelId="{5BDEEAE3-798B-4653-AA56-8E13B8C04670}" type="presParOf" srcId="{105FC12A-7671-4BD1-A59F-B901315B4201}" destId="{68E75CFF-573B-4F62-859A-947215843391}" srcOrd="5" destOrd="0" presId="urn:microsoft.com/office/officeart/2005/8/layout/vList2"/>
    <dgm:cxn modelId="{234D5D11-C4DE-4135-8861-773DB3A05231}" type="presParOf" srcId="{105FC12A-7671-4BD1-A59F-B901315B4201}" destId="{4C390927-2F4D-4729-A5BB-0408201080F0}" srcOrd="6" destOrd="0" presId="urn:microsoft.com/office/officeart/2005/8/layout/vList2"/>
    <dgm:cxn modelId="{306C3BAA-4A75-482C-B7F9-D2AB9599851F}" type="presParOf" srcId="{105FC12A-7671-4BD1-A59F-B901315B4201}" destId="{8E099873-030C-4A0D-8251-9E15197CC5A5}" srcOrd="7" destOrd="0" presId="urn:microsoft.com/office/officeart/2005/8/layout/vList2"/>
    <dgm:cxn modelId="{BBA239D9-06EC-4518-916E-7F03927C148D}" type="presParOf" srcId="{105FC12A-7671-4BD1-A59F-B901315B4201}" destId="{24B763F2-BF11-4AF6-BC31-DA64C6E69E2D}" srcOrd="8" destOrd="0" presId="urn:microsoft.com/office/officeart/2005/8/layout/vList2"/>
    <dgm:cxn modelId="{22BF1F5C-D4B1-4F33-9D66-A7A336E07DF3}" type="presParOf" srcId="{105FC12A-7671-4BD1-A59F-B901315B4201}" destId="{71273433-7B87-4B1E-B472-BF966066D566}" srcOrd="9" destOrd="0" presId="urn:microsoft.com/office/officeart/2005/8/layout/vList2"/>
    <dgm:cxn modelId="{F7F7406F-E29B-41A8-9037-7543C9B424A4}" type="presParOf" srcId="{105FC12A-7671-4BD1-A59F-B901315B4201}" destId="{B416A3D7-3F61-44DD-AF5B-A1FB6943FCA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27E571-02F0-4A8B-8D10-731B4B83E2F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024429-B4A6-47FB-BF56-E7097B802746}">
      <dgm:prSet/>
      <dgm:spPr/>
      <dgm:t>
        <a:bodyPr/>
        <a:lstStyle/>
        <a:p>
          <a:pPr algn="ctr"/>
          <a:r>
            <a:rPr lang="en-US"/>
            <a:t>a == b</a:t>
          </a:r>
        </a:p>
      </dgm:t>
    </dgm:pt>
    <dgm:pt modelId="{BE7DE35E-1931-446A-878E-91C2F2682AEA}" type="parTrans" cxnId="{E76BD1C5-712E-4ECE-A7BF-5D784B37EEB3}">
      <dgm:prSet/>
      <dgm:spPr/>
      <dgm:t>
        <a:bodyPr/>
        <a:lstStyle/>
        <a:p>
          <a:pPr algn="ctr"/>
          <a:endParaRPr lang="en-US"/>
        </a:p>
      </dgm:t>
    </dgm:pt>
    <dgm:pt modelId="{90A43C19-5EFD-4CC1-A351-048EFBDB9416}" type="sibTrans" cxnId="{E76BD1C5-712E-4ECE-A7BF-5D784B37EEB3}">
      <dgm:prSet/>
      <dgm:spPr/>
      <dgm:t>
        <a:bodyPr/>
        <a:lstStyle/>
        <a:p>
          <a:pPr algn="ctr"/>
          <a:endParaRPr lang="en-US"/>
        </a:p>
      </dgm:t>
    </dgm:pt>
    <dgm:pt modelId="{4934A53D-FE7F-4CC6-82B7-ED3A2562F601}">
      <dgm:prSet/>
      <dgm:spPr/>
      <dgm:t>
        <a:bodyPr/>
        <a:lstStyle/>
        <a:p>
          <a:pPr algn="ctr"/>
          <a:r>
            <a:rPr lang="en-US"/>
            <a:t>a != b</a:t>
          </a:r>
        </a:p>
      </dgm:t>
    </dgm:pt>
    <dgm:pt modelId="{3870A679-629D-480C-A59D-31D53E14564B}" type="parTrans" cxnId="{604E45F8-9A96-49AA-9D57-8DE91CC77D6E}">
      <dgm:prSet/>
      <dgm:spPr/>
      <dgm:t>
        <a:bodyPr/>
        <a:lstStyle/>
        <a:p>
          <a:pPr algn="ctr"/>
          <a:endParaRPr lang="en-US"/>
        </a:p>
      </dgm:t>
    </dgm:pt>
    <dgm:pt modelId="{7D659A79-E35F-4C95-BE0A-4EBD0040809A}" type="sibTrans" cxnId="{604E45F8-9A96-49AA-9D57-8DE91CC77D6E}">
      <dgm:prSet/>
      <dgm:spPr/>
      <dgm:t>
        <a:bodyPr/>
        <a:lstStyle/>
        <a:p>
          <a:pPr algn="ctr"/>
          <a:endParaRPr lang="en-US"/>
        </a:p>
      </dgm:t>
    </dgm:pt>
    <dgm:pt modelId="{819E95A5-B57D-4B3E-BCAA-E711426E319B}">
      <dgm:prSet/>
      <dgm:spPr/>
      <dgm:t>
        <a:bodyPr/>
        <a:lstStyle/>
        <a:p>
          <a:pPr algn="ctr"/>
          <a:r>
            <a:rPr lang="en-US"/>
            <a:t>a &lt; b</a:t>
          </a:r>
        </a:p>
      </dgm:t>
    </dgm:pt>
    <dgm:pt modelId="{A32CB1A2-8AF0-415F-828C-B6034A27BC96}" type="parTrans" cxnId="{DB27C19A-24E4-4095-AE20-47E7F95F2D39}">
      <dgm:prSet/>
      <dgm:spPr/>
      <dgm:t>
        <a:bodyPr/>
        <a:lstStyle/>
        <a:p>
          <a:pPr algn="ctr"/>
          <a:endParaRPr lang="en-US"/>
        </a:p>
      </dgm:t>
    </dgm:pt>
    <dgm:pt modelId="{837A8EF8-E6DA-45B4-931E-D32BFD99426B}" type="sibTrans" cxnId="{DB27C19A-24E4-4095-AE20-47E7F95F2D39}">
      <dgm:prSet/>
      <dgm:spPr/>
      <dgm:t>
        <a:bodyPr/>
        <a:lstStyle/>
        <a:p>
          <a:pPr algn="ctr"/>
          <a:endParaRPr lang="en-US"/>
        </a:p>
      </dgm:t>
    </dgm:pt>
    <dgm:pt modelId="{3EC04569-FCD3-43AD-9245-78D81C05BD7B}">
      <dgm:prSet/>
      <dgm:spPr/>
      <dgm:t>
        <a:bodyPr/>
        <a:lstStyle/>
        <a:p>
          <a:pPr algn="ctr"/>
          <a:r>
            <a:rPr lang="en-US"/>
            <a:t>a &lt;= b</a:t>
          </a:r>
        </a:p>
      </dgm:t>
    </dgm:pt>
    <dgm:pt modelId="{2DA9FE4D-317B-4449-9AF2-4517042A54E1}" type="parTrans" cxnId="{FFE72BBB-5646-4B71-AABE-8CD6369E4B2F}">
      <dgm:prSet/>
      <dgm:spPr/>
      <dgm:t>
        <a:bodyPr/>
        <a:lstStyle/>
        <a:p>
          <a:pPr algn="ctr"/>
          <a:endParaRPr lang="en-US"/>
        </a:p>
      </dgm:t>
    </dgm:pt>
    <dgm:pt modelId="{781A5D56-1A3F-4055-A96D-5B52BB29786F}" type="sibTrans" cxnId="{FFE72BBB-5646-4B71-AABE-8CD6369E4B2F}">
      <dgm:prSet/>
      <dgm:spPr/>
      <dgm:t>
        <a:bodyPr/>
        <a:lstStyle/>
        <a:p>
          <a:pPr algn="ctr"/>
          <a:endParaRPr lang="en-US"/>
        </a:p>
      </dgm:t>
    </dgm:pt>
    <dgm:pt modelId="{426809BA-BAE2-4197-B2AE-5183297C9EB9}">
      <dgm:prSet/>
      <dgm:spPr/>
      <dgm:t>
        <a:bodyPr/>
        <a:lstStyle/>
        <a:p>
          <a:pPr algn="ctr"/>
          <a:r>
            <a:rPr lang="en-US"/>
            <a:t>a &gt; b</a:t>
          </a:r>
        </a:p>
      </dgm:t>
    </dgm:pt>
    <dgm:pt modelId="{748FC10D-3BAD-417A-83F5-8804198122F9}" type="parTrans" cxnId="{24017CE9-A7FB-4FB4-8565-6D85974AB5BA}">
      <dgm:prSet/>
      <dgm:spPr/>
      <dgm:t>
        <a:bodyPr/>
        <a:lstStyle/>
        <a:p>
          <a:pPr algn="ctr"/>
          <a:endParaRPr lang="en-US"/>
        </a:p>
      </dgm:t>
    </dgm:pt>
    <dgm:pt modelId="{C80FB4B5-E61E-45A4-A4E6-E2B849DC54A4}" type="sibTrans" cxnId="{24017CE9-A7FB-4FB4-8565-6D85974AB5BA}">
      <dgm:prSet/>
      <dgm:spPr/>
      <dgm:t>
        <a:bodyPr/>
        <a:lstStyle/>
        <a:p>
          <a:pPr algn="ctr"/>
          <a:endParaRPr lang="en-US"/>
        </a:p>
      </dgm:t>
    </dgm:pt>
    <dgm:pt modelId="{9E191A57-E176-4AB7-9474-0DA43FBA5AF4}">
      <dgm:prSet/>
      <dgm:spPr/>
      <dgm:t>
        <a:bodyPr/>
        <a:lstStyle/>
        <a:p>
          <a:pPr algn="ctr"/>
          <a:r>
            <a:rPr lang="en-US"/>
            <a:t>a &gt;= b</a:t>
          </a:r>
        </a:p>
      </dgm:t>
    </dgm:pt>
    <dgm:pt modelId="{3B00E817-503F-492F-99D1-93A371E0135E}" type="parTrans" cxnId="{DEF7F948-9BB0-4F07-87DC-7A8ECB8664A6}">
      <dgm:prSet/>
      <dgm:spPr/>
      <dgm:t>
        <a:bodyPr/>
        <a:lstStyle/>
        <a:p>
          <a:pPr algn="ctr"/>
          <a:endParaRPr lang="en-US"/>
        </a:p>
      </dgm:t>
    </dgm:pt>
    <dgm:pt modelId="{BEBC62B1-1F12-4364-9B96-37795701987A}" type="sibTrans" cxnId="{DEF7F948-9BB0-4F07-87DC-7A8ECB8664A6}">
      <dgm:prSet/>
      <dgm:spPr/>
      <dgm:t>
        <a:bodyPr/>
        <a:lstStyle/>
        <a:p>
          <a:pPr algn="ctr"/>
          <a:endParaRPr lang="en-US"/>
        </a:p>
      </dgm:t>
    </dgm:pt>
    <dgm:pt modelId="{105FC12A-7671-4BD1-A59F-B901315B4201}" type="pres">
      <dgm:prSet presAssocID="{3527E571-02F0-4A8B-8D10-731B4B83E2FE}" presName="linear" presStyleCnt="0">
        <dgm:presLayoutVars>
          <dgm:animLvl val="lvl"/>
          <dgm:resizeHandles val="exact"/>
        </dgm:presLayoutVars>
      </dgm:prSet>
      <dgm:spPr/>
    </dgm:pt>
    <dgm:pt modelId="{5FCFA968-D5E1-4CEA-88F1-97639A87AB4F}" type="pres">
      <dgm:prSet presAssocID="{DC024429-B4A6-47FB-BF56-E7097B8027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52A240-C954-4E43-A8A7-109601C4ED0E}" type="pres">
      <dgm:prSet presAssocID="{90A43C19-5EFD-4CC1-A351-048EFBDB9416}" presName="spacer" presStyleCnt="0"/>
      <dgm:spPr/>
    </dgm:pt>
    <dgm:pt modelId="{013EB1E1-3904-4A04-866D-2D727DCB4E50}" type="pres">
      <dgm:prSet presAssocID="{4934A53D-FE7F-4CC6-82B7-ED3A2562F60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C7C3E2-5863-4D86-ACBE-FAEFEA54CD43}" type="pres">
      <dgm:prSet presAssocID="{7D659A79-E35F-4C95-BE0A-4EBD0040809A}" presName="spacer" presStyleCnt="0"/>
      <dgm:spPr/>
    </dgm:pt>
    <dgm:pt modelId="{6CA5330A-D7F6-409B-BAB2-2F4699006E20}" type="pres">
      <dgm:prSet presAssocID="{819E95A5-B57D-4B3E-BCAA-E711426E319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8E75CFF-573B-4F62-859A-947215843391}" type="pres">
      <dgm:prSet presAssocID="{837A8EF8-E6DA-45B4-931E-D32BFD99426B}" presName="spacer" presStyleCnt="0"/>
      <dgm:spPr/>
    </dgm:pt>
    <dgm:pt modelId="{4C390927-2F4D-4729-A5BB-0408201080F0}" type="pres">
      <dgm:prSet presAssocID="{3EC04569-FCD3-43AD-9245-78D81C05BD7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E099873-030C-4A0D-8251-9E15197CC5A5}" type="pres">
      <dgm:prSet presAssocID="{781A5D56-1A3F-4055-A96D-5B52BB29786F}" presName="spacer" presStyleCnt="0"/>
      <dgm:spPr/>
    </dgm:pt>
    <dgm:pt modelId="{24B763F2-BF11-4AF6-BC31-DA64C6E69E2D}" type="pres">
      <dgm:prSet presAssocID="{426809BA-BAE2-4197-B2AE-5183297C9EB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1273433-7B87-4B1E-B472-BF966066D566}" type="pres">
      <dgm:prSet presAssocID="{C80FB4B5-E61E-45A4-A4E6-E2B849DC54A4}" presName="spacer" presStyleCnt="0"/>
      <dgm:spPr/>
    </dgm:pt>
    <dgm:pt modelId="{B416A3D7-3F61-44DD-AF5B-A1FB6943FCA6}" type="pres">
      <dgm:prSet presAssocID="{9E191A57-E176-4AB7-9474-0DA43FBA5A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885C418-BC3B-4EC8-95EC-0C64844FD910}" type="presOf" srcId="{3527E571-02F0-4A8B-8D10-731B4B83E2FE}" destId="{105FC12A-7671-4BD1-A59F-B901315B4201}" srcOrd="0" destOrd="0" presId="urn:microsoft.com/office/officeart/2005/8/layout/vList2"/>
    <dgm:cxn modelId="{85094234-51FD-45E7-9976-7CE7EF44EE7F}" type="presOf" srcId="{426809BA-BAE2-4197-B2AE-5183297C9EB9}" destId="{24B763F2-BF11-4AF6-BC31-DA64C6E69E2D}" srcOrd="0" destOrd="0" presId="urn:microsoft.com/office/officeart/2005/8/layout/vList2"/>
    <dgm:cxn modelId="{DEF7F948-9BB0-4F07-87DC-7A8ECB8664A6}" srcId="{3527E571-02F0-4A8B-8D10-731B4B83E2FE}" destId="{9E191A57-E176-4AB7-9474-0DA43FBA5AF4}" srcOrd="5" destOrd="0" parTransId="{3B00E817-503F-492F-99D1-93A371E0135E}" sibTransId="{BEBC62B1-1F12-4364-9B96-37795701987A}"/>
    <dgm:cxn modelId="{DABA2269-8DDA-4B9E-AE6B-0A392B5ACABF}" type="presOf" srcId="{DC024429-B4A6-47FB-BF56-E7097B802746}" destId="{5FCFA968-D5E1-4CEA-88F1-97639A87AB4F}" srcOrd="0" destOrd="0" presId="urn:microsoft.com/office/officeart/2005/8/layout/vList2"/>
    <dgm:cxn modelId="{B3B07158-425B-46FF-8DBD-23684471B30F}" type="presOf" srcId="{9E191A57-E176-4AB7-9474-0DA43FBA5AF4}" destId="{B416A3D7-3F61-44DD-AF5B-A1FB6943FCA6}" srcOrd="0" destOrd="0" presId="urn:microsoft.com/office/officeart/2005/8/layout/vList2"/>
    <dgm:cxn modelId="{B3C92B90-7781-4885-8ABF-AE9159E2ACDC}" type="presOf" srcId="{819E95A5-B57D-4B3E-BCAA-E711426E319B}" destId="{6CA5330A-D7F6-409B-BAB2-2F4699006E20}" srcOrd="0" destOrd="0" presId="urn:microsoft.com/office/officeart/2005/8/layout/vList2"/>
    <dgm:cxn modelId="{DB27C19A-24E4-4095-AE20-47E7F95F2D39}" srcId="{3527E571-02F0-4A8B-8D10-731B4B83E2FE}" destId="{819E95A5-B57D-4B3E-BCAA-E711426E319B}" srcOrd="2" destOrd="0" parTransId="{A32CB1A2-8AF0-415F-828C-B6034A27BC96}" sibTransId="{837A8EF8-E6DA-45B4-931E-D32BFD99426B}"/>
    <dgm:cxn modelId="{FE71AFA4-4A7A-4036-9875-163998A66F9E}" type="presOf" srcId="{3EC04569-FCD3-43AD-9245-78D81C05BD7B}" destId="{4C390927-2F4D-4729-A5BB-0408201080F0}" srcOrd="0" destOrd="0" presId="urn:microsoft.com/office/officeart/2005/8/layout/vList2"/>
    <dgm:cxn modelId="{FFE72BBB-5646-4B71-AABE-8CD6369E4B2F}" srcId="{3527E571-02F0-4A8B-8D10-731B4B83E2FE}" destId="{3EC04569-FCD3-43AD-9245-78D81C05BD7B}" srcOrd="3" destOrd="0" parTransId="{2DA9FE4D-317B-4449-9AF2-4517042A54E1}" sibTransId="{781A5D56-1A3F-4055-A96D-5B52BB29786F}"/>
    <dgm:cxn modelId="{E76BD1C5-712E-4ECE-A7BF-5D784B37EEB3}" srcId="{3527E571-02F0-4A8B-8D10-731B4B83E2FE}" destId="{DC024429-B4A6-47FB-BF56-E7097B802746}" srcOrd="0" destOrd="0" parTransId="{BE7DE35E-1931-446A-878E-91C2F2682AEA}" sibTransId="{90A43C19-5EFD-4CC1-A351-048EFBDB9416}"/>
    <dgm:cxn modelId="{24017CE9-A7FB-4FB4-8565-6D85974AB5BA}" srcId="{3527E571-02F0-4A8B-8D10-731B4B83E2FE}" destId="{426809BA-BAE2-4197-B2AE-5183297C9EB9}" srcOrd="4" destOrd="0" parTransId="{748FC10D-3BAD-417A-83F5-8804198122F9}" sibTransId="{C80FB4B5-E61E-45A4-A4E6-E2B849DC54A4}"/>
    <dgm:cxn modelId="{766163EB-29B9-4647-92F1-67FF97448AD3}" type="presOf" srcId="{4934A53D-FE7F-4CC6-82B7-ED3A2562F601}" destId="{013EB1E1-3904-4A04-866D-2D727DCB4E50}" srcOrd="0" destOrd="0" presId="urn:microsoft.com/office/officeart/2005/8/layout/vList2"/>
    <dgm:cxn modelId="{604E45F8-9A96-49AA-9D57-8DE91CC77D6E}" srcId="{3527E571-02F0-4A8B-8D10-731B4B83E2FE}" destId="{4934A53D-FE7F-4CC6-82B7-ED3A2562F601}" srcOrd="1" destOrd="0" parTransId="{3870A679-629D-480C-A59D-31D53E14564B}" sibTransId="{7D659A79-E35F-4C95-BE0A-4EBD0040809A}"/>
    <dgm:cxn modelId="{176FDF68-75B9-4792-BE0D-4CBDFD7BAC30}" type="presParOf" srcId="{105FC12A-7671-4BD1-A59F-B901315B4201}" destId="{5FCFA968-D5E1-4CEA-88F1-97639A87AB4F}" srcOrd="0" destOrd="0" presId="urn:microsoft.com/office/officeart/2005/8/layout/vList2"/>
    <dgm:cxn modelId="{7B39299F-BD56-435C-9168-1F9B6EF2DE9C}" type="presParOf" srcId="{105FC12A-7671-4BD1-A59F-B901315B4201}" destId="{DC52A240-C954-4E43-A8A7-109601C4ED0E}" srcOrd="1" destOrd="0" presId="urn:microsoft.com/office/officeart/2005/8/layout/vList2"/>
    <dgm:cxn modelId="{B4FABD79-147A-4895-87F2-D4A69B8BFA1F}" type="presParOf" srcId="{105FC12A-7671-4BD1-A59F-B901315B4201}" destId="{013EB1E1-3904-4A04-866D-2D727DCB4E50}" srcOrd="2" destOrd="0" presId="urn:microsoft.com/office/officeart/2005/8/layout/vList2"/>
    <dgm:cxn modelId="{AC929855-7A43-41EB-A834-7FD7BFBB34D8}" type="presParOf" srcId="{105FC12A-7671-4BD1-A59F-B901315B4201}" destId="{C2C7C3E2-5863-4D86-ACBE-FAEFEA54CD43}" srcOrd="3" destOrd="0" presId="urn:microsoft.com/office/officeart/2005/8/layout/vList2"/>
    <dgm:cxn modelId="{874C4E14-A9A9-45BA-B3DC-77810F20D292}" type="presParOf" srcId="{105FC12A-7671-4BD1-A59F-B901315B4201}" destId="{6CA5330A-D7F6-409B-BAB2-2F4699006E20}" srcOrd="4" destOrd="0" presId="urn:microsoft.com/office/officeart/2005/8/layout/vList2"/>
    <dgm:cxn modelId="{5BDEEAE3-798B-4653-AA56-8E13B8C04670}" type="presParOf" srcId="{105FC12A-7671-4BD1-A59F-B901315B4201}" destId="{68E75CFF-573B-4F62-859A-947215843391}" srcOrd="5" destOrd="0" presId="urn:microsoft.com/office/officeart/2005/8/layout/vList2"/>
    <dgm:cxn modelId="{234D5D11-C4DE-4135-8861-773DB3A05231}" type="presParOf" srcId="{105FC12A-7671-4BD1-A59F-B901315B4201}" destId="{4C390927-2F4D-4729-A5BB-0408201080F0}" srcOrd="6" destOrd="0" presId="urn:microsoft.com/office/officeart/2005/8/layout/vList2"/>
    <dgm:cxn modelId="{306C3BAA-4A75-482C-B7F9-D2AB9599851F}" type="presParOf" srcId="{105FC12A-7671-4BD1-A59F-B901315B4201}" destId="{8E099873-030C-4A0D-8251-9E15197CC5A5}" srcOrd="7" destOrd="0" presId="urn:microsoft.com/office/officeart/2005/8/layout/vList2"/>
    <dgm:cxn modelId="{BBA239D9-06EC-4518-916E-7F03927C148D}" type="presParOf" srcId="{105FC12A-7671-4BD1-A59F-B901315B4201}" destId="{24B763F2-BF11-4AF6-BC31-DA64C6E69E2D}" srcOrd="8" destOrd="0" presId="urn:microsoft.com/office/officeart/2005/8/layout/vList2"/>
    <dgm:cxn modelId="{22BF1F5C-D4B1-4F33-9D66-A7A336E07DF3}" type="presParOf" srcId="{105FC12A-7671-4BD1-A59F-B901315B4201}" destId="{71273433-7B87-4B1E-B472-BF966066D566}" srcOrd="9" destOrd="0" presId="urn:microsoft.com/office/officeart/2005/8/layout/vList2"/>
    <dgm:cxn modelId="{F7F7406F-E29B-41A8-9037-7543C9B424A4}" type="presParOf" srcId="{105FC12A-7671-4BD1-A59F-B901315B4201}" destId="{B416A3D7-3F61-44DD-AF5B-A1FB6943FCA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39B51-D952-4C13-B6C5-11F57AC9957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6CB0EA-2563-4C7A-BB63-C345771540A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D5759-5425-4422-B5E5-43597B46FDA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Being a general-purpose programming language, it can be used for:</a:t>
          </a:r>
        </a:p>
      </dsp:txBody>
      <dsp:txXfrm>
        <a:off x="1429899" y="2442"/>
        <a:ext cx="5083704" cy="1238008"/>
      </dsp:txXfrm>
    </dsp:sp>
    <dsp:sp modelId="{96E45FD9-6E1F-4F62-B2DD-79D09C0227A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35AD54-9E81-44AD-9D1C-011BE7D10E6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0C699-910F-415B-8C4F-CEC9DEA0EF5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development (server-side),</a:t>
          </a:r>
        </a:p>
      </dsp:txBody>
      <dsp:txXfrm>
        <a:off x="1429899" y="1549953"/>
        <a:ext cx="5083704" cy="1238008"/>
      </dsp:txXfrm>
    </dsp:sp>
    <dsp:sp modelId="{DFD7746A-C0E7-474F-86A3-0C91525CF57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2A90F3-A67A-46BF-AA63-E9F9C8C86A6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9A8C0-537E-418B-ADF1-0E6B915CB00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Software development, or just simple scripting</a:t>
          </a:r>
        </a:p>
      </dsp:txBody>
      <dsp:txXfrm>
        <a:off x="1429899" y="3097464"/>
        <a:ext cx="5083704" cy="1238008"/>
      </dsp:txXfrm>
    </dsp:sp>
    <dsp:sp modelId="{83B6BC0F-C007-4571-8554-FF35E643A5D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D5A46E-1AE1-4DE3-8CE9-0367002ACEF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A9BC88-B3BF-4A77-AADB-1075CECE88B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Scientific computing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795E4-E208-4DA1-A952-1463B6979DC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98834C-D5EC-49B6-83A8-4D41DF1D84F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C1A53-5B3A-4A6D-9FA2-4955F91DD80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visit </a:t>
          </a:r>
          <a:r>
            <a:rPr lang="en-US" sz="1600" i="1" kern="1200"/>
            <a:t>w3schools</a:t>
          </a:r>
          <a:r>
            <a:rPr lang="en-US" sz="1600" kern="1200"/>
            <a:t> or </a:t>
          </a:r>
          <a:r>
            <a:rPr lang="en-US" sz="1600" i="1" kern="1200" err="1"/>
            <a:t>SoloLearn</a:t>
          </a:r>
          <a:r>
            <a:rPr lang="en-US" sz="1600" i="1" kern="1200"/>
            <a:t> </a:t>
          </a:r>
          <a:r>
            <a:rPr lang="en-US" sz="1600" kern="1200"/>
            <a:t>to learn more</a:t>
          </a:r>
        </a:p>
      </dsp:txBody>
      <dsp:txXfrm>
        <a:off x="2039300" y="956381"/>
        <a:ext cx="4474303" cy="1765627"/>
      </dsp:txXfrm>
    </dsp:sp>
    <dsp:sp modelId="{011B9628-AB82-487A-BD7E-D207332E87A0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D0F87C-E0A4-4372-B290-AA89A588E7B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B806B-A676-4E87-9CAF-F56B66F3D56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/>
            <a:t>https://www.w3schools.com/python/default.asp</a:t>
          </a:r>
          <a:br>
            <a:rPr lang="en-US" sz="1600" u="sng" kern="1200"/>
          </a:br>
          <a:r>
            <a:rPr lang="en-US" sz="1600" u="sng" kern="1200"/>
            <a:t>https://www.sololearn.com/Course/Python/</a:t>
          </a:r>
          <a:endParaRPr lang="en-US" sz="1600" kern="120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462A3-C0C9-425D-B782-5A6AC7AB5528}">
      <dsp:nvSpPr>
        <dsp:cNvPr id="0" name=""/>
        <dsp:cNvSpPr/>
      </dsp:nvSpPr>
      <dsp:spPr>
        <a:xfrm>
          <a:off x="0" y="34337"/>
          <a:ext cx="6513603" cy="11172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(PEP 8) Simple yet efficient syntax. Emphasizes </a:t>
          </a:r>
          <a:r>
            <a:rPr lang="en-US" sz="2000" b="1" kern="1200">
              <a:solidFill>
                <a:schemeClr val="tx1"/>
              </a:solidFill>
            </a:rPr>
            <a:t>readability</a:t>
          </a:r>
        </a:p>
      </dsp:txBody>
      <dsp:txXfrm>
        <a:off x="54541" y="88878"/>
        <a:ext cx="6404521" cy="1008188"/>
      </dsp:txXfrm>
    </dsp:sp>
    <dsp:sp modelId="{D98D7599-AFBB-4490-AB84-C51DCD1BB042}">
      <dsp:nvSpPr>
        <dsp:cNvPr id="0" name=""/>
        <dsp:cNvSpPr/>
      </dsp:nvSpPr>
      <dsp:spPr>
        <a:xfrm>
          <a:off x="0" y="1209207"/>
          <a:ext cx="6513603" cy="111727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Cross-platform.</a:t>
          </a:r>
          <a:r>
            <a:rPr lang="en-US" sz="2000" kern="1200">
              <a:solidFill>
                <a:schemeClr val="tx1"/>
              </a:solidFill>
            </a:rPr>
            <a:t> </a:t>
          </a:r>
          <a:r>
            <a:rPr lang="en-US" sz="2000" kern="1200"/>
            <a:t>Python runs on all major operating systems (Windows, Mac, Linux)</a:t>
          </a:r>
        </a:p>
      </dsp:txBody>
      <dsp:txXfrm>
        <a:off x="54541" y="1263748"/>
        <a:ext cx="6404521" cy="1008188"/>
      </dsp:txXfrm>
    </dsp:sp>
    <dsp:sp modelId="{3F010A10-C32C-4FB5-B5F9-9CC34A64CF5F}">
      <dsp:nvSpPr>
        <dsp:cNvPr id="0" name=""/>
        <dsp:cNvSpPr/>
      </dsp:nvSpPr>
      <dsp:spPr>
        <a:xfrm>
          <a:off x="0" y="2384077"/>
          <a:ext cx="6513603" cy="111727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High-level.</a:t>
          </a:r>
          <a:r>
            <a:rPr lang="en-US" sz="2000" b="1" kern="1200"/>
            <a:t> </a:t>
          </a:r>
          <a:r>
            <a:rPr lang="en-US" sz="2000" kern="1200"/>
            <a:t>Python has a simple syntax similar to the English language.</a:t>
          </a:r>
        </a:p>
      </dsp:txBody>
      <dsp:txXfrm>
        <a:off x="54541" y="2438618"/>
        <a:ext cx="6404521" cy="1008188"/>
      </dsp:txXfrm>
    </dsp:sp>
    <dsp:sp modelId="{504A163B-88CA-4A5C-9D5B-5B042D2D836A}">
      <dsp:nvSpPr>
        <dsp:cNvPr id="0" name=""/>
        <dsp:cNvSpPr/>
      </dsp:nvSpPr>
      <dsp:spPr>
        <a:xfrm>
          <a:off x="0" y="3558948"/>
          <a:ext cx="6513603" cy="111727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Imperative.</a:t>
          </a:r>
          <a:r>
            <a:rPr lang="en-US" sz="2000" kern="1200"/>
            <a:t> Python runs on an interpreter system, meaning that code can be executed as soon as it is written. This means that prototyping can be very quick.</a:t>
          </a:r>
        </a:p>
      </dsp:txBody>
      <dsp:txXfrm>
        <a:off x="54541" y="3613489"/>
        <a:ext cx="6404521" cy="1008188"/>
      </dsp:txXfrm>
    </dsp:sp>
    <dsp:sp modelId="{30CABC56-AACE-4933-80AC-C9215E9D132C}">
      <dsp:nvSpPr>
        <dsp:cNvPr id="0" name=""/>
        <dsp:cNvSpPr/>
      </dsp:nvSpPr>
      <dsp:spPr>
        <a:xfrm>
          <a:off x="0" y="4733818"/>
          <a:ext cx="6513603" cy="111727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Open-source and widely supported. </a:t>
          </a:r>
          <a:r>
            <a:rPr lang="en-US" sz="2000" kern="1200"/>
            <a:t>Supported by an active community, means your questions will likely have answers</a:t>
          </a:r>
        </a:p>
      </dsp:txBody>
      <dsp:txXfrm>
        <a:off x="54541" y="4788359"/>
        <a:ext cx="6404521" cy="1008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1D06-F184-434A-B6FB-B776119C773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161F9-9C39-4EFC-ACD0-5C6736EF898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2EC34-8FD6-4BE2-AB0B-B9106B7A9C8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 </a:t>
          </a:r>
          <a:r>
            <a:rPr lang="en-US" sz="2000" kern="1200">
              <a:solidFill>
                <a:srgbClr val="C00000"/>
              </a:solidFill>
              <a:latin typeface="Consolas" panose="020B0609020204030204" pitchFamily="49" charset="0"/>
            </a:rPr>
            <a:t>; {   } </a:t>
          </a:r>
          <a:r>
            <a:rPr lang="en-US" sz="2000" kern="1200"/>
            <a:t>s.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indents (4 spaces)</a:t>
          </a:r>
        </a:p>
      </dsp:txBody>
      <dsp:txXfrm>
        <a:off x="1429899" y="2442"/>
        <a:ext cx="5083704" cy="1238008"/>
      </dsp:txXfrm>
    </dsp:sp>
    <dsp:sp modelId="{0BCA1D54-C4AA-41D0-8FDE-B577BC07691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507B9-032E-4571-8875-26FD8816641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3ED0-6056-40D5-A974-210F4C37E3A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Dynamic typing. A variable is created the moment you first assign a value to it. No variable declarations required </a:t>
          </a:r>
          <a:r>
            <a:rPr lang="en-US" sz="2000" strike="sngStrike" kern="1200" err="1">
              <a:solidFill>
                <a:srgbClr val="C00000"/>
              </a:solidFill>
              <a:latin typeface="Consolas" panose="020B0609020204030204" pitchFamily="49" charset="0"/>
            </a:rPr>
            <a:t>int</a:t>
          </a:r>
          <a:r>
            <a:rPr lang="en-US" sz="2000" strike="sngStrike" kern="1200">
              <a:solidFill>
                <a:srgbClr val="C00000"/>
              </a:solidFill>
              <a:latin typeface="Consolas" panose="020B0609020204030204" pitchFamily="49" charset="0"/>
            </a:rPr>
            <a:t> </a:t>
          </a:r>
          <a:r>
            <a:rPr lang="en-US" sz="2000" strike="noStrike" kern="1200">
              <a:solidFill>
                <a:srgbClr val="C00000"/>
              </a:solidFill>
              <a:latin typeface="Consolas" panose="020B0609020204030204" pitchFamily="49" charset="0"/>
            </a:rPr>
            <a:t>a = 1</a:t>
          </a:r>
          <a:r>
            <a:rPr lang="en-US" sz="2000" strike="sngStrike" kern="1200">
              <a:solidFill>
                <a:srgbClr val="C00000"/>
              </a:solidFill>
              <a:latin typeface="Consolas" panose="020B0609020204030204" pitchFamily="49" charset="0"/>
            </a:rPr>
            <a:t>;</a:t>
          </a:r>
          <a:endParaRPr lang="en-US" sz="2000" kern="1200">
            <a:solidFill>
              <a:srgbClr val="C00000"/>
            </a:solidFill>
            <a:latin typeface="Consolas" panose="020B0609020204030204" pitchFamily="49" charset="0"/>
          </a:endParaRPr>
        </a:p>
      </dsp:txBody>
      <dsp:txXfrm>
        <a:off x="1429899" y="1549953"/>
        <a:ext cx="5083704" cy="1238008"/>
      </dsp:txXfrm>
    </dsp:sp>
    <dsp:sp modelId="{5C8E913B-DCCB-4CF8-B5FE-01D406747FB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6AD8B-533B-4910-A609-F5FEAB5C14F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899C-DF5F-45E3-B5EF-44493A77907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Basic Data Types: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Integer, Float, String, Boolean</a:t>
          </a:r>
        </a:p>
      </dsp:txBody>
      <dsp:txXfrm>
        <a:off x="1429899" y="3097464"/>
        <a:ext cx="5083704" cy="1238008"/>
      </dsp:txXfrm>
    </dsp:sp>
    <dsp:sp modelId="{571E8B1D-7377-472B-B267-63A7188AA35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47C80-C44E-4277-AE81-6399FAB6C9A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C70E3-1D2B-4C02-8CA7-55707FCC65E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Structure : List, Dictionary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1550F-9133-463C-A11E-BD8C74953A3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E4C849-796A-4987-8696-27EA1E6DEA6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A08A39-E4AB-4D48-9466-0023E675DC1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 panose="020B0609020204030204" pitchFamily="49" charset="0"/>
            </a:rPr>
            <a:t>print("Hello, World!")</a:t>
          </a:r>
        </a:p>
      </dsp:txBody>
      <dsp:txXfrm>
        <a:off x="1429899" y="2442"/>
        <a:ext cx="5083704" cy="1238008"/>
      </dsp:txXfrm>
    </dsp:sp>
    <dsp:sp modelId="{A9741557-5E69-4132-91B0-6280392EF49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2B53F0-7EA5-49AD-93ED-F96F90A0321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12BDB-CD3D-4FB5-8714-CEC71A8015B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 panose="020B0609020204030204" pitchFamily="49" charset="0"/>
            </a:rPr>
            <a:t>x = 5</a:t>
          </a:r>
          <a:br>
            <a:rPr lang="en-US" sz="2000" kern="1200">
              <a:latin typeface="Consolas" panose="020B0609020204030204" pitchFamily="49" charset="0"/>
            </a:rPr>
          </a:br>
          <a:r>
            <a:rPr lang="en-US" sz="2000" kern="1200">
              <a:latin typeface="Consolas" panose="020B0609020204030204" pitchFamily="49" charset="0"/>
            </a:rPr>
            <a:t>if x &gt; 2:</a:t>
          </a:r>
          <a:br>
            <a:rPr lang="en-US" sz="2000" kern="1200">
              <a:latin typeface="Consolas" panose="020B0609020204030204" pitchFamily="49" charset="0"/>
            </a:rPr>
          </a:br>
          <a:r>
            <a:rPr lang="en-US" sz="2000" kern="1200">
              <a:latin typeface="Consolas" panose="020B0609020204030204" pitchFamily="49" charset="0"/>
            </a:rPr>
            <a:t>  print(“x is greater than two!")</a:t>
          </a:r>
        </a:p>
      </dsp:txBody>
      <dsp:txXfrm>
        <a:off x="1429899" y="1549953"/>
        <a:ext cx="5083704" cy="1238008"/>
      </dsp:txXfrm>
    </dsp:sp>
    <dsp:sp modelId="{EE96C688-50AF-488F-8C1E-543023A72DB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960970-861A-4621-B2CD-6516AC75353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8BE5C-635F-496C-A44D-A3C732B8E1D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Comments start with a </a:t>
          </a:r>
          <a:r>
            <a:rPr lang="en-US" sz="2000" kern="1200">
              <a:solidFill>
                <a:schemeClr val="bg1"/>
              </a:solidFill>
              <a:latin typeface="Consolas" panose="020B0609020204030204" pitchFamily="49" charset="0"/>
            </a:rPr>
            <a:t>#</a:t>
          </a:r>
          <a:r>
            <a:rPr lang="en-US" sz="2000" kern="1200">
              <a:solidFill>
                <a:schemeClr val="tx1"/>
              </a:solidFill>
            </a:rPr>
            <a:t>, and Python will render the rest of the line as a comment:</a:t>
          </a:r>
        </a:p>
      </dsp:txBody>
      <dsp:txXfrm>
        <a:off x="1429899" y="3097464"/>
        <a:ext cx="5083704" cy="1238008"/>
      </dsp:txXfrm>
    </dsp:sp>
    <dsp:sp modelId="{6F4EC95A-B45E-40D9-9770-291369130E8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D33DCB-FF9F-4461-9CB6-27AE66A45EB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C9D2E-66F6-4963-9F62-6DA39678F21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 panose="020B0609020204030204" pitchFamily="49" charset="0"/>
            </a:rPr>
            <a:t># This is a comment.</a:t>
          </a:r>
          <a:br>
            <a:rPr lang="en-US" sz="2000" kern="1200">
              <a:latin typeface="Consolas" panose="020B0609020204030204" pitchFamily="49" charset="0"/>
            </a:rPr>
          </a:br>
          <a:r>
            <a:rPr lang="en-US" sz="2000" kern="1200">
              <a:latin typeface="Consolas" panose="020B0609020204030204" pitchFamily="49" charset="0"/>
            </a:rPr>
            <a:t>print("Hello, World!")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0AA54-4EE5-4BBF-A6EA-777EBB6FEA4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CF7C9A-75C2-4AB3-A512-88CE84DB55A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8D3EC-896B-4BCE-867F-70A2974D78D7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may be times when you want to specify a type on to a variable. This can be done with casting.</a:t>
          </a:r>
        </a:p>
      </dsp:txBody>
      <dsp:txXfrm>
        <a:off x="1429899" y="2442"/>
        <a:ext cx="5083704" cy="1238008"/>
      </dsp:txXfrm>
    </dsp:sp>
    <dsp:sp modelId="{D5D99A33-D1B6-457C-B848-F0D7A79FA58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57A531-186F-492F-BDE6-18E5A6AC161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2DAC93-4AD1-4221-99F9-F5C55128128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Consolas" panose="020B0609020204030204" pitchFamily="49" charset="0"/>
            </a:rPr>
            <a:t>int</a:t>
          </a:r>
          <a:r>
            <a:rPr lang="en-US" sz="2400" kern="1200">
              <a:latin typeface="Consolas" panose="020B0609020204030204" pitchFamily="49" charset="0"/>
            </a:rPr>
            <a:t>()</a:t>
          </a:r>
        </a:p>
      </dsp:txBody>
      <dsp:txXfrm>
        <a:off x="1429899" y="1549953"/>
        <a:ext cx="5083704" cy="1238008"/>
      </dsp:txXfrm>
    </dsp:sp>
    <dsp:sp modelId="{F794BFB6-1EBD-4ADD-AB38-12083F1F5A0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6E1871-49B1-4909-BAA4-7ABBF3D263A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F29285-E8BD-440B-8012-18DA9BE0BF3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onsolas" panose="020B0609020204030204" pitchFamily="49" charset="0"/>
            </a:rPr>
            <a:t>float()</a:t>
          </a:r>
        </a:p>
      </dsp:txBody>
      <dsp:txXfrm>
        <a:off x="1429899" y="3097464"/>
        <a:ext cx="5083704" cy="1238008"/>
      </dsp:txXfrm>
    </dsp:sp>
    <dsp:sp modelId="{1B40B809-F11D-4801-AA44-1AC80D26CC4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0AA05-EEF5-4D3D-84DE-CA666BF5269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35C72D-A5BB-4460-AF52-2AB9D58E5C3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Consolas" panose="020B0609020204030204" pitchFamily="49" charset="0"/>
            </a:rPr>
            <a:t>str</a:t>
          </a:r>
          <a:r>
            <a:rPr lang="en-US" sz="2200" kern="1200">
              <a:latin typeface="Consolas" panose="020B0609020204030204" pitchFamily="49" charset="0"/>
            </a:rPr>
            <a:t>()</a:t>
          </a:r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5DF32-709F-48DB-9D71-DF65C8698FA1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0A1C33-2A36-4400-B792-C86F13A2E640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543012-2836-4C9B-8411-47ADE4C38D4D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Arithmetic operators</a:t>
          </a:r>
        </a:p>
      </dsp:txBody>
      <dsp:txXfrm>
        <a:off x="799588" y="502"/>
        <a:ext cx="5714015" cy="692284"/>
      </dsp:txXfrm>
    </dsp:sp>
    <dsp:sp modelId="{1E70E5EB-A122-4774-997B-AC4C41BAE349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BCDC1B-E2DD-4993-9169-277C8F0F4201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076B2F-93A5-499A-AAD1-3D520D6BAA0B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Assignment operators</a:t>
          </a:r>
        </a:p>
      </dsp:txBody>
      <dsp:txXfrm>
        <a:off x="799588" y="865858"/>
        <a:ext cx="5714015" cy="692284"/>
      </dsp:txXfrm>
    </dsp:sp>
    <dsp:sp modelId="{CEDA266F-9E98-4872-A8BA-CEB20CCC908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77CA3C-59B1-4783-9DB0-447163800969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688AE-9A7F-4BFE-9135-0F8B85927EAD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Comparison operators</a:t>
          </a:r>
        </a:p>
      </dsp:txBody>
      <dsp:txXfrm>
        <a:off x="799588" y="1731214"/>
        <a:ext cx="5714015" cy="692284"/>
      </dsp:txXfrm>
    </dsp:sp>
    <dsp:sp modelId="{A3AE5AD5-E958-489C-8651-B71B6E8115E1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A3466B-212E-4173-BD18-692E4511E4E4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D0764D-AC39-44B2-B3E8-7EA08263C5E3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Logical operators</a:t>
          </a:r>
        </a:p>
      </dsp:txBody>
      <dsp:txXfrm>
        <a:off x="799588" y="2596570"/>
        <a:ext cx="5714015" cy="692284"/>
      </dsp:txXfrm>
    </dsp:sp>
    <dsp:sp modelId="{0C1A3DA4-1D92-4FE4-BC8C-2EE97EA16F6E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1E4D3F-1305-4171-A52C-BE7301FC2E91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2B431-75D6-43AF-A6A3-294BA63F6DD2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Identity operators</a:t>
          </a:r>
        </a:p>
      </dsp:txBody>
      <dsp:txXfrm>
        <a:off x="799588" y="3461926"/>
        <a:ext cx="5714015" cy="692284"/>
      </dsp:txXfrm>
    </dsp:sp>
    <dsp:sp modelId="{3DFD3491-1903-42B6-8075-A7C6669FD6B5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21969A-01DE-495C-859E-73001A91A8E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3DE826-1415-4437-A0FD-D1C5D076B654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Membership operators</a:t>
          </a:r>
        </a:p>
      </dsp:txBody>
      <dsp:txXfrm>
        <a:off x="799588" y="4327282"/>
        <a:ext cx="5714015" cy="692284"/>
      </dsp:txXfrm>
    </dsp:sp>
    <dsp:sp modelId="{30FC4743-D1FB-4CB8-8A72-1842EEC4A4F5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1B89B-EFED-4D41-A05A-8C90B5BA25BB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E59D1-D2FB-425F-8DD4-1D3C5B14B53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Bitwise operators</a:t>
          </a:r>
        </a:p>
      </dsp:txBody>
      <dsp:txXfrm>
        <a:off x="799588" y="5192638"/>
        <a:ext cx="5714015" cy="6922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9BD51-D01F-4783-908B-F1728BBADB85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AAD03-C95A-435C-8CAF-90A7AB9E72F0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List</a:t>
          </a:r>
          <a:r>
            <a:rPr lang="en-US" sz="1900" kern="1200"/>
            <a:t> is a collection which is ordered and changeable. Allows duplicate members.</a:t>
          </a:r>
        </a:p>
      </dsp:txBody>
      <dsp:txXfrm>
        <a:off x="985252" y="671163"/>
        <a:ext cx="2071220" cy="2071220"/>
      </dsp:txXfrm>
    </dsp:sp>
    <dsp:sp modelId="{B15B038E-9F4C-424A-98F6-2E1462B05F80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Tuple</a:t>
          </a:r>
          <a:r>
            <a:rPr lang="en-US" sz="1900" kern="1200"/>
            <a:t> is a collection which is ordered and unchangeable. Allows duplicate members.</a:t>
          </a:r>
        </a:p>
      </dsp:txBody>
      <dsp:txXfrm>
        <a:off x="3457131" y="671163"/>
        <a:ext cx="2071220" cy="2071220"/>
      </dsp:txXfrm>
    </dsp:sp>
    <dsp:sp modelId="{2ABB35E7-38F1-49DB-860E-51E04ED840C8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Set</a:t>
          </a:r>
          <a:r>
            <a:rPr lang="en-US" sz="1900" kern="1200"/>
            <a:t> is a collection which is unordered and unindexed. No duplicate members.</a:t>
          </a:r>
        </a:p>
      </dsp:txBody>
      <dsp:txXfrm>
        <a:off x="985252" y="3143042"/>
        <a:ext cx="2071220" cy="2071220"/>
      </dsp:txXfrm>
    </dsp:sp>
    <dsp:sp modelId="{1DF7B1B8-6256-4FEA-A72B-2F57D9D9F2B4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Dictionary</a:t>
          </a:r>
          <a:r>
            <a:rPr lang="en-US" sz="1900" kern="1200"/>
            <a:t> is a collection which is unordered, changeable and indexed. No duplicate members.</a:t>
          </a:r>
        </a:p>
      </dsp:txBody>
      <dsp:txXfrm>
        <a:off x="3457131" y="3143042"/>
        <a:ext cx="2071220" cy="2071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FA968-D5E1-4CEA-88F1-97639A87AB4F}">
      <dsp:nvSpPr>
        <dsp:cNvPr id="0" name=""/>
        <dsp:cNvSpPr/>
      </dsp:nvSpPr>
      <dsp:spPr>
        <a:xfrm>
          <a:off x="0" y="77572"/>
          <a:ext cx="3149600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Equals</a:t>
          </a:r>
        </a:p>
      </dsp:txBody>
      <dsp:txXfrm>
        <a:off x="26930" y="104502"/>
        <a:ext cx="3095740" cy="497795"/>
      </dsp:txXfrm>
    </dsp:sp>
    <dsp:sp modelId="{013EB1E1-3904-4A04-866D-2D727DCB4E50}">
      <dsp:nvSpPr>
        <dsp:cNvPr id="0" name=""/>
        <dsp:cNvSpPr/>
      </dsp:nvSpPr>
      <dsp:spPr>
        <a:xfrm>
          <a:off x="0" y="695467"/>
          <a:ext cx="3149600" cy="551655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 Equals</a:t>
          </a:r>
        </a:p>
      </dsp:txBody>
      <dsp:txXfrm>
        <a:off x="26930" y="722397"/>
        <a:ext cx="3095740" cy="497795"/>
      </dsp:txXfrm>
    </dsp:sp>
    <dsp:sp modelId="{6CA5330A-D7F6-409B-BAB2-2F4699006E20}">
      <dsp:nvSpPr>
        <dsp:cNvPr id="0" name=""/>
        <dsp:cNvSpPr/>
      </dsp:nvSpPr>
      <dsp:spPr>
        <a:xfrm>
          <a:off x="0" y="1313362"/>
          <a:ext cx="3149600" cy="551655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Less than</a:t>
          </a:r>
        </a:p>
      </dsp:txBody>
      <dsp:txXfrm>
        <a:off x="26930" y="1340292"/>
        <a:ext cx="3095740" cy="497795"/>
      </dsp:txXfrm>
    </dsp:sp>
    <dsp:sp modelId="{4C390927-2F4D-4729-A5BB-0408201080F0}">
      <dsp:nvSpPr>
        <dsp:cNvPr id="0" name=""/>
        <dsp:cNvSpPr/>
      </dsp:nvSpPr>
      <dsp:spPr>
        <a:xfrm>
          <a:off x="0" y="1931257"/>
          <a:ext cx="3149600" cy="551655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Less than or equal to</a:t>
          </a:r>
        </a:p>
      </dsp:txBody>
      <dsp:txXfrm>
        <a:off x="26930" y="1958187"/>
        <a:ext cx="3095740" cy="497795"/>
      </dsp:txXfrm>
    </dsp:sp>
    <dsp:sp modelId="{24B763F2-BF11-4AF6-BC31-DA64C6E69E2D}">
      <dsp:nvSpPr>
        <dsp:cNvPr id="0" name=""/>
        <dsp:cNvSpPr/>
      </dsp:nvSpPr>
      <dsp:spPr>
        <a:xfrm>
          <a:off x="0" y="2549153"/>
          <a:ext cx="3149600" cy="551655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Greater than</a:t>
          </a:r>
        </a:p>
      </dsp:txBody>
      <dsp:txXfrm>
        <a:off x="26930" y="2576083"/>
        <a:ext cx="3095740" cy="497795"/>
      </dsp:txXfrm>
    </dsp:sp>
    <dsp:sp modelId="{B416A3D7-3F61-44DD-AF5B-A1FB6943FCA6}">
      <dsp:nvSpPr>
        <dsp:cNvPr id="0" name=""/>
        <dsp:cNvSpPr/>
      </dsp:nvSpPr>
      <dsp:spPr>
        <a:xfrm>
          <a:off x="0" y="3167048"/>
          <a:ext cx="3149600" cy="55165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Greater than or equal to</a:t>
          </a:r>
        </a:p>
      </dsp:txBody>
      <dsp:txXfrm>
        <a:off x="26930" y="3193978"/>
        <a:ext cx="3095740" cy="497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FA968-D5E1-4CEA-88F1-97639A87AB4F}">
      <dsp:nvSpPr>
        <dsp:cNvPr id="0" name=""/>
        <dsp:cNvSpPr/>
      </dsp:nvSpPr>
      <dsp:spPr>
        <a:xfrm>
          <a:off x="0" y="77572"/>
          <a:ext cx="1308100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== b</a:t>
          </a:r>
        </a:p>
      </dsp:txBody>
      <dsp:txXfrm>
        <a:off x="26930" y="104502"/>
        <a:ext cx="1254240" cy="497795"/>
      </dsp:txXfrm>
    </dsp:sp>
    <dsp:sp modelId="{013EB1E1-3904-4A04-866D-2D727DCB4E50}">
      <dsp:nvSpPr>
        <dsp:cNvPr id="0" name=""/>
        <dsp:cNvSpPr/>
      </dsp:nvSpPr>
      <dsp:spPr>
        <a:xfrm>
          <a:off x="0" y="695467"/>
          <a:ext cx="1308100" cy="551655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!= b</a:t>
          </a:r>
        </a:p>
      </dsp:txBody>
      <dsp:txXfrm>
        <a:off x="26930" y="722397"/>
        <a:ext cx="1254240" cy="497795"/>
      </dsp:txXfrm>
    </dsp:sp>
    <dsp:sp modelId="{6CA5330A-D7F6-409B-BAB2-2F4699006E20}">
      <dsp:nvSpPr>
        <dsp:cNvPr id="0" name=""/>
        <dsp:cNvSpPr/>
      </dsp:nvSpPr>
      <dsp:spPr>
        <a:xfrm>
          <a:off x="0" y="1313362"/>
          <a:ext cx="1308100" cy="551655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&lt; b</a:t>
          </a:r>
        </a:p>
      </dsp:txBody>
      <dsp:txXfrm>
        <a:off x="26930" y="1340292"/>
        <a:ext cx="1254240" cy="497795"/>
      </dsp:txXfrm>
    </dsp:sp>
    <dsp:sp modelId="{4C390927-2F4D-4729-A5BB-0408201080F0}">
      <dsp:nvSpPr>
        <dsp:cNvPr id="0" name=""/>
        <dsp:cNvSpPr/>
      </dsp:nvSpPr>
      <dsp:spPr>
        <a:xfrm>
          <a:off x="0" y="1931257"/>
          <a:ext cx="1308100" cy="551655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&lt;= b</a:t>
          </a:r>
        </a:p>
      </dsp:txBody>
      <dsp:txXfrm>
        <a:off x="26930" y="1958187"/>
        <a:ext cx="1254240" cy="497795"/>
      </dsp:txXfrm>
    </dsp:sp>
    <dsp:sp modelId="{24B763F2-BF11-4AF6-BC31-DA64C6E69E2D}">
      <dsp:nvSpPr>
        <dsp:cNvPr id="0" name=""/>
        <dsp:cNvSpPr/>
      </dsp:nvSpPr>
      <dsp:spPr>
        <a:xfrm>
          <a:off x="0" y="2549153"/>
          <a:ext cx="1308100" cy="551655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&gt; b</a:t>
          </a:r>
        </a:p>
      </dsp:txBody>
      <dsp:txXfrm>
        <a:off x="26930" y="2576083"/>
        <a:ext cx="1254240" cy="497795"/>
      </dsp:txXfrm>
    </dsp:sp>
    <dsp:sp modelId="{B416A3D7-3F61-44DD-AF5B-A1FB6943FCA6}">
      <dsp:nvSpPr>
        <dsp:cNvPr id="0" name=""/>
        <dsp:cNvSpPr/>
      </dsp:nvSpPr>
      <dsp:spPr>
        <a:xfrm>
          <a:off x="0" y="3167048"/>
          <a:ext cx="1308100" cy="55165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&gt;= b</a:t>
          </a:r>
        </a:p>
      </dsp:txBody>
      <dsp:txXfrm>
        <a:off x="26930" y="3193978"/>
        <a:ext cx="12542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D7D-1405-4089-92C8-036CB87E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D89B6-D0FB-4C86-A423-F27DDD976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17C4-349B-47A6-BB58-36DC29B6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79E3-4E98-43C8-BB69-5225B85F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E063-17B9-4479-AA2F-97962DB1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DD22-2F8A-48CE-B38B-88BD3C9A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1FFFF-73DF-4F70-BCAA-86ED5C241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69E7-05AA-4984-A326-BBD4C859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060E-CEA4-45F0-9D0C-F610AD2C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26C23-A547-4C7D-A6E2-86511AE2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0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1E9C-6B40-40C4-B25C-E9298AD6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AC253-C60E-420B-98BE-FD2B9CD5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CD16-86E0-4FFD-B282-46973B6F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0064-1E33-4D1C-8341-10FC936A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CFDF-2770-4F05-8D3D-F818FD5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087D-7C19-4CEB-B5CC-04C0497B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A3C2-D3B2-44E8-80FF-347AC8BA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5E66-34F4-4F4F-9A41-6B5E5A02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F9E7-2106-474A-9386-FB0DD94A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D5EA-BA42-42EF-B776-1EDC3BDE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2263-B46C-44DE-8015-3489E35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628D-9697-4B45-8127-5B0816D9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1D22-DE2A-47FD-B8EB-BA5BE0DF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F62A-F280-454A-AECD-78A3A4A3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C0F8-F043-4D32-9B1E-AE104970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70AE-F593-4E31-8D39-46640609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EAA8-4DFC-4B9A-BF86-6BC5C73E8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5FDE-59B4-49A0-A699-C3E6A55F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E9B4D-1A13-41D9-9F8A-90DF7471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7F51-7A67-40A7-997D-4E51D00B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712A3-C4E0-4DFF-B24E-244DA963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6A01-C378-401A-8DBE-99554388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8F0A-20E2-41F9-BEC1-012CE3E5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28476-0936-4AC3-AF4A-ACF86A10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9C06A-9B87-480C-8A64-587A7321D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ABAD1-2648-4339-A1D6-42177D4E4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91DCE-8BDB-4C04-BBFE-4F763FE1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ED14D-D3AE-40B2-9C8E-0B5F375D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7B14-0B43-4A31-98C0-9A22242B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D828-A4B3-47CB-BB4F-F779E837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E7E59-4DF2-4CCE-A42E-1AEF91C3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FA5A4-FD5F-4B30-A2E2-68472002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418E4-77D2-41EE-9757-A4760D1B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9465D-9D23-4D45-979A-4DB1D6AE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F6BBF-AE4F-451F-9D90-B26340F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B773E-5DF1-4F9C-A8F5-71D1ABB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F517-C960-4B5A-8FEA-C38297B3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7C4D-2CC1-424E-BA42-E787946B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7076E-ED77-4DF4-AD33-FB9F2D55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3378-765F-4747-BD4A-C8EBA880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9463-6BD6-460D-86EE-5F2E403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53CC-A515-44E9-B0D3-3ADE8201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9911-8555-4BE3-B3B3-157A2E57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01D74-8675-4E04-BDB4-C9D10E78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4B7B-1B9B-426F-B059-96DF8E9E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3C25B-73AA-41BB-8D97-A7CFB22F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F0E0-BC11-495B-8084-DD2D8CC8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89C3-158C-4ADB-9577-B6AF8670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E2141-D6B7-48B0-92AC-3B818F2B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8ABA4-FDA6-4B90-8368-464108BC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804BE-3C8F-4C8E-B985-D221B6F3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9013-6C62-4146-A871-ACE4D28C32E8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17D9-D617-4888-9C95-6C24B0AEF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4BCB-3DDD-45CE-A4A6-978942AD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D14A5-E2BB-4DD8-9493-16F1237BC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dearbarbie/4540899948/" TargetMode="Externa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5C632-217A-4806-97E3-080A32EA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Python</a:t>
            </a:r>
          </a:p>
        </p:txBody>
      </p:sp>
      <p:pic>
        <p:nvPicPr>
          <p:cNvPr id="2050" name="Picture 2" descr="Image result for python logo">
            <a:extLst>
              <a:ext uri="{FF2B5EF4-FFF2-40B4-BE49-F238E27FC236}">
                <a16:creationId xmlns:a16="http://schemas.microsoft.com/office/drawing/2014/main" id="{EC1576F9-5DF0-458D-A875-E2261BD7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8" y="4048175"/>
            <a:ext cx="1417243" cy="141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0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D09E5-D1E0-40D1-82BD-CD126303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Specify a variable type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E5BAA-C43E-45AF-9E14-BFF0ECBC8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602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61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rgbClr val="4F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4F865-658F-4DE0-8F0F-533EBC7A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501649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B86B-13C6-4278-AE8D-03ECD59D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6888"/>
            <a:ext cx="9601200" cy="21288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'hello'</a:t>
            </a:r>
            <a:r>
              <a:rPr lang="en-US">
                <a:solidFill>
                  <a:srgbClr val="FFFFFF"/>
                </a:solidFill>
              </a:rPr>
              <a:t> is the same as 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"hello"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r>
              <a:rPr lang="en-US">
                <a:solidFill>
                  <a:srgbClr val="FFFFFF"/>
                </a:solidFill>
              </a:rPr>
              <a:t>Square brackets can be used to access elements of the string.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(more in “Array indexing”)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A1014-3073-4EE1-BA41-F67E2907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50" y="4744465"/>
            <a:ext cx="3724120" cy="1097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0846" y="5249502"/>
            <a:ext cx="3989265" cy="942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5AFDE-49F7-46A0-882B-C3D30393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3C21B-C92F-44F5-9FF9-84EBA7053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9235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30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3F1DE-1D8D-408B-AA77-5FAD70B4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Examples- Arithmetic Operators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4AE35F-0DD6-4A6E-94F3-75D6D934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0" y="2509911"/>
            <a:ext cx="94618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5C632-217A-4806-97E3-080A32EA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E611-C88D-42CD-B458-AD7E3074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9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86B68-626E-4237-9DE2-2D1077C5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Collections (Arrays)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14DC6-77C5-4159-87EC-A0D1FD3BD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946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744225-4CB7-4A7B-868D-3F40790575C9}"/>
              </a:ext>
            </a:extLst>
          </p:cNvPr>
          <p:cNvSpPr txBox="1"/>
          <p:nvPr/>
        </p:nvSpPr>
        <p:spPr>
          <a:xfrm>
            <a:off x="5391150" y="501650"/>
            <a:ext cx="266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Consolas" panose="020B0609020204030204" pitchFamily="49" charset="0"/>
              </a:rPr>
              <a:t>[‘a’, ‘b’, ‘c’]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9F992-39D6-4E8A-92A3-237842BC6186}"/>
              </a:ext>
            </a:extLst>
          </p:cNvPr>
          <p:cNvSpPr txBox="1"/>
          <p:nvPr/>
        </p:nvSpPr>
        <p:spPr>
          <a:xfrm>
            <a:off x="8867775" y="501650"/>
            <a:ext cx="266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Consolas" panose="020B0609020204030204" pitchFamily="49" charset="0"/>
              </a:rPr>
              <a:t>(‘a’, ‘b’, ‘c’)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AE4BB-6A59-4633-AD84-618284D6E35B}"/>
              </a:ext>
            </a:extLst>
          </p:cNvPr>
          <p:cNvSpPr txBox="1"/>
          <p:nvPr/>
        </p:nvSpPr>
        <p:spPr>
          <a:xfrm>
            <a:off x="5391150" y="5987018"/>
            <a:ext cx="266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Consolas" panose="020B0609020204030204" pitchFamily="49" charset="0"/>
              </a:rPr>
              <a:t>{‘a’, ‘b’, ‘c’}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91C81-9D6A-4F6F-88F0-62F8265CA2C0}"/>
              </a:ext>
            </a:extLst>
          </p:cNvPr>
          <p:cNvSpPr txBox="1"/>
          <p:nvPr/>
        </p:nvSpPr>
        <p:spPr>
          <a:xfrm>
            <a:off x="9023430" y="6025832"/>
            <a:ext cx="31685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latin typeface="Consolas" panose="020B0609020204030204" pitchFamily="49" charset="0"/>
              </a:rPr>
              <a:t>age = {‘Bob’: 24, ‘Dave’: 39}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45BF595-D310-4736-BFF4-6F95DCAA9E0D}"/>
              </a:ext>
            </a:extLst>
          </p:cNvPr>
          <p:cNvSpPr/>
          <p:nvPr/>
        </p:nvSpPr>
        <p:spPr>
          <a:xfrm>
            <a:off x="6115396" y="1192291"/>
            <a:ext cx="307571" cy="307571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28D6C81-F183-4037-8C2B-8FAD87D61BA9}"/>
              </a:ext>
            </a:extLst>
          </p:cNvPr>
          <p:cNvSpPr/>
          <p:nvPr/>
        </p:nvSpPr>
        <p:spPr>
          <a:xfrm>
            <a:off x="8628611" y="3639003"/>
            <a:ext cx="307571" cy="307571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6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3E10-1EA0-4572-AFBF-C5011E96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265915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332B-1811-44AE-8D86-83D19879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620820"/>
            <a:ext cx="9618132" cy="1712323"/>
          </a:xfrm>
        </p:spPr>
        <p:txBody>
          <a:bodyPr>
            <a:normAutofit/>
          </a:bodyPr>
          <a:lstStyle/>
          <a:p>
            <a:r>
              <a:rPr lang="en-US" sz="2400"/>
              <a:t>A list is a collection which is ordered and changeable. In Python lists are written with square brackets.</a:t>
            </a:r>
          </a:p>
          <a:p>
            <a:r>
              <a:rPr lang="en-US" sz="2400"/>
              <a:t>You access the list items by referring to the index number:</a:t>
            </a:r>
          </a:p>
          <a:p>
            <a:r>
              <a:rPr lang="en-US" sz="2400"/>
              <a:t>To change the value of a specific item, refer to the index number: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54" y="3333143"/>
            <a:ext cx="5888892" cy="3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E7653-3566-4A5C-9FBB-2D4BE09F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 Indexing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00" y="2310834"/>
            <a:ext cx="11816186" cy="3274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7D4F4-E6A1-4868-812C-AC4427B7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757" y="4975919"/>
            <a:ext cx="2796637" cy="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E7653-3566-4A5C-9FBB-2D4BE09F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Membership Operators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8A8C254-4BCA-44C4-B4FF-F8C5D50C9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86" y="2504921"/>
            <a:ext cx="8190914" cy="2272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53" y="5094653"/>
            <a:ext cx="5930094" cy="15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1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3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35C20-02E2-443E-8BEE-028BE080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</a:t>
            </a:r>
            <a:r>
              <a:rPr lang="en-US" sz="2600" i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9C1CAC-CC60-47CE-B900-3D273BC5D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759"/>
          <a:stretch/>
        </p:blipFill>
        <p:spPr>
          <a:xfrm>
            <a:off x="3604891" y="808637"/>
            <a:ext cx="8374652" cy="5560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AFCE4-A972-4C5C-85A0-7C219574927A}"/>
              </a:ext>
            </a:extLst>
          </p:cNvPr>
          <p:cNvSpPr txBox="1"/>
          <p:nvPr/>
        </p:nvSpPr>
        <p:spPr>
          <a:xfrm>
            <a:off x="8458200" y="190107"/>
            <a:ext cx="3276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/>
              <a:t>Example:</a:t>
            </a:r>
          </a:p>
          <a:p>
            <a:r>
              <a:rPr lang="en-SG">
                <a:latin typeface="Consolas" panose="020B0609020204030204" pitchFamily="49" charset="0"/>
              </a:rPr>
              <a:t>array = [‘a’, ‘b’, ‘c’]</a:t>
            </a:r>
          </a:p>
          <a:p>
            <a:r>
              <a:rPr lang="en-SG" err="1">
                <a:latin typeface="Consolas" panose="020B0609020204030204" pitchFamily="49" charset="0"/>
              </a:rPr>
              <a:t>array.append</a:t>
            </a:r>
            <a:r>
              <a:rPr lang="en-SG">
                <a:latin typeface="Consolas" panose="020B0609020204030204" pitchFamily="49" charset="0"/>
              </a:rPr>
              <a:t>(‘d’)</a:t>
            </a:r>
          </a:p>
        </p:txBody>
      </p:sp>
    </p:spTree>
    <p:extLst>
      <p:ext uri="{BB962C8B-B14F-4D97-AF65-F5344CB8AC3E}">
        <p14:creationId xmlns:p14="http://schemas.microsoft.com/office/powerpoint/2010/main" val="515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2FC2-1482-471C-BDE7-E4D3999D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Python?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CCD610-0208-463B-9ECB-93378CCFC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9408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6D430E0C-7E5D-4E24-A480-43311BE5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141" y="1884775"/>
            <a:ext cx="1100667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cipy">
            <a:extLst>
              <a:ext uri="{FF2B5EF4-FFF2-40B4-BE49-F238E27FC236}">
                <a16:creationId xmlns:a16="http://schemas.microsoft.com/office/drawing/2014/main" id="{AAF28E00-5308-47E1-AF6D-36025892F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7"/>
          <a:stretch/>
        </p:blipFill>
        <p:spPr bwMode="auto">
          <a:xfrm>
            <a:off x="9354750" y="5394662"/>
            <a:ext cx="2214792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django python">
            <a:extLst>
              <a:ext uri="{FF2B5EF4-FFF2-40B4-BE49-F238E27FC236}">
                <a16:creationId xmlns:a16="http://schemas.microsoft.com/office/drawing/2014/main" id="{AC4FA7D7-FE40-4B27-AEFB-432CCE63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32" y="2846463"/>
            <a:ext cx="842886" cy="3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9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3E10-1EA0-4572-AFBF-C5011E96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265915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332B-1811-44AE-8D86-83D19879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620820"/>
            <a:ext cx="9618132" cy="171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collection of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key: value </a:t>
            </a:r>
            <a:r>
              <a:rPr lang="en-US" sz="2400"/>
              <a:t>pairs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17" y="2251898"/>
            <a:ext cx="8165681" cy="42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5C632-217A-4806-97E3-080A32EA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E611-C88D-42CD-B458-AD7E3074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7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1E1F0-1A0D-47ED-BCC8-E9C63DEC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Boolean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C48FA-492C-44D1-96E0-03FE91414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21774"/>
              </p:ext>
            </p:extLst>
          </p:nvPr>
        </p:nvGraphicFramePr>
        <p:xfrm>
          <a:off x="5603875" y="1413899"/>
          <a:ext cx="3149600" cy="379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5EB110-610D-4CEE-AC4C-4E3147608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982984"/>
              </p:ext>
            </p:extLst>
          </p:nvPr>
        </p:nvGraphicFramePr>
        <p:xfrm>
          <a:off x="8939795" y="1413899"/>
          <a:ext cx="1308100" cy="379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547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A9B1-8DC2-496A-AF3E-307097E2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3400"/>
              <a:t>Python Conditions and If statements</a:t>
            </a:r>
            <a:br>
              <a:rPr lang="en-US" sz="3400"/>
            </a:br>
            <a:endParaRPr lang="en-US" sz="3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5E72D-BA87-4316-BA88-ABE3EA42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31" y="2968440"/>
            <a:ext cx="5069382" cy="1636822"/>
          </a:xfrm>
          <a:prstGeom prst="rect">
            <a:avLst/>
          </a:prstGeom>
        </p:spPr>
      </p:pic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5214-6924-49B0-8E5E-BBE8F8D3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These conditions can be used in several ways, most commonly in "if statements" and loops.</a:t>
            </a:r>
          </a:p>
          <a:p>
            <a:r>
              <a:rPr lang="en-US" sz="2400"/>
              <a:t>An "if statement" is written by using the </a:t>
            </a:r>
            <a:r>
              <a:rPr lang="en-US" sz="2400">
                <a:highlight>
                  <a:srgbClr val="C0C0C0"/>
                </a:highlight>
              </a:rPr>
              <a:t>if</a:t>
            </a:r>
            <a:r>
              <a:rPr lang="en-US" sz="2400"/>
              <a:t> keyword.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807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D3D91-F535-4995-96DF-916BF53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Elif, Else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29CABB-4D88-4930-830D-DD56C961B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 t="1789"/>
          <a:stretch/>
        </p:blipFill>
        <p:spPr>
          <a:xfrm>
            <a:off x="2914649" y="2505074"/>
            <a:ext cx="7433835" cy="38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5C632-217A-4806-97E3-080A32EA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E611-C88D-42CD-B458-AD7E3074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6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A88D4-9F8D-4AB6-8D15-ADA37D42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93E7-4FEB-436C-B21B-8380EDB7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/>
              <a:t>With the for loop we can execute a set of statements, once for each item in a list, tuple, set etc. </a:t>
            </a:r>
          </a:p>
          <a:p>
            <a:r>
              <a:rPr lang="en-US" sz="2000"/>
              <a:t>[Common use case] The range(n) </a:t>
            </a:r>
            <a:r>
              <a:rPr lang="en-US" sz="2000" err="1"/>
              <a:t>iterable</a:t>
            </a:r>
            <a:r>
              <a:rPr lang="en-US" sz="2000"/>
              <a:t> returns a sequence of numbers, starting from 0 till n-1.</a:t>
            </a:r>
          </a:p>
          <a:p>
            <a:r>
              <a:rPr lang="en-US" sz="2000"/>
              <a:t>With the </a:t>
            </a:r>
            <a:r>
              <a:rPr lang="en-US" sz="2000">
                <a:highlight>
                  <a:srgbClr val="C0C0C0"/>
                </a:highlight>
              </a:rPr>
              <a:t>break</a:t>
            </a:r>
            <a:r>
              <a:rPr lang="en-US" sz="2000"/>
              <a:t> statement we can stop the loop before it has looped through all the items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5BF79-F72F-465C-BF81-CF7889A8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17" y="1128144"/>
            <a:ext cx="4126372" cy="893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F582C-983C-49DA-8178-89073AE9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85" y="5044065"/>
            <a:ext cx="3976094" cy="1290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05" y="2266196"/>
            <a:ext cx="3547286" cy="23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3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D3D91-F535-4995-96DF-916BF53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Tip: List comprehension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726536D-B000-4A22-A88F-BB8597B083A2}"/>
              </a:ext>
            </a:extLst>
          </p:cNvPr>
          <p:cNvSpPr/>
          <p:nvPr/>
        </p:nvSpPr>
        <p:spPr>
          <a:xfrm>
            <a:off x="5358063" y="2294021"/>
            <a:ext cx="1796716" cy="436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37C3E-EE01-43F3-8581-EA572031A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"/>
          <a:stretch/>
        </p:blipFill>
        <p:spPr>
          <a:xfrm>
            <a:off x="841387" y="2990710"/>
            <a:ext cx="4357711" cy="1617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AAF08-85B3-495C-98E7-77475CDF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23" y="2820791"/>
            <a:ext cx="5595732" cy="9785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256CD9-221E-4B70-90AD-85938ABC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1" y="2326016"/>
            <a:ext cx="3627063" cy="541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</a:rPr>
              <a:t>Instead of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EA6078-7E42-4382-9599-C636718A717F}"/>
              </a:ext>
            </a:extLst>
          </p:cNvPr>
          <p:cNvSpPr txBox="1">
            <a:spLocks/>
          </p:cNvSpPr>
          <p:nvPr/>
        </p:nvSpPr>
        <p:spPr>
          <a:xfrm>
            <a:off x="5899401" y="2343628"/>
            <a:ext cx="3627063" cy="54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/>
                </a:solidFill>
              </a:rPr>
              <a:t>We do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639EBB-EA73-433A-9D8B-8EFC6327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4925881"/>
            <a:ext cx="5353050" cy="1457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E75438-1C16-4F02-91A9-797CD9602133}"/>
              </a:ext>
            </a:extLst>
          </p:cNvPr>
          <p:cNvSpPr txBox="1">
            <a:spLocks/>
          </p:cNvSpPr>
          <p:nvPr/>
        </p:nvSpPr>
        <p:spPr>
          <a:xfrm>
            <a:off x="5899400" y="4393360"/>
            <a:ext cx="2939793" cy="54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/>
                </a:solidFill>
              </a:rPr>
              <a:t>We can also do….</a:t>
            </a:r>
          </a:p>
        </p:txBody>
      </p:sp>
    </p:spTree>
    <p:extLst>
      <p:ext uri="{BB962C8B-B14F-4D97-AF65-F5344CB8AC3E}">
        <p14:creationId xmlns:p14="http://schemas.microsoft.com/office/powerpoint/2010/main" val="851107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19E2-CEF0-44A5-BF49-99513FC6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814D-E4E0-4495-A560-CF550664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With the while loop we can execute a set of statements as long as a condition is true.</a:t>
            </a:r>
          </a:p>
          <a:p>
            <a:r>
              <a:rPr lang="en-US" sz="1800"/>
              <a:t>With the </a:t>
            </a:r>
            <a:r>
              <a:rPr lang="en-US" sz="1800">
                <a:highlight>
                  <a:srgbClr val="C0C0C0"/>
                </a:highlight>
              </a:rPr>
              <a:t>break</a:t>
            </a:r>
            <a:r>
              <a:rPr lang="en-US" sz="1800"/>
              <a:t> statement we can stop the loop even if the while condition is true:</a:t>
            </a:r>
          </a:p>
          <a:p>
            <a:r>
              <a:rPr lang="en-US" sz="1800"/>
              <a:t>With the </a:t>
            </a:r>
            <a:r>
              <a:rPr lang="en-US" sz="1800">
                <a:highlight>
                  <a:srgbClr val="C0C0C0"/>
                </a:highlight>
              </a:rPr>
              <a:t>continue</a:t>
            </a:r>
            <a:r>
              <a:rPr lang="en-US" sz="1800"/>
              <a:t> statement we can stop the current iteration, and continue with the next: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CCF19-8E3F-4960-850A-4713E19E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528" y="525609"/>
            <a:ext cx="2407535" cy="15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5C632-217A-4806-97E3-080A32EA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E611-C88D-42CD-B458-AD7E3074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2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https://cdn-images-1.medium.com/max/1600/0*Q3eTNuwo8HTv_Vmi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19" y="376403"/>
            <a:ext cx="8973081" cy="37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r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1" y="0"/>
            <a:ext cx="5464620" cy="40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mr. robo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4168598"/>
            <a:ext cx="6032185" cy="25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eganograph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36" y="4168598"/>
            <a:ext cx="3674143" cy="25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19F88-3AEC-4F3F-8A3A-3D5ABE74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C69A-D54A-4D27-B82B-E9FAB3B3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In Python a function is defined using the </a:t>
            </a:r>
            <a:r>
              <a:rPr lang="en-US" sz="2000">
                <a:solidFill>
                  <a:srgbClr val="000000"/>
                </a:solidFill>
                <a:highlight>
                  <a:srgbClr val="C0C0C0"/>
                </a:highlight>
              </a:rPr>
              <a:t>def</a:t>
            </a:r>
            <a:r>
              <a:rPr lang="en-US" sz="2000">
                <a:solidFill>
                  <a:srgbClr val="000000"/>
                </a:solidFill>
              </a:rPr>
              <a:t> keyword:</a:t>
            </a:r>
          </a:p>
          <a:p>
            <a:r>
              <a:rPr lang="en-US" sz="2000">
                <a:solidFill>
                  <a:srgbClr val="000000"/>
                </a:solidFill>
              </a:rPr>
              <a:t>To call a function, use the function name followed by its parameters contained within a pair of parentheses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784222-807B-4AE7-9BD4-F667E648421B}"/>
              </a:ext>
            </a:extLst>
          </p:cNvPr>
          <p:cNvSpPr/>
          <p:nvPr/>
        </p:nvSpPr>
        <p:spPr>
          <a:xfrm>
            <a:off x="5857875" y="-47206"/>
            <a:ext cx="6564406" cy="715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61515-5DF3-4291-9846-F9D75EBE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5" y="1605858"/>
            <a:ext cx="7077075" cy="481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4FF29-7D2A-4F92-82A0-3EB53072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38" y="2969780"/>
            <a:ext cx="5228718" cy="20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4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5C632-217A-4806-97E3-080A32EA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E611-C88D-42CD-B458-AD7E3074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68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813D-2C41-4CCA-A472-95B5AE38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95" y="3725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4E11-E712-41B4-8AF2-5D925319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95" y="1450601"/>
            <a:ext cx="9618132" cy="497833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/>
              <a:t>Find max value in list of numbers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Check whether a world is a palindrome or not (A </a:t>
            </a:r>
            <a:r>
              <a:rPr lang="en-US" sz="2400" b="1"/>
              <a:t>palindrome</a:t>
            </a:r>
            <a:r>
              <a:rPr lang="en-US" sz="2400"/>
              <a:t> is a string that reads the same forwards and backwards, e.g. civic, radar, racecar)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Write a function that takes a list of numbers and another number. The function decides whether or not the given number is inside the list and returns an appropriate Boolean (truth value).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/>
              <a:t>Suppose you work at a ticket counter at a theme park. During this promotional period, it is giving special price ($4) to children (age &lt; 7) and senior citizens (age &gt; 70), while others are still priced at $10. Write a function that takes a list of </a:t>
            </a:r>
            <a:r>
              <a:rPr lang="en-US" sz="2400" err="1">
                <a:latin typeface="Consolas" panose="020B0609020204030204" pitchFamily="49" charset="0"/>
              </a:rPr>
              <a:t>visitors_age</a:t>
            </a:r>
            <a:r>
              <a:rPr lang="en-US" sz="2400"/>
              <a:t> and outputs the ticket prices they have to pay.</a:t>
            </a:r>
          </a:p>
        </p:txBody>
      </p:sp>
    </p:spTree>
    <p:extLst>
      <p:ext uri="{BB962C8B-B14F-4D97-AF65-F5344CB8AC3E}">
        <p14:creationId xmlns:p14="http://schemas.microsoft.com/office/powerpoint/2010/main" val="1737284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813D-2C41-4CCA-A472-95B5AE38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95" y="3725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Answers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E5739-41B1-4A2A-AD88-8000E92C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" y="1728608"/>
            <a:ext cx="5342710" cy="408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91A8D-A5B4-4E48-86D1-D08B541A1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83" y="1728608"/>
            <a:ext cx="6224005" cy="47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39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6F16-F8A1-4F71-9823-F6B214C9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more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983587-62F8-4214-865C-82E2C32D9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44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82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2FC2-1482-471C-BDE7-E4D3999D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Python’s rise to fame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F0F9E-DDD1-4184-9362-341E4B4A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28" y="2598056"/>
            <a:ext cx="7333472" cy="4259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998E8-248E-4486-B9FE-1475AED0A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0"/>
          <a:stretch/>
        </p:blipFill>
        <p:spPr>
          <a:xfrm>
            <a:off x="4945135" y="27194"/>
            <a:ext cx="5382376" cy="2624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FD7E4-6A3B-40C7-B02E-36B1228BD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85387" y="3108148"/>
            <a:ext cx="717302" cy="603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C98FD-4EF4-4CBD-A14A-690DEB945D05}"/>
              </a:ext>
            </a:extLst>
          </p:cNvPr>
          <p:cNvSpPr txBox="1"/>
          <p:nvPr/>
        </p:nvSpPr>
        <p:spPr>
          <a:xfrm>
            <a:off x="484096" y="6363029"/>
            <a:ext cx="37950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>
                <a:solidFill>
                  <a:schemeClr val="bg1">
                    <a:lumMod val="65000"/>
                  </a:schemeClr>
                </a:solidFill>
              </a:rPr>
              <a:t>Statistics extracted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700" err="1">
                <a:solidFill>
                  <a:schemeClr val="bg1">
                    <a:lumMod val="65000"/>
                  </a:schemeClr>
                </a:solidFill>
              </a:rPr>
              <a:t>Stackoverflow</a:t>
            </a:r>
            <a:r>
              <a:rPr lang="en-SG" sz="700">
                <a:solidFill>
                  <a:schemeClr val="bg1">
                    <a:lumMod val="65000"/>
                  </a:schemeClr>
                </a:solidFill>
              </a:rPr>
              <a:t> Developer Survey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700">
                <a:solidFill>
                  <a:schemeClr val="bg1">
                    <a:lumMod val="65000"/>
                  </a:schemeClr>
                </a:solidFill>
              </a:rPr>
              <a:t>The State of Developer Ecosystem 2018 - Infographic | JetBrains</a:t>
            </a:r>
            <a:endParaRPr lang="en-SG" sz="7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9D6DB-5E66-43CE-9E72-35995F1F8C52}"/>
              </a:ext>
            </a:extLst>
          </p:cNvPr>
          <p:cNvSpPr txBox="1"/>
          <p:nvPr/>
        </p:nvSpPr>
        <p:spPr>
          <a:xfrm>
            <a:off x="9667875" y="1143000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cs typeface="Arial" panose="020B0604020202020204" pitchFamily="34" charset="0"/>
              </a:rPr>
              <a:t>Top Programming Languages 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0D6D4-26B5-45AF-8C88-97C2CF3E7857}"/>
              </a:ext>
            </a:extLst>
          </p:cNvPr>
          <p:cNvSpPr/>
          <p:nvPr/>
        </p:nvSpPr>
        <p:spPr>
          <a:xfrm>
            <a:off x="5343525" y="1952625"/>
            <a:ext cx="3162300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91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4C53-74DB-4B81-B9CF-F32108D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80B47-38A2-4D04-AC76-63EE44C36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971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85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5C632-217A-4806-97E3-080A32EA5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E611-C88D-42CD-B458-AD7E3074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8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CF2C8-84B7-4878-9928-06D4ED98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</a:t>
            </a:r>
            <a:r>
              <a:rPr lang="en-US" err="1">
                <a:solidFill>
                  <a:srgbClr val="FFFFFF"/>
                </a:solidFill>
              </a:rPr>
              <a:t>quickstart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F339BF-C9C4-4881-83EE-833E50EB8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2100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00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3D1FB-6C83-47DB-80E9-4584D8A6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samples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B272F3-4632-4C15-876F-DFFD6A733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408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ED97-A070-4A40-AA24-2583E892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1D01-472A-4FCB-A8D0-CA37C488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558733"/>
            <a:ext cx="9618132" cy="2246944"/>
          </a:xfrm>
        </p:spPr>
        <p:txBody>
          <a:bodyPr>
            <a:noAutofit/>
          </a:bodyPr>
          <a:lstStyle/>
          <a:p>
            <a:r>
              <a:rPr lang="en-US" sz="3600"/>
              <a:t>int</a:t>
            </a:r>
          </a:p>
          <a:p>
            <a:r>
              <a:rPr lang="en-US" sz="3600"/>
              <a:t>float</a:t>
            </a:r>
          </a:p>
          <a:p>
            <a:r>
              <a:rPr lang="en-US" sz="3600"/>
              <a:t>complex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017B9-3B1C-4D21-8BBB-1776701F9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99" y="2365001"/>
            <a:ext cx="5788027" cy="19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5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Python</vt:lpstr>
      <vt:lpstr>What is Python? </vt:lpstr>
      <vt:lpstr>PowerPoint Presentation</vt:lpstr>
      <vt:lpstr>Python’s rise to fame </vt:lpstr>
      <vt:lpstr>Advantages</vt:lpstr>
      <vt:lpstr>Coding in Python</vt:lpstr>
      <vt:lpstr>Python quickstart</vt:lpstr>
      <vt:lpstr>Code samples </vt:lpstr>
      <vt:lpstr>Numbers</vt:lpstr>
      <vt:lpstr>Specify a variable type</vt:lpstr>
      <vt:lpstr>String Literals</vt:lpstr>
      <vt:lpstr>Python Operators</vt:lpstr>
      <vt:lpstr>Examples- Arithmetic Operators </vt:lpstr>
      <vt:lpstr>Arrays</vt:lpstr>
      <vt:lpstr>Python Collections (Arrays)</vt:lpstr>
      <vt:lpstr>List</vt:lpstr>
      <vt:lpstr>Array Indexing</vt:lpstr>
      <vt:lpstr>Python Membership Operators</vt:lpstr>
      <vt:lpstr>List methods</vt:lpstr>
      <vt:lpstr>Dictionary</vt:lpstr>
      <vt:lpstr>Conditionals</vt:lpstr>
      <vt:lpstr> Boolean Operators</vt:lpstr>
      <vt:lpstr>Python Conditions and If statements </vt:lpstr>
      <vt:lpstr>Elif, Else</vt:lpstr>
      <vt:lpstr>Loops</vt:lpstr>
      <vt:lpstr>For Loop</vt:lpstr>
      <vt:lpstr>Tip: List comprehension</vt:lpstr>
      <vt:lpstr>While</vt:lpstr>
      <vt:lpstr>Functions</vt:lpstr>
      <vt:lpstr>Function</vt:lpstr>
      <vt:lpstr>Exercises</vt:lpstr>
      <vt:lpstr>Exercises</vt:lpstr>
      <vt:lpstr>Answers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cao chen</dc:creator>
  <cp:revision>1</cp:revision>
  <dcterms:created xsi:type="dcterms:W3CDTF">2019-01-24T14:28:08Z</dcterms:created>
  <dcterms:modified xsi:type="dcterms:W3CDTF">2019-06-05T14:32:24Z</dcterms:modified>
</cp:coreProperties>
</file>