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Source Code Pro"/>
      <p:regular r:id="rId20"/>
      <p:bold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19182db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19182d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19182db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19182db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19182db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19182d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19182d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19182d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19182db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19182d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913d7d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913d7d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913d7d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913d7d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b186b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b186b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19182d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19182d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19182d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19182d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19182d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19182d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19182d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19182d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19182d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19182d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913d7d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913d7d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Enthuse Workshop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profit using linear regression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fit a regression model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from sklearn.linear_model import LinearRegression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regressor = LinearRegression()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regressor.fit(X_train, y_train)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profit using linear regression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model: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y_pred = regressor.predict(X_test)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2. Unsupervised learning: K-means clustering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group similar data points together and discover underlying patterns.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K-means looks for a fixed number (k) of clusters in a dataset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25" y="2803975"/>
            <a:ext cx="5443651" cy="23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and fit: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from sklearn.cluster import KMeans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kmeans = KMeans(n_clusters = 5, init = 'k-means++')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kmeans.fit(features)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assignments for each data point: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assignments</a:t>
            </a:r>
            <a:r>
              <a:rPr lang="en" sz="1400"/>
              <a:t> = kmeans.fit_predict(features)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Centeroids: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kmeans.cluster_centers_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Linear regression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</a:pPr>
            <a:r>
              <a:rPr lang="en">
                <a:solidFill>
                  <a:schemeClr val="accent4"/>
                </a:solidFill>
              </a:rPr>
              <a:t>Unsupervised learning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>
                <a:solidFill>
                  <a:schemeClr val="accent4"/>
                </a:solidFill>
              </a:rPr>
              <a:t>K-means clustering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6331" l="7501" r="25216" t="0"/>
          <a:stretch/>
        </p:blipFill>
        <p:spPr>
          <a:xfrm>
            <a:off x="2471800" y="1386900"/>
            <a:ext cx="4062998" cy="318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945325" y="2638850"/>
            <a:ext cx="1810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 = ax + 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preparing data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4th column is text.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can’t have text in our data if we’re going to run any kind of model on it.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we </a:t>
            </a:r>
            <a:r>
              <a:rPr lang="en"/>
              <a:t>need to make this data ready for the model: convert it to numbers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50072" l="4771" r="67709" t="33237"/>
          <a:stretch/>
        </p:blipFill>
        <p:spPr>
          <a:xfrm>
            <a:off x="430125" y="1723225"/>
            <a:ext cx="4040827" cy="1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data: label encoder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distinct name should be replaced by a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36692" l="5014" r="78636" t="48343"/>
          <a:stretch/>
        </p:blipFill>
        <p:spPr>
          <a:xfrm>
            <a:off x="5951762" y="2486650"/>
            <a:ext cx="2397802" cy="123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50072" l="4771" r="67709" t="33237"/>
          <a:stretch/>
        </p:blipFill>
        <p:spPr>
          <a:xfrm>
            <a:off x="794337" y="2297575"/>
            <a:ext cx="4040827" cy="137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>
            <a:off x="5078463" y="3126075"/>
            <a:ext cx="57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/>
          <p:nvPr/>
        </p:nvSpPr>
        <p:spPr>
          <a:xfrm>
            <a:off x="3635338" y="2267575"/>
            <a:ext cx="540300" cy="15024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075763" y="2297575"/>
            <a:ext cx="273900" cy="14724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data: label encoder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from sklearn.preprocessing import LabelEncoder, OneHotEncoder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labelencoder = LabelEncoder()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X[:, 3] = labelencoder.fit_transform(X[:, 3])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our encoding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categorical and does not have any relation between different categories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our encoding implies a relation:</a:t>
            </a:r>
            <a:r>
              <a:rPr lang="en"/>
              <a:t> 0 &lt; 1 &lt; 2.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overcome this problem, we use One Hot Encoder: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36833" l="5339" r="75316" t="46331"/>
          <a:stretch/>
        </p:blipFill>
        <p:spPr>
          <a:xfrm>
            <a:off x="4855525" y="3063975"/>
            <a:ext cx="2806723" cy="13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36692" l="5014" r="78636" t="48343"/>
          <a:stretch/>
        </p:blipFill>
        <p:spPr>
          <a:xfrm>
            <a:off x="1481750" y="3203825"/>
            <a:ext cx="2397802" cy="12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605750" y="3192125"/>
            <a:ext cx="273900" cy="1245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085900" y="3045250"/>
            <a:ext cx="744600" cy="14115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4082588" y="3751000"/>
            <a:ext cx="57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our encoding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onehotencoder = OneHotEncoder(categorical_features = [3])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onehotencoder.fit_transform(X).toarray()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profit using linear regression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split the dataset into the training set and test set: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from sklearn.model_selection import train_test_split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X_train, X_test, y_train, y_test = train_test_split(X, y, test_size = 0.2, random_state = 0)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