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9.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0.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3.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14.xml" ContentType="application/vnd.openxmlformats-officedocument.theme+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15.xml" ContentType="application/vnd.openxmlformats-officedocument.theme+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theme/theme16.xml" ContentType="application/vnd.openxmlformats-officedocument.theme+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7.xml" ContentType="application/vnd.openxmlformats-officedocument.theme+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theme/theme18.xml" ContentType="application/vnd.openxmlformats-officedocument.theme+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19.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20.xml" ContentType="application/vnd.openxmlformats-officedocument.theme+xml"/>
  <Override PartName="/ppt/theme/themeOverride7.xml" ContentType="application/vnd.openxmlformats-officedocument.themeOverride+xml"/>
  <Override PartName="/ppt/theme/themeOverride8.xml" ContentType="application/vnd.openxmlformats-officedocument.themeOverrid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theme/theme21.xml" ContentType="application/vnd.openxmlformats-officedocument.theme+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theme/theme22.xml" ContentType="application/vnd.openxmlformats-officedocument.theme+xml"/>
  <Override PartName="/ppt/theme/themeOverride9.xml" ContentType="application/vnd.openxmlformats-officedocument.themeOverride+xml"/>
  <Override PartName="/ppt/theme/themeOverride10.xml" ContentType="application/vnd.openxmlformats-officedocument.themeOverride+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3.xml" ContentType="application/vnd.openxmlformats-officedocument.theme+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theme/themeOverride11.xml" ContentType="application/vnd.openxmlformats-officedocument.themeOverride+xml"/>
  <Override PartName="/ppt/theme/themeOverride12.xml" ContentType="application/vnd.openxmlformats-officedocument.themeOverrid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theme/theme25.xml" ContentType="application/vnd.openxmlformats-officedocument.theme+xml"/>
  <Override PartName="/ppt/theme/theme2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6" r:id="rId8"/>
    <p:sldMasterId id="2147483760" r:id="rId9"/>
    <p:sldMasterId id="2147483774" r:id="rId10"/>
    <p:sldMasterId id="2147483788" r:id="rId11"/>
    <p:sldMasterId id="2147483802" r:id="rId12"/>
    <p:sldMasterId id="2147483816" r:id="rId13"/>
    <p:sldMasterId id="2147483828" r:id="rId14"/>
    <p:sldMasterId id="2147483840" r:id="rId15"/>
    <p:sldMasterId id="2147483852" r:id="rId16"/>
    <p:sldMasterId id="2147483864" r:id="rId17"/>
    <p:sldMasterId id="2147483876" r:id="rId18"/>
    <p:sldMasterId id="2147483888" r:id="rId19"/>
    <p:sldMasterId id="2147483902" r:id="rId20"/>
    <p:sldMasterId id="2147483916" r:id="rId21"/>
    <p:sldMasterId id="2147483930" r:id="rId22"/>
    <p:sldMasterId id="2147483944" r:id="rId23"/>
    <p:sldMasterId id="2147483958" r:id="rId24"/>
    <p:sldMasterId id="2147483972" r:id="rId25"/>
  </p:sldMasterIdLst>
  <p:notesMasterIdLst>
    <p:notesMasterId r:id="rId45"/>
  </p:notesMasterIdLst>
  <p:sldIdLst>
    <p:sldId id="256" r:id="rId26"/>
    <p:sldId id="288" r:id="rId27"/>
    <p:sldId id="265" r:id="rId28"/>
    <p:sldId id="266" r:id="rId29"/>
    <p:sldId id="276" r:id="rId30"/>
    <p:sldId id="289" r:id="rId31"/>
    <p:sldId id="278" r:id="rId32"/>
    <p:sldId id="279" r:id="rId33"/>
    <p:sldId id="290" r:id="rId34"/>
    <p:sldId id="257" r:id="rId35"/>
    <p:sldId id="258" r:id="rId36"/>
    <p:sldId id="291" r:id="rId37"/>
    <p:sldId id="260" r:id="rId38"/>
    <p:sldId id="262" r:id="rId39"/>
    <p:sldId id="281" r:id="rId40"/>
    <p:sldId id="282" r:id="rId41"/>
    <p:sldId id="283" r:id="rId42"/>
    <p:sldId id="284" r:id="rId43"/>
    <p:sldId id="272" r:id="rId44"/>
  </p:sldIdLst>
  <p:sldSz cx="12192000" cy="6858000"/>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2" autoAdjust="0"/>
    <p:restoredTop sz="75365" autoAdjust="0"/>
  </p:normalViewPr>
  <p:slideViewPr>
    <p:cSldViewPr snapToGrid="0">
      <p:cViewPr>
        <p:scale>
          <a:sx n="81" d="100"/>
          <a:sy n="81" d="100"/>
        </p:scale>
        <p:origin x="-25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9.xml"/><Relationship Id="rId42" Type="http://schemas.openxmlformats.org/officeDocument/2006/relationships/slide" Target="slides/slide17.xml"/><Relationship Id="rId47"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41"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4"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48" Type="http://schemas.openxmlformats.org/officeDocument/2006/relationships/theme" Target="theme/theme1.xml"/><Relationship Id="rId8" Type="http://schemas.openxmlformats.org/officeDocument/2006/relationships/slideMaster" Target="slideMasters/slideMaster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93EEA-3BFE-472E-AC92-6B71C314AC0B}"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3EFEAEC1-CE75-455B-B3A9-B5C642E97D01}">
      <dgm:prSet phldrT="[Text]"/>
      <dgm:spPr/>
      <dgm:t>
        <a:bodyPr/>
        <a:lstStyle/>
        <a:p>
          <a:r>
            <a:rPr lang="en-US" dirty="0" smtClean="0"/>
            <a:t>ORDINARY DIFFERENTIAL EQUATION</a:t>
          </a:r>
          <a:endParaRPr lang="en-US" dirty="0"/>
        </a:p>
      </dgm:t>
    </dgm:pt>
    <dgm:pt modelId="{A5DF0FE1-6AEA-4576-A268-4B6414489427}" type="parTrans" cxnId="{02E9618B-5E2F-4C7C-8A08-C7180B259D89}">
      <dgm:prSet/>
      <dgm:spPr/>
      <dgm:t>
        <a:bodyPr/>
        <a:lstStyle/>
        <a:p>
          <a:endParaRPr lang="en-US"/>
        </a:p>
      </dgm:t>
    </dgm:pt>
    <dgm:pt modelId="{508F2C70-E42E-4119-97F1-107BD04AA585}" type="sibTrans" cxnId="{02E9618B-5E2F-4C7C-8A08-C7180B259D89}">
      <dgm:prSet/>
      <dgm:spPr/>
      <dgm:t>
        <a:bodyPr/>
        <a:lstStyle/>
        <a:p>
          <a:endParaRPr lang="en-US"/>
        </a:p>
      </dgm:t>
    </dgm:pt>
    <dgm:pt modelId="{1228F66A-EEA2-4E2B-BC25-C9DE2ED29BF7}">
      <dgm:prSet phldrT="[Text]"/>
      <dgm:spPr/>
      <dgm:t>
        <a:bodyPr/>
        <a:lstStyle/>
        <a:p>
          <a:r>
            <a:rPr lang="en-US" dirty="0" smtClean="0"/>
            <a:t>A differential equation involving derivatives with respect to a </a:t>
          </a:r>
          <a:r>
            <a:rPr lang="en-US" b="1" dirty="0" smtClean="0"/>
            <a:t>single independent variable</a:t>
          </a:r>
          <a:endParaRPr lang="en-US" b="1" dirty="0"/>
        </a:p>
      </dgm:t>
    </dgm:pt>
    <dgm:pt modelId="{164C6224-F11F-49ED-9F42-F71431E53B4A}" type="parTrans" cxnId="{49E335C3-B7FF-4E38-875D-B4F0A16E1C82}">
      <dgm:prSet/>
      <dgm:spPr/>
      <dgm:t>
        <a:bodyPr/>
        <a:lstStyle/>
        <a:p>
          <a:endParaRPr lang="en-US"/>
        </a:p>
      </dgm:t>
    </dgm:pt>
    <dgm:pt modelId="{38CE2B96-F8D1-4163-88A4-C54B596E494A}" type="sibTrans" cxnId="{49E335C3-B7FF-4E38-875D-B4F0A16E1C82}">
      <dgm:prSet/>
      <dgm:spPr/>
      <dgm:t>
        <a:bodyPr/>
        <a:lstStyle/>
        <a:p>
          <a:endParaRPr lang="en-US"/>
        </a:p>
      </dgm:t>
    </dgm:pt>
    <dgm:pt modelId="{2D871E88-898B-47EC-A409-E89BEA7168FC}">
      <dgm:prSet phldrT="[Text]"/>
      <dgm:spPr/>
      <dgm:t>
        <a:bodyPr/>
        <a:lstStyle/>
        <a:p>
          <a:r>
            <a:rPr lang="en-US" dirty="0" smtClean="0"/>
            <a:t>PARTIAL DIFFERENTIAL EQUATION</a:t>
          </a:r>
          <a:endParaRPr lang="en-US" dirty="0"/>
        </a:p>
      </dgm:t>
    </dgm:pt>
    <dgm:pt modelId="{4A65E933-F1D4-4431-AA07-2B80E82AD388}" type="parTrans" cxnId="{997A6FB1-0212-4084-9202-1000F8A1F461}">
      <dgm:prSet/>
      <dgm:spPr/>
      <dgm:t>
        <a:bodyPr/>
        <a:lstStyle/>
        <a:p>
          <a:endParaRPr lang="en-US"/>
        </a:p>
      </dgm:t>
    </dgm:pt>
    <dgm:pt modelId="{AB1F1735-9B93-4279-9D50-7DC6A8423EA6}" type="sibTrans" cxnId="{997A6FB1-0212-4084-9202-1000F8A1F461}">
      <dgm:prSet/>
      <dgm:spPr/>
      <dgm:t>
        <a:bodyPr/>
        <a:lstStyle/>
        <a:p>
          <a:endParaRPr lang="en-US"/>
        </a:p>
      </dgm:t>
    </dgm:pt>
    <dgm:pt modelId="{7AE7B098-BD62-4254-AE49-F9041D0FA69F}">
      <dgm:prSet phldrT="[Text]"/>
      <dgm:spPr/>
      <dgm:t>
        <a:bodyPr/>
        <a:lstStyle/>
        <a:p>
          <a:r>
            <a:rPr lang="en-US" dirty="0" smtClean="0"/>
            <a:t>A differential equation involving partial derivatives with respect to </a:t>
          </a:r>
          <a:r>
            <a:rPr lang="en-US" b="1" dirty="0" smtClean="0"/>
            <a:t>more than one independent variable</a:t>
          </a:r>
          <a:endParaRPr lang="en-US" b="1" dirty="0"/>
        </a:p>
      </dgm:t>
    </dgm:pt>
    <dgm:pt modelId="{07D60BBF-C97D-4867-8BDD-962EB6E0F770}" type="parTrans" cxnId="{DB76CC9B-AB36-4255-8A79-FBAED8A9E902}">
      <dgm:prSet/>
      <dgm:spPr/>
      <dgm:t>
        <a:bodyPr/>
        <a:lstStyle/>
        <a:p>
          <a:endParaRPr lang="en-US"/>
        </a:p>
      </dgm:t>
    </dgm:pt>
    <dgm:pt modelId="{18BA5181-5572-4F8E-8024-C059E17D2142}" type="sibTrans" cxnId="{DB76CC9B-AB36-4255-8A79-FBAED8A9E902}">
      <dgm:prSet/>
      <dgm:spPr/>
      <dgm:t>
        <a:bodyPr/>
        <a:lstStyle/>
        <a:p>
          <a:endParaRPr lang="en-US"/>
        </a:p>
      </dgm:t>
    </dgm:pt>
    <dgm:pt modelId="{D0EA4CD7-784D-4ACF-B919-0BC6969C03CF}" type="pres">
      <dgm:prSet presAssocID="{88293EEA-3BFE-472E-AC92-6B71C314AC0B}" presName="Name0" presStyleCnt="0">
        <dgm:presLayoutVars>
          <dgm:dir/>
          <dgm:animLvl val="lvl"/>
          <dgm:resizeHandles/>
        </dgm:presLayoutVars>
      </dgm:prSet>
      <dgm:spPr/>
      <dgm:t>
        <a:bodyPr/>
        <a:lstStyle/>
        <a:p>
          <a:endParaRPr lang="en-US"/>
        </a:p>
      </dgm:t>
    </dgm:pt>
    <dgm:pt modelId="{E23CCEC8-E654-4D36-A8AE-F7B1DBC41C24}" type="pres">
      <dgm:prSet presAssocID="{3EFEAEC1-CE75-455B-B3A9-B5C642E97D01}" presName="linNode" presStyleCnt="0"/>
      <dgm:spPr/>
    </dgm:pt>
    <dgm:pt modelId="{8A4F4C88-994C-47CF-A275-AF68AFFF0858}" type="pres">
      <dgm:prSet presAssocID="{3EFEAEC1-CE75-455B-B3A9-B5C642E97D01}" presName="parentShp" presStyleLbl="node1" presStyleIdx="0" presStyleCnt="2" custScaleX="55012">
        <dgm:presLayoutVars>
          <dgm:bulletEnabled val="1"/>
        </dgm:presLayoutVars>
      </dgm:prSet>
      <dgm:spPr/>
      <dgm:t>
        <a:bodyPr/>
        <a:lstStyle/>
        <a:p>
          <a:endParaRPr lang="en-US"/>
        </a:p>
      </dgm:t>
    </dgm:pt>
    <dgm:pt modelId="{9E35F3AD-A7BA-44CA-8605-C709496C4D5F}" type="pres">
      <dgm:prSet presAssocID="{3EFEAEC1-CE75-455B-B3A9-B5C642E97D01}" presName="childShp" presStyleLbl="bgAccFollowNode1" presStyleIdx="0" presStyleCnt="2">
        <dgm:presLayoutVars>
          <dgm:bulletEnabled val="1"/>
        </dgm:presLayoutVars>
      </dgm:prSet>
      <dgm:spPr/>
      <dgm:t>
        <a:bodyPr/>
        <a:lstStyle/>
        <a:p>
          <a:endParaRPr lang="en-US"/>
        </a:p>
      </dgm:t>
    </dgm:pt>
    <dgm:pt modelId="{AA2D81AE-809D-469B-A7F2-CE5C75605053}" type="pres">
      <dgm:prSet presAssocID="{508F2C70-E42E-4119-97F1-107BD04AA585}" presName="spacing" presStyleCnt="0"/>
      <dgm:spPr/>
    </dgm:pt>
    <dgm:pt modelId="{071AAC01-D2F0-4B70-9A1C-5D98CE696764}" type="pres">
      <dgm:prSet presAssocID="{2D871E88-898B-47EC-A409-E89BEA7168FC}" presName="linNode" presStyleCnt="0"/>
      <dgm:spPr/>
    </dgm:pt>
    <dgm:pt modelId="{DF5FE59F-C843-4D6B-8858-3334CAAC7228}" type="pres">
      <dgm:prSet presAssocID="{2D871E88-898B-47EC-A409-E89BEA7168FC}" presName="parentShp" presStyleLbl="node1" presStyleIdx="1" presStyleCnt="2" custScaleX="58120">
        <dgm:presLayoutVars>
          <dgm:bulletEnabled val="1"/>
        </dgm:presLayoutVars>
      </dgm:prSet>
      <dgm:spPr/>
      <dgm:t>
        <a:bodyPr/>
        <a:lstStyle/>
        <a:p>
          <a:endParaRPr lang="en-US"/>
        </a:p>
      </dgm:t>
    </dgm:pt>
    <dgm:pt modelId="{E7F38FD9-64BD-4F10-9499-3CF344A6AB2D}" type="pres">
      <dgm:prSet presAssocID="{2D871E88-898B-47EC-A409-E89BEA7168FC}" presName="childShp" presStyleLbl="bgAccFollowNode1" presStyleIdx="1" presStyleCnt="2">
        <dgm:presLayoutVars>
          <dgm:bulletEnabled val="1"/>
        </dgm:presLayoutVars>
      </dgm:prSet>
      <dgm:spPr/>
      <dgm:t>
        <a:bodyPr/>
        <a:lstStyle/>
        <a:p>
          <a:endParaRPr lang="en-US"/>
        </a:p>
      </dgm:t>
    </dgm:pt>
  </dgm:ptLst>
  <dgm:cxnLst>
    <dgm:cxn modelId="{1EC57A4E-FFF7-4C3C-9311-E800CAEC6AD2}" type="presOf" srcId="{1228F66A-EEA2-4E2B-BC25-C9DE2ED29BF7}" destId="{9E35F3AD-A7BA-44CA-8605-C709496C4D5F}" srcOrd="0" destOrd="0" presId="urn:microsoft.com/office/officeart/2005/8/layout/vList6"/>
    <dgm:cxn modelId="{7929E22A-C3D9-4D4C-8951-A434CC24A166}" type="presOf" srcId="{88293EEA-3BFE-472E-AC92-6B71C314AC0B}" destId="{D0EA4CD7-784D-4ACF-B919-0BC6969C03CF}" srcOrd="0" destOrd="0" presId="urn:microsoft.com/office/officeart/2005/8/layout/vList6"/>
    <dgm:cxn modelId="{02E9618B-5E2F-4C7C-8A08-C7180B259D89}" srcId="{88293EEA-3BFE-472E-AC92-6B71C314AC0B}" destId="{3EFEAEC1-CE75-455B-B3A9-B5C642E97D01}" srcOrd="0" destOrd="0" parTransId="{A5DF0FE1-6AEA-4576-A268-4B6414489427}" sibTransId="{508F2C70-E42E-4119-97F1-107BD04AA585}"/>
    <dgm:cxn modelId="{D94A35E9-AE6C-4561-8ABC-CC24264924AF}" type="presOf" srcId="{7AE7B098-BD62-4254-AE49-F9041D0FA69F}" destId="{E7F38FD9-64BD-4F10-9499-3CF344A6AB2D}" srcOrd="0" destOrd="0" presId="urn:microsoft.com/office/officeart/2005/8/layout/vList6"/>
    <dgm:cxn modelId="{49E335C3-B7FF-4E38-875D-B4F0A16E1C82}" srcId="{3EFEAEC1-CE75-455B-B3A9-B5C642E97D01}" destId="{1228F66A-EEA2-4E2B-BC25-C9DE2ED29BF7}" srcOrd="0" destOrd="0" parTransId="{164C6224-F11F-49ED-9F42-F71431E53B4A}" sibTransId="{38CE2B96-F8D1-4163-88A4-C54B596E494A}"/>
    <dgm:cxn modelId="{997A6FB1-0212-4084-9202-1000F8A1F461}" srcId="{88293EEA-3BFE-472E-AC92-6B71C314AC0B}" destId="{2D871E88-898B-47EC-A409-E89BEA7168FC}" srcOrd="1" destOrd="0" parTransId="{4A65E933-F1D4-4431-AA07-2B80E82AD388}" sibTransId="{AB1F1735-9B93-4279-9D50-7DC6A8423EA6}"/>
    <dgm:cxn modelId="{DB151B7A-E3F3-404C-9C30-597EFC94E551}" type="presOf" srcId="{3EFEAEC1-CE75-455B-B3A9-B5C642E97D01}" destId="{8A4F4C88-994C-47CF-A275-AF68AFFF0858}" srcOrd="0" destOrd="0" presId="urn:microsoft.com/office/officeart/2005/8/layout/vList6"/>
    <dgm:cxn modelId="{DB76CC9B-AB36-4255-8A79-FBAED8A9E902}" srcId="{2D871E88-898B-47EC-A409-E89BEA7168FC}" destId="{7AE7B098-BD62-4254-AE49-F9041D0FA69F}" srcOrd="0" destOrd="0" parTransId="{07D60BBF-C97D-4867-8BDD-962EB6E0F770}" sibTransId="{18BA5181-5572-4F8E-8024-C059E17D2142}"/>
    <dgm:cxn modelId="{F4D9D0F6-B1DA-4FD2-974D-10AA08365B00}" type="presOf" srcId="{2D871E88-898B-47EC-A409-E89BEA7168FC}" destId="{DF5FE59F-C843-4D6B-8858-3334CAAC7228}" srcOrd="0" destOrd="0" presId="urn:microsoft.com/office/officeart/2005/8/layout/vList6"/>
    <dgm:cxn modelId="{256ACFA5-A37E-477F-BDFD-68A58D851EE0}" type="presParOf" srcId="{D0EA4CD7-784D-4ACF-B919-0BC6969C03CF}" destId="{E23CCEC8-E654-4D36-A8AE-F7B1DBC41C24}" srcOrd="0" destOrd="0" presId="urn:microsoft.com/office/officeart/2005/8/layout/vList6"/>
    <dgm:cxn modelId="{DFCEB7BF-3BB7-45EF-BC34-2EA0E3ADEB51}" type="presParOf" srcId="{E23CCEC8-E654-4D36-A8AE-F7B1DBC41C24}" destId="{8A4F4C88-994C-47CF-A275-AF68AFFF0858}" srcOrd="0" destOrd="0" presId="urn:microsoft.com/office/officeart/2005/8/layout/vList6"/>
    <dgm:cxn modelId="{C37A50DA-B28C-4C80-831C-3769021948D7}" type="presParOf" srcId="{E23CCEC8-E654-4D36-A8AE-F7B1DBC41C24}" destId="{9E35F3AD-A7BA-44CA-8605-C709496C4D5F}" srcOrd="1" destOrd="0" presId="urn:microsoft.com/office/officeart/2005/8/layout/vList6"/>
    <dgm:cxn modelId="{175C9A7A-D6D7-43D7-B931-91C6415D3B7C}" type="presParOf" srcId="{D0EA4CD7-784D-4ACF-B919-0BC6969C03CF}" destId="{AA2D81AE-809D-469B-A7F2-CE5C75605053}" srcOrd="1" destOrd="0" presId="urn:microsoft.com/office/officeart/2005/8/layout/vList6"/>
    <dgm:cxn modelId="{2CCF9CF0-C477-4954-989A-EE94B4F6EEC6}" type="presParOf" srcId="{D0EA4CD7-784D-4ACF-B919-0BC6969C03CF}" destId="{071AAC01-D2F0-4B70-9A1C-5D98CE696764}" srcOrd="2" destOrd="0" presId="urn:microsoft.com/office/officeart/2005/8/layout/vList6"/>
    <dgm:cxn modelId="{DCE26903-CEE7-4BE0-BE99-A929B81E32C6}" type="presParOf" srcId="{071AAC01-D2F0-4B70-9A1C-5D98CE696764}" destId="{DF5FE59F-C843-4D6B-8858-3334CAAC7228}" srcOrd="0" destOrd="0" presId="urn:microsoft.com/office/officeart/2005/8/layout/vList6"/>
    <dgm:cxn modelId="{81EFCD4C-0617-4486-B89E-BBBDB8D26385}" type="presParOf" srcId="{071AAC01-D2F0-4B70-9A1C-5D98CE696764}" destId="{E7F38FD9-64BD-4F10-9499-3CF344A6AB2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5F3AD-A7BA-44CA-8605-C709496C4D5F}">
      <dsp:nvSpPr>
        <dsp:cNvPr id="0" name=""/>
        <dsp:cNvSpPr/>
      </dsp:nvSpPr>
      <dsp:spPr>
        <a:xfrm>
          <a:off x="2388461" y="546"/>
          <a:ext cx="4622470" cy="213307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A differential equation involving derivatives with respect to a </a:t>
          </a:r>
          <a:r>
            <a:rPr lang="en-US" sz="2500" b="1" kern="1200" dirty="0" smtClean="0"/>
            <a:t>single independent variable</a:t>
          </a:r>
          <a:endParaRPr lang="en-US" sz="2500" b="1" kern="1200" dirty="0"/>
        </a:p>
      </dsp:txBody>
      <dsp:txXfrm>
        <a:off x="2388461" y="267181"/>
        <a:ext cx="3822566" cy="1599808"/>
      </dsp:txXfrm>
    </dsp:sp>
    <dsp:sp modelId="{8A4F4C88-994C-47CF-A275-AF68AFFF0858}">
      <dsp:nvSpPr>
        <dsp:cNvPr id="0" name=""/>
        <dsp:cNvSpPr/>
      </dsp:nvSpPr>
      <dsp:spPr>
        <a:xfrm>
          <a:off x="693185" y="546"/>
          <a:ext cx="1695275" cy="21330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t>ORDINARY DIFFERENTIAL EQUATION</a:t>
          </a:r>
          <a:endParaRPr lang="en-US" sz="1900" kern="1200" dirty="0"/>
        </a:p>
      </dsp:txBody>
      <dsp:txXfrm>
        <a:off x="775942" y="83303"/>
        <a:ext cx="1529761" cy="1967564"/>
      </dsp:txXfrm>
    </dsp:sp>
    <dsp:sp modelId="{E7F38FD9-64BD-4F10-9499-3CF344A6AB2D}">
      <dsp:nvSpPr>
        <dsp:cNvPr id="0" name=""/>
        <dsp:cNvSpPr/>
      </dsp:nvSpPr>
      <dsp:spPr>
        <a:xfrm>
          <a:off x="2436350" y="2346933"/>
          <a:ext cx="4622470" cy="213307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A differential equation involving partial derivatives with respect to </a:t>
          </a:r>
          <a:r>
            <a:rPr lang="en-US" sz="2500" b="1" kern="1200" dirty="0" smtClean="0"/>
            <a:t>more than one independent variable</a:t>
          </a:r>
          <a:endParaRPr lang="en-US" sz="2500" b="1" kern="1200" dirty="0"/>
        </a:p>
      </dsp:txBody>
      <dsp:txXfrm>
        <a:off x="2436350" y="2613568"/>
        <a:ext cx="3822566" cy="1599808"/>
      </dsp:txXfrm>
    </dsp:sp>
    <dsp:sp modelId="{DF5FE59F-C843-4D6B-8858-3334CAAC7228}">
      <dsp:nvSpPr>
        <dsp:cNvPr id="0" name=""/>
        <dsp:cNvSpPr/>
      </dsp:nvSpPr>
      <dsp:spPr>
        <a:xfrm>
          <a:off x="645296" y="2346933"/>
          <a:ext cx="1791053" cy="21330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n-US" sz="1900" kern="1200" dirty="0" smtClean="0"/>
            <a:t>PARTIAL DIFFERENTIAL EQUATION</a:t>
          </a:r>
          <a:endParaRPr lang="en-US" sz="1900" kern="1200" dirty="0"/>
        </a:p>
      </dsp:txBody>
      <dsp:txXfrm>
        <a:off x="732728" y="2434365"/>
        <a:ext cx="1616189" cy="195821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3C631F-0D43-4E2D-8DAC-4E5CFF275837}" type="datetimeFigureOut">
              <a:rPr lang="en-MY" smtClean="0"/>
              <a:t>20/10/2022</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ADB28-34E1-44CF-AFBE-4144ACCC685D}" type="slidenum">
              <a:rPr lang="en-MY" smtClean="0"/>
              <a:t>‹#›</a:t>
            </a:fld>
            <a:endParaRPr lang="en-MY"/>
          </a:p>
        </p:txBody>
      </p:sp>
    </p:spTree>
    <p:extLst>
      <p:ext uri="{BB962C8B-B14F-4D97-AF65-F5344CB8AC3E}">
        <p14:creationId xmlns:p14="http://schemas.microsoft.com/office/powerpoint/2010/main" val="2520976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CDFADB28-34E1-44CF-AFBE-4144ACCC685D}" type="slidenum">
              <a:rPr lang="en-MY" smtClean="0"/>
              <a:t>1</a:t>
            </a:fld>
            <a:endParaRPr lang="en-MY"/>
          </a:p>
        </p:txBody>
      </p:sp>
    </p:spTree>
    <p:extLst>
      <p:ext uri="{BB962C8B-B14F-4D97-AF65-F5344CB8AC3E}">
        <p14:creationId xmlns:p14="http://schemas.microsoft.com/office/powerpoint/2010/main" val="4186202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s-MY" dirty="0" smtClean="0"/>
              <a:t>Sekiranya kita ingin menyelesaikan masalah kejuruteraan (biasanya bersifat fizikal), pertama kita harus merumuskan masalah sebagai ungkapan matematik dari segi pemboleh ubah diberikan</a:t>
            </a:r>
            <a:r>
              <a:rPr lang="ms-MY" baseline="0" dirty="0" smtClean="0"/>
              <a:t> dlm soalan</a:t>
            </a:r>
            <a:r>
              <a:rPr lang="ms-MY" dirty="0" smtClean="0"/>
              <a:t>, fungsi, dan persamaan. Ungkapan persamaan ini dikenali sebagai model matematik bagi masalah yang diberikan. Proses menyusun model, menyelesaikannya secara matematik, dan menafsirkan hasil dalam istilah fizikal atau lain-lain disebut </a:t>
            </a:r>
            <a:r>
              <a:rPr lang="ms-MY" i="1" dirty="0" smtClean="0"/>
              <a:t>modelling</a:t>
            </a:r>
            <a:r>
              <a:rPr lang="ms-MY" dirty="0" smtClean="0"/>
              <a:t>. Contoh konsep fizikal utk modeling</a:t>
            </a:r>
            <a:r>
              <a:rPr lang="ms-MY" baseline="0" dirty="0" smtClean="0"/>
              <a:t> ini adalah</a:t>
            </a:r>
            <a:r>
              <a:rPr lang="ms-MY" dirty="0" smtClean="0"/>
              <a:t>, seperti halaju dan pecutan. Oleh itu model selalunya merupakan persamaan yang mengandungi derivative dari fungsi yang tidak diketahui. Model sedemikian disebut persamaan pembezaan. </a:t>
            </a:r>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r>
              <a:rPr lang="en-MY" sz="1200" b="0" i="0" u="none" strike="noStrike" kern="1200" baseline="0" dirty="0" smtClean="0">
                <a:solidFill>
                  <a:schemeClr val="tx1"/>
                </a:solidFill>
                <a:latin typeface="+mn-lt"/>
                <a:ea typeface="+mn-ea"/>
                <a:cs typeface="+mn-cs"/>
              </a:rPr>
              <a:t>If we want to solve an engineering problem (usually of a physical nature), we first have to formulate the problem as a mathematical expression in terms of variables,</a:t>
            </a:r>
          </a:p>
          <a:p>
            <a:r>
              <a:rPr lang="en-MY" sz="1200" b="0" i="0" u="none" strike="noStrike" kern="1200" baseline="0" dirty="0" smtClean="0">
                <a:solidFill>
                  <a:schemeClr val="tx1"/>
                </a:solidFill>
                <a:latin typeface="+mn-lt"/>
                <a:ea typeface="+mn-ea"/>
                <a:cs typeface="+mn-cs"/>
              </a:rPr>
              <a:t>functions, and equations. Such an expression is known as a mathematical </a:t>
            </a:r>
            <a:r>
              <a:rPr lang="en-MY" sz="1200" b="1" i="0" u="none" strike="noStrike" kern="1200" baseline="0" dirty="0" smtClean="0">
                <a:solidFill>
                  <a:schemeClr val="tx1"/>
                </a:solidFill>
                <a:latin typeface="+mn-lt"/>
                <a:ea typeface="+mn-ea"/>
                <a:cs typeface="+mn-cs"/>
              </a:rPr>
              <a:t>model </a:t>
            </a:r>
            <a:r>
              <a:rPr lang="en-MY" sz="1200" b="0" i="0" u="none" strike="noStrike" kern="1200" baseline="0" dirty="0" smtClean="0">
                <a:solidFill>
                  <a:schemeClr val="tx1"/>
                </a:solidFill>
                <a:latin typeface="+mn-lt"/>
                <a:ea typeface="+mn-ea"/>
                <a:cs typeface="+mn-cs"/>
              </a:rPr>
              <a:t>of the given problem. The process of setting up a model, solving it mathematically, and</a:t>
            </a:r>
          </a:p>
          <a:p>
            <a:r>
              <a:rPr lang="en-MY" sz="1200" b="0" i="0" u="none" strike="noStrike" kern="1200" baseline="0" dirty="0" smtClean="0">
                <a:solidFill>
                  <a:schemeClr val="tx1"/>
                </a:solidFill>
                <a:latin typeface="+mn-lt"/>
                <a:ea typeface="+mn-ea"/>
                <a:cs typeface="+mn-cs"/>
              </a:rPr>
              <a:t>interpreting the result in physical or other terms is called </a:t>
            </a:r>
            <a:r>
              <a:rPr lang="en-MY" sz="1200" b="0" i="1" u="none" strike="noStrike" kern="1200" baseline="0" dirty="0" smtClean="0">
                <a:solidFill>
                  <a:schemeClr val="tx1"/>
                </a:solidFill>
                <a:latin typeface="+mn-lt"/>
                <a:ea typeface="+mn-ea"/>
                <a:cs typeface="+mn-cs"/>
              </a:rPr>
              <a:t>mathematical </a:t>
            </a:r>
            <a:r>
              <a:rPr lang="en-MY" sz="1200" b="0" i="1" u="none" strike="noStrike" kern="1200" baseline="0" dirty="0" err="1" smtClean="0">
                <a:solidFill>
                  <a:schemeClr val="tx1"/>
                </a:solidFill>
                <a:latin typeface="+mn-lt"/>
                <a:ea typeface="+mn-ea"/>
                <a:cs typeface="+mn-cs"/>
              </a:rPr>
              <a:t>modeling</a:t>
            </a:r>
            <a:r>
              <a:rPr lang="en-MY" sz="1200" b="0" i="1" u="none" strike="noStrike" kern="1200" baseline="0" dirty="0" smtClean="0">
                <a:solidFill>
                  <a:schemeClr val="tx1"/>
                </a:solidFill>
                <a:latin typeface="+mn-lt"/>
                <a:ea typeface="+mn-ea"/>
                <a:cs typeface="+mn-cs"/>
              </a:rPr>
              <a:t> </a:t>
            </a:r>
            <a:r>
              <a:rPr lang="en-MY" sz="1200" b="0" i="0" u="none" strike="noStrike" kern="1200" baseline="0" dirty="0" smtClean="0">
                <a:solidFill>
                  <a:schemeClr val="tx1"/>
                </a:solidFill>
                <a:latin typeface="+mn-lt"/>
                <a:ea typeface="+mn-ea"/>
                <a:cs typeface="+mn-cs"/>
              </a:rPr>
              <a:t>or,</a:t>
            </a:r>
          </a:p>
          <a:p>
            <a:r>
              <a:rPr lang="en-MY" sz="1200" b="0" i="0" u="none" strike="noStrike" kern="1200" baseline="0" dirty="0" smtClean="0">
                <a:solidFill>
                  <a:schemeClr val="tx1"/>
                </a:solidFill>
                <a:latin typeface="+mn-lt"/>
                <a:ea typeface="+mn-ea"/>
                <a:cs typeface="+mn-cs"/>
              </a:rPr>
              <a:t>briefly, </a:t>
            </a:r>
            <a:r>
              <a:rPr lang="en-MY" sz="1200" b="1" i="0" u="none" strike="noStrike" kern="1200" baseline="0" dirty="0" err="1" smtClean="0">
                <a:solidFill>
                  <a:schemeClr val="tx1"/>
                </a:solidFill>
                <a:latin typeface="+mn-lt"/>
                <a:ea typeface="+mn-ea"/>
                <a:cs typeface="+mn-cs"/>
              </a:rPr>
              <a:t>modeling</a:t>
            </a:r>
            <a:r>
              <a:rPr lang="en-MY" sz="1200" b="0" i="0" u="none" strike="noStrike" kern="1200" baseline="0" dirty="0" smtClean="0">
                <a:solidFill>
                  <a:schemeClr val="tx1"/>
                </a:solidFill>
                <a:latin typeface="+mn-lt"/>
                <a:ea typeface="+mn-ea"/>
                <a:cs typeface="+mn-cs"/>
              </a:rPr>
              <a:t>. </a:t>
            </a:r>
          </a:p>
          <a:p>
            <a:r>
              <a:rPr lang="en-MY" sz="1200" b="0" i="0" u="none" strike="noStrike" kern="1200" baseline="0" dirty="0" smtClean="0">
                <a:solidFill>
                  <a:schemeClr val="tx1"/>
                </a:solidFill>
                <a:latin typeface="+mn-lt"/>
                <a:ea typeface="+mn-ea"/>
                <a:cs typeface="+mn-cs"/>
              </a:rPr>
              <a:t>Now many physical concepts, such as velocity and acceleration, are derivatives. Hence a model is very often an equation containing derivatives of an unknown function. Such a model is called a </a:t>
            </a:r>
            <a:r>
              <a:rPr lang="en-MY" sz="1200" b="1" i="0" u="none" strike="noStrike" kern="1200" baseline="0" dirty="0" smtClean="0">
                <a:solidFill>
                  <a:schemeClr val="tx1"/>
                </a:solidFill>
                <a:latin typeface="+mn-lt"/>
                <a:ea typeface="+mn-ea"/>
                <a:cs typeface="+mn-cs"/>
              </a:rPr>
              <a:t>differential equation</a:t>
            </a:r>
            <a:r>
              <a:rPr lang="en-MY" sz="1200" b="0" i="0" u="none" strike="noStrike" kern="1200" baseline="0" dirty="0" smtClean="0">
                <a:solidFill>
                  <a:schemeClr val="tx1"/>
                </a:solidFill>
                <a:latin typeface="+mn-lt"/>
                <a:ea typeface="+mn-ea"/>
                <a:cs typeface="+mn-cs"/>
              </a:rPr>
              <a:t>.</a:t>
            </a:r>
            <a:endParaRPr lang="en-MY" dirty="0" smtClean="0"/>
          </a:p>
          <a:p>
            <a:endParaRPr lang="en-MY" dirty="0"/>
          </a:p>
        </p:txBody>
      </p:sp>
      <p:sp>
        <p:nvSpPr>
          <p:cNvPr id="4" name="Slide Number Placeholder 3"/>
          <p:cNvSpPr>
            <a:spLocks noGrp="1"/>
          </p:cNvSpPr>
          <p:nvPr>
            <p:ph type="sldNum" sz="quarter" idx="10"/>
          </p:nvPr>
        </p:nvSpPr>
        <p:spPr/>
        <p:txBody>
          <a:bodyPr/>
          <a:lstStyle/>
          <a:p>
            <a:fld id="{CDFADB28-34E1-44CF-AFBE-4144ACCC685D}" type="slidenum">
              <a:rPr lang="en-MY" smtClean="0"/>
              <a:t>2</a:t>
            </a:fld>
            <a:endParaRPr lang="en-MY"/>
          </a:p>
        </p:txBody>
      </p:sp>
    </p:spTree>
    <p:extLst>
      <p:ext uri="{BB962C8B-B14F-4D97-AF65-F5344CB8AC3E}">
        <p14:creationId xmlns:p14="http://schemas.microsoft.com/office/powerpoint/2010/main" val="149099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s-MY" dirty="0" smtClean="0"/>
              <a:t>Kata pembezaan dan persamaan menunjukkan penyelesaian beberapa jenis persamaan yang mengandungi terbitan. </a:t>
            </a:r>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r>
              <a:rPr lang="en-MY" sz="1200" b="0" i="0" u="none" strike="noStrike" kern="1200" baseline="0" dirty="0" smtClean="0">
                <a:solidFill>
                  <a:schemeClr val="tx1"/>
                </a:solidFill>
                <a:latin typeface="+mn-lt"/>
                <a:ea typeface="+mn-ea"/>
                <a:cs typeface="+mn-cs"/>
              </a:rPr>
              <a:t>The words </a:t>
            </a:r>
            <a:r>
              <a:rPr lang="en-MY" sz="1200" b="0" i="1" u="none" strike="noStrike" kern="1200" baseline="0" dirty="0" smtClean="0">
                <a:solidFill>
                  <a:schemeClr val="tx1"/>
                </a:solidFill>
                <a:latin typeface="+mn-lt"/>
                <a:ea typeface="+mn-ea"/>
                <a:cs typeface="+mn-cs"/>
              </a:rPr>
              <a:t>differential </a:t>
            </a:r>
            <a:r>
              <a:rPr lang="en-MY" sz="1200" b="0" i="0" u="none" strike="noStrike" kern="1200" baseline="0" dirty="0" smtClean="0">
                <a:solidFill>
                  <a:schemeClr val="tx1"/>
                </a:solidFill>
                <a:latin typeface="+mn-lt"/>
                <a:ea typeface="+mn-ea"/>
                <a:cs typeface="+mn-cs"/>
              </a:rPr>
              <a:t>and </a:t>
            </a:r>
            <a:r>
              <a:rPr lang="en-MY" sz="1200" b="0" i="1" u="none" strike="noStrike" kern="1200" baseline="0" dirty="0" smtClean="0">
                <a:solidFill>
                  <a:schemeClr val="tx1"/>
                </a:solidFill>
                <a:latin typeface="+mn-lt"/>
                <a:ea typeface="+mn-ea"/>
                <a:cs typeface="+mn-cs"/>
              </a:rPr>
              <a:t>equation </a:t>
            </a:r>
            <a:r>
              <a:rPr lang="en-MY" sz="1200" b="0" i="0" u="none" strike="noStrike" kern="1200" baseline="0" dirty="0" smtClean="0">
                <a:solidFill>
                  <a:schemeClr val="tx1"/>
                </a:solidFill>
                <a:latin typeface="+mn-lt"/>
                <a:ea typeface="+mn-ea"/>
                <a:cs typeface="+mn-cs"/>
              </a:rPr>
              <a:t>certainly suggest solving some kind of equation that contains derivatives.</a:t>
            </a:r>
            <a:endParaRPr lang="en-MY" dirty="0"/>
          </a:p>
        </p:txBody>
      </p:sp>
      <p:sp>
        <p:nvSpPr>
          <p:cNvPr id="4" name="Slide Number Placeholder 3"/>
          <p:cNvSpPr>
            <a:spLocks noGrp="1"/>
          </p:cNvSpPr>
          <p:nvPr>
            <p:ph type="sldNum" sz="quarter" idx="10"/>
          </p:nvPr>
        </p:nvSpPr>
        <p:spPr/>
        <p:txBody>
          <a:bodyPr/>
          <a:lstStyle/>
          <a:p>
            <a:fld id="{CDFADB28-34E1-44CF-AFBE-4144ACCC685D}" type="slidenum">
              <a:rPr lang="en-MY" smtClean="0"/>
              <a:t>3</a:t>
            </a:fld>
            <a:endParaRPr lang="en-MY"/>
          </a:p>
        </p:txBody>
      </p:sp>
    </p:spTree>
    <p:extLst>
      <p:ext uri="{BB962C8B-B14F-4D97-AF65-F5344CB8AC3E}">
        <p14:creationId xmlns:p14="http://schemas.microsoft.com/office/powerpoint/2010/main" val="1421982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s-MY" dirty="0" smtClean="0"/>
              <a:t>(ODE) adalah persamaan yang mengandungi satu atau beberapa derivative fungsi yang tidak diketahui.</a:t>
            </a:r>
            <a:r>
              <a:rPr lang="ms-MY" baseline="0" dirty="0" smtClean="0"/>
              <a:t> </a:t>
            </a:r>
            <a:r>
              <a:rPr lang="ms-MY" dirty="0" smtClean="0"/>
              <a:t>Persamaan itu mungkin juga mengandungi y itu sendiri, fungsi x (atau t) yang diketahui, dan pemalar. </a:t>
            </a:r>
          </a:p>
          <a:p>
            <a:r>
              <a:rPr lang="ms-MY" dirty="0" smtClean="0"/>
              <a:t>Persamaan pembezaan separa (PDE), yang melibatkan derivatif separa dari fungsi dua yang tidak diketahui atau lebih banyak pemboleh ubah. </a:t>
            </a:r>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r>
              <a:rPr lang="en-MY" sz="1200" b="0" i="0" u="none" strike="noStrike" kern="1200" baseline="0" dirty="0" smtClean="0">
                <a:solidFill>
                  <a:schemeClr val="tx1"/>
                </a:solidFill>
                <a:latin typeface="+mn-lt"/>
                <a:ea typeface="+mn-ea"/>
                <a:cs typeface="+mn-cs"/>
              </a:rPr>
              <a:t>An </a:t>
            </a:r>
            <a:r>
              <a:rPr lang="en-MY" sz="1200" b="1" i="0" u="none" strike="noStrike" kern="1200" baseline="0" dirty="0" smtClean="0">
                <a:solidFill>
                  <a:schemeClr val="tx1"/>
                </a:solidFill>
                <a:latin typeface="+mn-lt"/>
                <a:ea typeface="+mn-ea"/>
                <a:cs typeface="+mn-cs"/>
              </a:rPr>
              <a:t>ordinary differential equation (ODE) </a:t>
            </a:r>
            <a:r>
              <a:rPr lang="en-MY" sz="1200" b="0" i="0" u="none" strike="noStrike" kern="1200" baseline="0" dirty="0" smtClean="0">
                <a:solidFill>
                  <a:schemeClr val="tx1"/>
                </a:solidFill>
                <a:latin typeface="+mn-lt"/>
                <a:ea typeface="+mn-ea"/>
                <a:cs typeface="+mn-cs"/>
              </a:rPr>
              <a:t>is an equation that contains one or several derivatives of an unknown function, which we usually call (or sometimes if the</a:t>
            </a:r>
          </a:p>
          <a:p>
            <a:r>
              <a:rPr lang="en-MY" sz="1200" b="0" i="0" u="none" strike="noStrike" kern="1200" baseline="0" dirty="0" smtClean="0">
                <a:solidFill>
                  <a:schemeClr val="tx1"/>
                </a:solidFill>
                <a:latin typeface="+mn-lt"/>
                <a:ea typeface="+mn-ea"/>
                <a:cs typeface="+mn-cs"/>
              </a:rPr>
              <a:t>independent variable is time </a:t>
            </a:r>
            <a:r>
              <a:rPr lang="en-MY" sz="1200" b="0" i="1" u="none" strike="noStrike" kern="1200" baseline="0" dirty="0" smtClean="0">
                <a:solidFill>
                  <a:schemeClr val="tx1"/>
                </a:solidFill>
                <a:latin typeface="+mn-lt"/>
                <a:ea typeface="+mn-ea"/>
                <a:cs typeface="+mn-cs"/>
              </a:rPr>
              <a:t>t</a:t>
            </a:r>
            <a:r>
              <a:rPr lang="en-MY" sz="1200" b="0" i="0" u="none" strike="noStrike" kern="1200" baseline="0" dirty="0" smtClean="0">
                <a:solidFill>
                  <a:schemeClr val="tx1"/>
                </a:solidFill>
                <a:latin typeface="+mn-lt"/>
                <a:ea typeface="+mn-ea"/>
                <a:cs typeface="+mn-cs"/>
              </a:rPr>
              <a:t>). The equation may also contain </a:t>
            </a:r>
            <a:r>
              <a:rPr lang="en-MY" sz="1200" b="0" i="1" u="none" strike="noStrike" kern="1200" baseline="0" dirty="0" smtClean="0">
                <a:solidFill>
                  <a:schemeClr val="tx1"/>
                </a:solidFill>
                <a:latin typeface="+mn-lt"/>
                <a:ea typeface="+mn-ea"/>
                <a:cs typeface="+mn-cs"/>
              </a:rPr>
              <a:t>y </a:t>
            </a:r>
            <a:r>
              <a:rPr lang="en-MY" sz="1200" b="0" i="0" u="none" strike="noStrike" kern="1200" baseline="0" dirty="0" smtClean="0">
                <a:solidFill>
                  <a:schemeClr val="tx1"/>
                </a:solidFill>
                <a:latin typeface="+mn-lt"/>
                <a:ea typeface="+mn-ea"/>
                <a:cs typeface="+mn-cs"/>
              </a:rPr>
              <a:t>itself, known functions of </a:t>
            </a:r>
            <a:r>
              <a:rPr lang="en-MY" sz="1200" b="0" i="1" u="none" strike="noStrike" kern="1200" baseline="0" dirty="0" smtClean="0">
                <a:solidFill>
                  <a:schemeClr val="tx1"/>
                </a:solidFill>
                <a:latin typeface="+mn-lt"/>
                <a:ea typeface="+mn-ea"/>
                <a:cs typeface="+mn-cs"/>
              </a:rPr>
              <a:t>x </a:t>
            </a:r>
            <a:r>
              <a:rPr lang="en-MY" sz="1200" b="0" i="0" u="none" strike="noStrike" kern="1200" baseline="0" dirty="0" smtClean="0">
                <a:solidFill>
                  <a:schemeClr val="tx1"/>
                </a:solidFill>
                <a:latin typeface="+mn-lt"/>
                <a:ea typeface="+mn-ea"/>
                <a:cs typeface="+mn-cs"/>
              </a:rPr>
              <a:t>(or </a:t>
            </a:r>
            <a:r>
              <a:rPr lang="en-MY" sz="1200" b="0" i="1" u="none" strike="noStrike" kern="1200" baseline="0" dirty="0" smtClean="0">
                <a:solidFill>
                  <a:schemeClr val="tx1"/>
                </a:solidFill>
                <a:latin typeface="+mn-lt"/>
                <a:ea typeface="+mn-ea"/>
                <a:cs typeface="+mn-cs"/>
              </a:rPr>
              <a:t>t</a:t>
            </a:r>
            <a:r>
              <a:rPr lang="en-MY" sz="1200" b="0" i="0" u="none" strike="noStrike" kern="1200" baseline="0" dirty="0" smtClean="0">
                <a:solidFill>
                  <a:schemeClr val="tx1"/>
                </a:solidFill>
                <a:latin typeface="+mn-lt"/>
                <a:ea typeface="+mn-ea"/>
                <a:cs typeface="+mn-cs"/>
              </a:rPr>
              <a:t>), and constants. </a:t>
            </a:r>
          </a:p>
          <a:p>
            <a:endParaRPr lang="en-MY" sz="1200" b="0" i="0" u="none" strike="noStrike" kern="1200" baseline="0" dirty="0" smtClean="0">
              <a:solidFill>
                <a:schemeClr val="tx1"/>
              </a:solidFill>
              <a:latin typeface="+mn-lt"/>
              <a:ea typeface="+mn-ea"/>
              <a:cs typeface="+mn-cs"/>
            </a:endParaRPr>
          </a:p>
          <a:p>
            <a:r>
              <a:rPr lang="en-MY" sz="1200" b="0" i="0" u="none" strike="noStrike" kern="1200" baseline="0" dirty="0" smtClean="0">
                <a:solidFill>
                  <a:schemeClr val="tx1"/>
                </a:solidFill>
                <a:latin typeface="+mn-lt"/>
                <a:ea typeface="+mn-ea"/>
                <a:cs typeface="+mn-cs"/>
              </a:rPr>
              <a:t>The term </a:t>
            </a:r>
            <a:r>
              <a:rPr lang="en-MY" sz="1200" b="0" i="1" u="none" strike="noStrike" kern="1200" baseline="0" dirty="0" smtClean="0">
                <a:solidFill>
                  <a:schemeClr val="tx1"/>
                </a:solidFill>
                <a:latin typeface="+mn-lt"/>
                <a:ea typeface="+mn-ea"/>
                <a:cs typeface="+mn-cs"/>
              </a:rPr>
              <a:t>ordinary </a:t>
            </a:r>
            <a:r>
              <a:rPr lang="en-MY" sz="1200" b="0" i="0" u="none" strike="noStrike" kern="1200" baseline="0" dirty="0" smtClean="0">
                <a:solidFill>
                  <a:schemeClr val="tx1"/>
                </a:solidFill>
                <a:latin typeface="+mn-lt"/>
                <a:ea typeface="+mn-ea"/>
                <a:cs typeface="+mn-cs"/>
              </a:rPr>
              <a:t>distinguishes them from </a:t>
            </a:r>
            <a:r>
              <a:rPr lang="en-MY" sz="1200" b="0" i="1" u="none" strike="noStrike" kern="1200" baseline="0" dirty="0" smtClean="0">
                <a:solidFill>
                  <a:schemeClr val="tx1"/>
                </a:solidFill>
                <a:latin typeface="+mn-lt"/>
                <a:ea typeface="+mn-ea"/>
                <a:cs typeface="+mn-cs"/>
              </a:rPr>
              <a:t>partial differential equations </a:t>
            </a:r>
            <a:r>
              <a:rPr lang="en-MY" sz="1200" b="0" i="0" u="none" strike="noStrike" kern="1200" baseline="0" dirty="0" smtClean="0">
                <a:solidFill>
                  <a:schemeClr val="tx1"/>
                </a:solidFill>
                <a:latin typeface="+mn-lt"/>
                <a:ea typeface="+mn-ea"/>
                <a:cs typeface="+mn-cs"/>
              </a:rPr>
              <a:t>(PDEs), which involve partial derivatives of an unknown function of </a:t>
            </a:r>
            <a:r>
              <a:rPr lang="en-MY" sz="1200" b="0" i="1" u="none" strike="noStrike" kern="1200" baseline="0" dirty="0" smtClean="0">
                <a:solidFill>
                  <a:schemeClr val="tx1"/>
                </a:solidFill>
                <a:latin typeface="+mn-lt"/>
                <a:ea typeface="+mn-ea"/>
                <a:cs typeface="+mn-cs"/>
              </a:rPr>
              <a:t>two</a:t>
            </a:r>
          </a:p>
          <a:p>
            <a:r>
              <a:rPr lang="en-MY" sz="1200" b="0" i="1" u="none" strike="noStrike" kern="1200" baseline="0" dirty="0" smtClean="0">
                <a:solidFill>
                  <a:schemeClr val="tx1"/>
                </a:solidFill>
                <a:latin typeface="+mn-lt"/>
                <a:ea typeface="+mn-ea"/>
                <a:cs typeface="+mn-cs"/>
              </a:rPr>
              <a:t>or more </a:t>
            </a:r>
            <a:r>
              <a:rPr lang="en-MY" sz="1200" b="0" i="0" u="none" strike="noStrike" kern="1200" baseline="0" dirty="0" smtClean="0">
                <a:solidFill>
                  <a:schemeClr val="tx1"/>
                </a:solidFill>
                <a:latin typeface="+mn-lt"/>
                <a:ea typeface="+mn-ea"/>
                <a:cs typeface="+mn-cs"/>
              </a:rPr>
              <a:t>variables.</a:t>
            </a:r>
            <a:endParaRPr lang="en-MY" dirty="0"/>
          </a:p>
        </p:txBody>
      </p:sp>
      <p:sp>
        <p:nvSpPr>
          <p:cNvPr id="4" name="Slide Number Placeholder 3"/>
          <p:cNvSpPr>
            <a:spLocks noGrp="1"/>
          </p:cNvSpPr>
          <p:nvPr>
            <p:ph type="sldNum" sz="quarter" idx="10"/>
          </p:nvPr>
        </p:nvSpPr>
        <p:spPr/>
        <p:txBody>
          <a:bodyPr/>
          <a:lstStyle/>
          <a:p>
            <a:fld id="{CDFADB28-34E1-44CF-AFBE-4144ACCC685D}" type="slidenum">
              <a:rPr lang="en-MY" smtClean="0"/>
              <a:t>4</a:t>
            </a:fld>
            <a:endParaRPr lang="en-MY"/>
          </a:p>
        </p:txBody>
      </p:sp>
    </p:spTree>
    <p:extLst>
      <p:ext uri="{BB962C8B-B14F-4D97-AF65-F5344CB8AC3E}">
        <p14:creationId xmlns:p14="http://schemas.microsoft.com/office/powerpoint/2010/main" val="3020523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s-MY" sz="1200" b="0" i="0" u="none" strike="noStrike" kern="1200" baseline="0" dirty="0" smtClean="0">
              <a:solidFill>
                <a:schemeClr val="tx1"/>
              </a:solidFill>
              <a:latin typeface="+mn-lt"/>
              <a:ea typeface="+mn-ea"/>
              <a:cs typeface="+mn-cs"/>
            </a:endParaRPr>
          </a:p>
          <a:p>
            <a:r>
              <a:rPr lang="en-MY" sz="1200" b="0" i="0" u="none" strike="noStrike" kern="1200" baseline="0" dirty="0" smtClean="0">
                <a:solidFill>
                  <a:schemeClr val="tx1"/>
                </a:solidFill>
                <a:latin typeface="+mn-lt"/>
                <a:ea typeface="+mn-ea"/>
                <a:cs typeface="+mn-cs"/>
              </a:rPr>
              <a:t>The concept of order gives a useful classification into ODEs of first order, second order, and so on. </a:t>
            </a:r>
          </a:p>
        </p:txBody>
      </p:sp>
      <p:sp>
        <p:nvSpPr>
          <p:cNvPr id="4" name="Slide Number Placeholder 3"/>
          <p:cNvSpPr>
            <a:spLocks noGrp="1"/>
          </p:cNvSpPr>
          <p:nvPr>
            <p:ph type="sldNum" sz="quarter" idx="10"/>
          </p:nvPr>
        </p:nvSpPr>
        <p:spPr/>
        <p:txBody>
          <a:bodyPr/>
          <a:lstStyle/>
          <a:p>
            <a:fld id="{CDFADB28-34E1-44CF-AFBE-4144ACCC685D}" type="slidenum">
              <a:rPr lang="en-MY" smtClean="0"/>
              <a:t>5</a:t>
            </a:fld>
            <a:endParaRPr lang="en-MY"/>
          </a:p>
        </p:txBody>
      </p:sp>
    </p:spTree>
    <p:extLst>
      <p:ext uri="{BB962C8B-B14F-4D97-AF65-F5344CB8AC3E}">
        <p14:creationId xmlns:p14="http://schemas.microsoft.com/office/powerpoint/2010/main" val="1033410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s-MY" dirty="0" smtClean="0"/>
              <a:t>Dalam kebanyakan kes, penyelesaian unik masalah tertentu, oleh itu penyelesaian tertentu, diperoleh dari penyelesaian umum dengan keadaan awal dengan nilai yang diberikan dan, yang digunakan untuk menentukan nilai pemalar sewenang-wenangnya c. Secara geometri keadaan ini bermaksud bahawa keluk larutan harus melalui titik dalam satah xy. ODE, bersama dengan keadaan awal, disebut masalah nilai awal. </a:t>
            </a:r>
          </a:p>
          <a:p>
            <a:endParaRPr lang="ms-MY" sz="1200" b="0" i="0" u="none" strike="noStrike" kern="1200" baseline="0" dirty="0" smtClean="0">
              <a:solidFill>
                <a:schemeClr val="tx1"/>
              </a:solidFill>
              <a:latin typeface="+mn-lt"/>
              <a:ea typeface="+mn-ea"/>
              <a:cs typeface="+mn-cs"/>
            </a:endParaRPr>
          </a:p>
          <a:p>
            <a:endParaRPr lang="ms-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r>
              <a:rPr lang="en-MY" sz="1200" b="0" i="0" u="none" strike="noStrike" kern="1200" baseline="0" dirty="0" smtClean="0">
                <a:solidFill>
                  <a:schemeClr val="tx1"/>
                </a:solidFill>
                <a:latin typeface="+mn-lt"/>
                <a:ea typeface="+mn-ea"/>
                <a:cs typeface="+mn-cs"/>
              </a:rPr>
              <a:t>In most cases the unique solution of a given problem, hence a particular solution, is obtained from a general solution by an </a:t>
            </a:r>
            <a:r>
              <a:rPr lang="en-MY" sz="1200" b="1" i="0" u="none" strike="noStrike" kern="1200" baseline="0" dirty="0" smtClean="0">
                <a:solidFill>
                  <a:schemeClr val="tx1"/>
                </a:solidFill>
                <a:latin typeface="+mn-lt"/>
                <a:ea typeface="+mn-ea"/>
                <a:cs typeface="+mn-cs"/>
              </a:rPr>
              <a:t>initial condition </a:t>
            </a:r>
            <a:r>
              <a:rPr lang="en-MY" sz="1200" b="0" i="0" u="none" strike="noStrike" kern="1200" baseline="0" dirty="0" smtClean="0">
                <a:solidFill>
                  <a:schemeClr val="tx1"/>
                </a:solidFill>
                <a:latin typeface="+mn-lt"/>
                <a:ea typeface="+mn-ea"/>
                <a:cs typeface="+mn-cs"/>
              </a:rPr>
              <a:t>with given values</a:t>
            </a:r>
          </a:p>
          <a:p>
            <a:r>
              <a:rPr lang="en-MY" sz="1200" b="0" i="0" u="none" strike="noStrike" kern="1200" baseline="0" dirty="0" smtClean="0">
                <a:solidFill>
                  <a:schemeClr val="tx1"/>
                </a:solidFill>
                <a:latin typeface="+mn-lt"/>
                <a:ea typeface="+mn-ea"/>
                <a:cs typeface="+mn-cs"/>
              </a:rPr>
              <a:t>and , that is used to determine a value of the arbitrary constant </a:t>
            </a:r>
            <a:r>
              <a:rPr lang="en-MY" sz="1200" b="0" i="1" u="none" strike="noStrike" kern="1200" baseline="0" dirty="0" smtClean="0">
                <a:solidFill>
                  <a:schemeClr val="tx1"/>
                </a:solidFill>
                <a:latin typeface="+mn-lt"/>
                <a:ea typeface="+mn-ea"/>
                <a:cs typeface="+mn-cs"/>
              </a:rPr>
              <a:t>c</a:t>
            </a:r>
            <a:r>
              <a:rPr lang="en-MY" sz="1200" b="0" i="0" u="none" strike="noStrike" kern="1200" baseline="0" dirty="0" smtClean="0">
                <a:solidFill>
                  <a:schemeClr val="tx1"/>
                </a:solidFill>
                <a:latin typeface="+mn-lt"/>
                <a:ea typeface="+mn-ea"/>
                <a:cs typeface="+mn-cs"/>
              </a:rPr>
              <a:t>. Geometrically this condition means that the solution curve should pass through the point</a:t>
            </a:r>
          </a:p>
          <a:p>
            <a:r>
              <a:rPr lang="en-MY" sz="1200" b="0" i="0" u="none" strike="noStrike" kern="1200" baseline="0" dirty="0" smtClean="0">
                <a:solidFill>
                  <a:schemeClr val="tx1"/>
                </a:solidFill>
                <a:latin typeface="+mn-lt"/>
                <a:ea typeface="+mn-ea"/>
                <a:cs typeface="+mn-cs"/>
              </a:rPr>
              <a:t>in the </a:t>
            </a:r>
            <a:r>
              <a:rPr lang="en-MY" sz="1200" b="0" i="1" u="none" strike="noStrike" kern="1200" baseline="0" dirty="0" err="1" smtClean="0">
                <a:solidFill>
                  <a:schemeClr val="tx1"/>
                </a:solidFill>
                <a:latin typeface="+mn-lt"/>
                <a:ea typeface="+mn-ea"/>
                <a:cs typeface="+mn-cs"/>
              </a:rPr>
              <a:t>xy</a:t>
            </a:r>
            <a:r>
              <a:rPr lang="en-MY" sz="1200" b="0" i="0" u="none" strike="noStrike" kern="1200" baseline="0" dirty="0" smtClean="0">
                <a:solidFill>
                  <a:schemeClr val="tx1"/>
                </a:solidFill>
                <a:latin typeface="+mn-lt"/>
                <a:ea typeface="+mn-ea"/>
                <a:cs typeface="+mn-cs"/>
              </a:rPr>
              <a:t>-plane. An ODE, together with an initial condition, is called an </a:t>
            </a:r>
            <a:r>
              <a:rPr lang="en-MY" sz="1200" b="1" i="0" u="none" strike="noStrike" kern="1200" baseline="0" dirty="0" smtClean="0">
                <a:solidFill>
                  <a:schemeClr val="tx1"/>
                </a:solidFill>
                <a:latin typeface="+mn-lt"/>
                <a:ea typeface="+mn-ea"/>
                <a:cs typeface="+mn-cs"/>
              </a:rPr>
              <a:t>initial value problem</a:t>
            </a:r>
            <a:r>
              <a:rPr lang="en-MY" sz="1200" b="0" i="0" u="none" strike="noStrike" kern="1200" baseline="0" dirty="0" smtClean="0">
                <a:solidFill>
                  <a:schemeClr val="tx1"/>
                </a:solidFill>
                <a:latin typeface="+mn-lt"/>
                <a:ea typeface="+mn-ea"/>
                <a:cs typeface="+mn-cs"/>
              </a:rPr>
              <a:t>.</a:t>
            </a:r>
            <a:endParaRPr lang="en-MY" dirty="0"/>
          </a:p>
        </p:txBody>
      </p:sp>
      <p:sp>
        <p:nvSpPr>
          <p:cNvPr id="4" name="Slide Number Placeholder 3"/>
          <p:cNvSpPr>
            <a:spLocks noGrp="1"/>
          </p:cNvSpPr>
          <p:nvPr>
            <p:ph type="sldNum" sz="quarter" idx="10"/>
          </p:nvPr>
        </p:nvSpPr>
        <p:spPr/>
        <p:txBody>
          <a:bodyPr/>
          <a:lstStyle/>
          <a:p>
            <a:fld id="{CDFADB28-34E1-44CF-AFBE-4144ACCC685D}" type="slidenum">
              <a:rPr lang="en-MY" smtClean="0"/>
              <a:t>10</a:t>
            </a:fld>
            <a:endParaRPr lang="en-MY"/>
          </a:p>
        </p:txBody>
      </p:sp>
    </p:spTree>
    <p:extLst>
      <p:ext uri="{BB962C8B-B14F-4D97-AF65-F5344CB8AC3E}">
        <p14:creationId xmlns:p14="http://schemas.microsoft.com/office/powerpoint/2010/main" val="4075022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CDFADB28-34E1-44CF-AFBE-4144ACCC685D}" type="slidenum">
              <a:rPr lang="en-MY" smtClean="0"/>
              <a:t>11</a:t>
            </a:fld>
            <a:endParaRPr lang="en-MY"/>
          </a:p>
        </p:txBody>
      </p:sp>
    </p:spTree>
    <p:extLst>
      <p:ext uri="{BB962C8B-B14F-4D97-AF65-F5344CB8AC3E}">
        <p14:creationId xmlns:p14="http://schemas.microsoft.com/office/powerpoint/2010/main" val="3884515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s-MY" dirty="0" smtClean="0"/>
              <a:t>Kita sering tertarik dengan masalah di mana kita mencari penyelesaian y (x) dari persamaan pembezaan sehingga y (x) memenuhi syarat sampingan yang ditentukan - iaitu, keadaan yang dikenakan pada y (x) yang tidak diketahui atau pada derivatifnya. Dalam bahagian ini kita meneliti satu masalah yang disebut masalah nilai awal. Istilah keadaan awal berasal dari sistem fizikal di mana pemboleh ubah bebas adalah masa t dan di mana y (t0) y0 dan y (t0) y1 masing-masing mewakili kedudukan dan halaju suatu objek pada awal, atau awal, waktu t0. </a:t>
            </a:r>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endParaRPr lang="en-MY" sz="1200" b="0" i="0" u="none" strike="noStrike" kern="1200" baseline="0" dirty="0" smtClean="0">
              <a:solidFill>
                <a:schemeClr val="tx1"/>
              </a:solidFill>
              <a:latin typeface="+mn-lt"/>
              <a:ea typeface="+mn-ea"/>
              <a:cs typeface="+mn-cs"/>
            </a:endParaRPr>
          </a:p>
          <a:p>
            <a:r>
              <a:rPr lang="en-MY" sz="1200" b="0" i="0" u="none" strike="noStrike" kern="1200" baseline="0" dirty="0" smtClean="0">
                <a:solidFill>
                  <a:schemeClr val="tx1"/>
                </a:solidFill>
                <a:latin typeface="+mn-lt"/>
                <a:ea typeface="+mn-ea"/>
                <a:cs typeface="+mn-cs"/>
              </a:rPr>
              <a:t>We are often interested in problems in which we seek a solution </a:t>
            </a:r>
            <a:r>
              <a:rPr lang="en-MY" sz="1200" b="0" i="1" u="none" strike="noStrike" kern="1200" baseline="0" dirty="0" smtClean="0">
                <a:solidFill>
                  <a:schemeClr val="tx1"/>
                </a:solidFill>
                <a:latin typeface="+mn-lt"/>
                <a:ea typeface="+mn-ea"/>
                <a:cs typeface="+mn-cs"/>
              </a:rPr>
              <a:t>y</a:t>
            </a:r>
            <a:r>
              <a:rPr lang="en-MY" sz="1200" b="0" i="0" u="none" strike="noStrike" kern="1200" baseline="0" dirty="0" smtClean="0">
                <a:solidFill>
                  <a:schemeClr val="tx1"/>
                </a:solidFill>
                <a:latin typeface="+mn-lt"/>
                <a:ea typeface="+mn-ea"/>
                <a:cs typeface="+mn-cs"/>
              </a:rPr>
              <a:t>(</a:t>
            </a:r>
            <a:r>
              <a:rPr lang="en-MY" sz="1200" b="0" i="1" u="none" strike="noStrike" kern="1200" baseline="0" dirty="0" smtClean="0">
                <a:solidFill>
                  <a:schemeClr val="tx1"/>
                </a:solidFill>
                <a:latin typeface="+mn-lt"/>
                <a:ea typeface="+mn-ea"/>
                <a:cs typeface="+mn-cs"/>
              </a:rPr>
              <a:t>x</a:t>
            </a:r>
            <a:r>
              <a:rPr lang="en-MY" sz="1200" b="0" i="0" u="none" strike="noStrike" kern="1200" baseline="0" dirty="0" smtClean="0">
                <a:solidFill>
                  <a:schemeClr val="tx1"/>
                </a:solidFill>
                <a:latin typeface="+mn-lt"/>
                <a:ea typeface="+mn-ea"/>
                <a:cs typeface="+mn-cs"/>
              </a:rPr>
              <a:t>) of a differential equation so that </a:t>
            </a:r>
            <a:r>
              <a:rPr lang="en-MY" sz="1200" b="0" i="1" u="none" strike="noStrike" kern="1200" baseline="0" dirty="0" smtClean="0">
                <a:solidFill>
                  <a:schemeClr val="tx1"/>
                </a:solidFill>
                <a:latin typeface="+mn-lt"/>
                <a:ea typeface="+mn-ea"/>
                <a:cs typeface="+mn-cs"/>
              </a:rPr>
              <a:t>y</a:t>
            </a:r>
            <a:r>
              <a:rPr lang="en-MY" sz="1200" b="0" i="0" u="none" strike="noStrike" kern="1200" baseline="0" dirty="0" smtClean="0">
                <a:solidFill>
                  <a:schemeClr val="tx1"/>
                </a:solidFill>
                <a:latin typeface="+mn-lt"/>
                <a:ea typeface="+mn-ea"/>
                <a:cs typeface="+mn-cs"/>
              </a:rPr>
              <a:t>(</a:t>
            </a:r>
            <a:r>
              <a:rPr lang="en-MY" sz="1200" b="0" i="1" u="none" strike="noStrike" kern="1200" baseline="0" dirty="0" smtClean="0">
                <a:solidFill>
                  <a:schemeClr val="tx1"/>
                </a:solidFill>
                <a:latin typeface="+mn-lt"/>
                <a:ea typeface="+mn-ea"/>
                <a:cs typeface="+mn-cs"/>
              </a:rPr>
              <a:t>x</a:t>
            </a:r>
            <a:r>
              <a:rPr lang="en-MY" sz="1200" b="0" i="0" u="none" strike="noStrike" kern="1200" baseline="0" dirty="0" smtClean="0">
                <a:solidFill>
                  <a:schemeClr val="tx1"/>
                </a:solidFill>
                <a:latin typeface="+mn-lt"/>
                <a:ea typeface="+mn-ea"/>
                <a:cs typeface="+mn-cs"/>
              </a:rPr>
              <a:t>) satisfies prescribed side conditions—that is, conditions that are</a:t>
            </a:r>
          </a:p>
          <a:p>
            <a:r>
              <a:rPr lang="en-MY" sz="1200" b="0" i="0" u="none" strike="noStrike" kern="1200" baseline="0" dirty="0" smtClean="0">
                <a:solidFill>
                  <a:schemeClr val="tx1"/>
                </a:solidFill>
                <a:latin typeface="+mn-lt"/>
                <a:ea typeface="+mn-ea"/>
                <a:cs typeface="+mn-cs"/>
              </a:rPr>
              <a:t>imposed on the unknown </a:t>
            </a:r>
            <a:r>
              <a:rPr lang="en-MY" sz="1200" b="0" i="1" u="none" strike="noStrike" kern="1200" baseline="0" dirty="0" smtClean="0">
                <a:solidFill>
                  <a:schemeClr val="tx1"/>
                </a:solidFill>
                <a:latin typeface="+mn-lt"/>
                <a:ea typeface="+mn-ea"/>
                <a:cs typeface="+mn-cs"/>
              </a:rPr>
              <a:t>y</a:t>
            </a:r>
            <a:r>
              <a:rPr lang="en-MY" sz="1200" b="0" i="0" u="none" strike="noStrike" kern="1200" baseline="0" dirty="0" smtClean="0">
                <a:solidFill>
                  <a:schemeClr val="tx1"/>
                </a:solidFill>
                <a:latin typeface="+mn-lt"/>
                <a:ea typeface="+mn-ea"/>
                <a:cs typeface="+mn-cs"/>
              </a:rPr>
              <a:t>(</a:t>
            </a:r>
            <a:r>
              <a:rPr lang="en-MY" sz="1200" b="0" i="1" u="none" strike="noStrike" kern="1200" baseline="0" dirty="0" smtClean="0">
                <a:solidFill>
                  <a:schemeClr val="tx1"/>
                </a:solidFill>
                <a:latin typeface="+mn-lt"/>
                <a:ea typeface="+mn-ea"/>
                <a:cs typeface="+mn-cs"/>
              </a:rPr>
              <a:t>x</a:t>
            </a:r>
            <a:r>
              <a:rPr lang="en-MY" sz="1200" b="0" i="0" u="none" strike="noStrike" kern="1200" baseline="0" dirty="0" smtClean="0">
                <a:solidFill>
                  <a:schemeClr val="tx1"/>
                </a:solidFill>
                <a:latin typeface="+mn-lt"/>
                <a:ea typeface="+mn-ea"/>
                <a:cs typeface="+mn-cs"/>
              </a:rPr>
              <a:t>) or on its derivatives. In this section we examine one such problem called an </a:t>
            </a:r>
            <a:r>
              <a:rPr lang="en-MY" sz="1200" b="0" i="1" u="none" strike="noStrike" kern="1200" baseline="0" dirty="0" smtClean="0">
                <a:solidFill>
                  <a:schemeClr val="tx1"/>
                </a:solidFill>
                <a:latin typeface="+mn-lt"/>
                <a:ea typeface="+mn-ea"/>
                <a:cs typeface="+mn-cs"/>
              </a:rPr>
              <a:t>initial-value problem</a:t>
            </a:r>
            <a:r>
              <a:rPr lang="en-MY" sz="1200" b="0" i="0" u="none" strike="noStrike" kern="1200" baseline="0" dirty="0" smtClean="0">
                <a:solidFill>
                  <a:schemeClr val="tx1"/>
                </a:solidFill>
                <a:latin typeface="+mn-lt"/>
                <a:ea typeface="+mn-ea"/>
                <a:cs typeface="+mn-cs"/>
              </a:rPr>
              <a:t>.</a:t>
            </a:r>
          </a:p>
          <a:p>
            <a:r>
              <a:rPr lang="en-MY" sz="1200" b="0" i="0" u="none" strike="noStrike" kern="1200" baseline="0" dirty="0" smtClean="0">
                <a:solidFill>
                  <a:schemeClr val="tx1"/>
                </a:solidFill>
                <a:latin typeface="+mn-lt"/>
                <a:ea typeface="+mn-ea"/>
                <a:cs typeface="+mn-cs"/>
              </a:rPr>
              <a:t>The term </a:t>
            </a:r>
            <a:r>
              <a:rPr lang="en-MY" sz="1200" b="0" i="1" u="none" strike="noStrike" kern="1200" baseline="0" dirty="0" smtClean="0">
                <a:solidFill>
                  <a:schemeClr val="tx1"/>
                </a:solidFill>
                <a:latin typeface="+mn-lt"/>
                <a:ea typeface="+mn-ea"/>
                <a:cs typeface="+mn-cs"/>
              </a:rPr>
              <a:t>initial condition </a:t>
            </a:r>
            <a:r>
              <a:rPr lang="en-MY" sz="1200" b="0" i="0" u="none" strike="noStrike" kern="1200" baseline="0" dirty="0" smtClean="0">
                <a:solidFill>
                  <a:schemeClr val="tx1"/>
                </a:solidFill>
                <a:latin typeface="+mn-lt"/>
                <a:ea typeface="+mn-ea"/>
                <a:cs typeface="+mn-cs"/>
              </a:rPr>
              <a:t>derives from physical systems where the independent variable is time </a:t>
            </a:r>
            <a:r>
              <a:rPr lang="en-MY" sz="1200" b="0" i="1" u="none" strike="noStrike" kern="1200" baseline="0" dirty="0" smtClean="0">
                <a:solidFill>
                  <a:schemeClr val="tx1"/>
                </a:solidFill>
                <a:latin typeface="+mn-lt"/>
                <a:ea typeface="+mn-ea"/>
                <a:cs typeface="+mn-cs"/>
              </a:rPr>
              <a:t>t </a:t>
            </a:r>
            <a:r>
              <a:rPr lang="en-MY" sz="1200" b="0" i="0" u="none" strike="noStrike" kern="1200" baseline="0" dirty="0" smtClean="0">
                <a:solidFill>
                  <a:schemeClr val="tx1"/>
                </a:solidFill>
                <a:latin typeface="+mn-lt"/>
                <a:ea typeface="+mn-ea"/>
                <a:cs typeface="+mn-cs"/>
              </a:rPr>
              <a:t>and where </a:t>
            </a:r>
            <a:r>
              <a:rPr lang="en-MY" sz="1200" b="0" i="1" u="none" strike="noStrike" kern="1200" baseline="0" dirty="0" smtClean="0">
                <a:solidFill>
                  <a:schemeClr val="tx1"/>
                </a:solidFill>
                <a:latin typeface="+mn-lt"/>
                <a:ea typeface="+mn-ea"/>
                <a:cs typeface="+mn-cs"/>
              </a:rPr>
              <a:t>y</a:t>
            </a:r>
            <a:r>
              <a:rPr lang="en-MY" sz="1200" b="0" i="0" u="none" strike="noStrike" kern="1200" baseline="0" dirty="0" smtClean="0">
                <a:solidFill>
                  <a:schemeClr val="tx1"/>
                </a:solidFill>
                <a:latin typeface="+mn-lt"/>
                <a:ea typeface="+mn-ea"/>
                <a:cs typeface="+mn-cs"/>
              </a:rPr>
              <a:t>(</a:t>
            </a:r>
            <a:r>
              <a:rPr lang="en-MY" sz="1200" b="0" i="1" u="none" strike="noStrike" kern="1200" baseline="0" dirty="0" smtClean="0">
                <a:solidFill>
                  <a:schemeClr val="tx1"/>
                </a:solidFill>
                <a:latin typeface="+mn-lt"/>
                <a:ea typeface="+mn-ea"/>
                <a:cs typeface="+mn-cs"/>
              </a:rPr>
              <a:t>t</a:t>
            </a:r>
            <a:r>
              <a:rPr lang="en-MY" sz="1200" b="0" i="0" u="none" strike="noStrike" kern="1200" baseline="0" dirty="0" smtClean="0">
                <a:solidFill>
                  <a:schemeClr val="tx1"/>
                </a:solidFill>
                <a:latin typeface="+mn-lt"/>
                <a:ea typeface="+mn-ea"/>
                <a:cs typeface="+mn-cs"/>
              </a:rPr>
              <a:t>0)  </a:t>
            </a:r>
            <a:r>
              <a:rPr lang="en-MY" sz="1200" b="0" i="1" u="none" strike="noStrike" kern="1200" baseline="0" dirty="0" smtClean="0">
                <a:solidFill>
                  <a:schemeClr val="tx1"/>
                </a:solidFill>
                <a:latin typeface="+mn-lt"/>
                <a:ea typeface="+mn-ea"/>
                <a:cs typeface="+mn-cs"/>
              </a:rPr>
              <a:t>y</a:t>
            </a:r>
            <a:r>
              <a:rPr lang="en-MY" sz="1200" b="0" i="0" u="none" strike="noStrike" kern="1200" baseline="0" dirty="0" smtClean="0">
                <a:solidFill>
                  <a:schemeClr val="tx1"/>
                </a:solidFill>
                <a:latin typeface="+mn-lt"/>
                <a:ea typeface="+mn-ea"/>
                <a:cs typeface="+mn-cs"/>
              </a:rPr>
              <a:t>0 and </a:t>
            </a:r>
            <a:r>
              <a:rPr lang="en-MY" sz="1200" b="0" i="1" u="none" strike="noStrike" kern="1200" baseline="0" dirty="0" smtClean="0">
                <a:solidFill>
                  <a:schemeClr val="tx1"/>
                </a:solidFill>
                <a:latin typeface="+mn-lt"/>
                <a:ea typeface="+mn-ea"/>
                <a:cs typeface="+mn-cs"/>
              </a:rPr>
              <a:t>y</a:t>
            </a:r>
            <a:r>
              <a:rPr lang="en-MY" sz="1200" b="0" i="0" u="none" strike="noStrike" kern="1200" baseline="0" dirty="0" smtClean="0">
                <a:solidFill>
                  <a:schemeClr val="tx1"/>
                </a:solidFill>
                <a:latin typeface="+mn-lt"/>
                <a:ea typeface="+mn-ea"/>
                <a:cs typeface="+mn-cs"/>
              </a:rPr>
              <a:t>(</a:t>
            </a:r>
            <a:r>
              <a:rPr lang="en-MY" sz="1200" b="0" i="1" u="none" strike="noStrike" kern="1200" baseline="0" dirty="0" smtClean="0">
                <a:solidFill>
                  <a:schemeClr val="tx1"/>
                </a:solidFill>
                <a:latin typeface="+mn-lt"/>
                <a:ea typeface="+mn-ea"/>
                <a:cs typeface="+mn-cs"/>
              </a:rPr>
              <a:t>t</a:t>
            </a:r>
            <a:r>
              <a:rPr lang="en-MY" sz="1200" b="0" i="0" u="none" strike="noStrike" kern="1200" baseline="0" dirty="0" smtClean="0">
                <a:solidFill>
                  <a:schemeClr val="tx1"/>
                </a:solidFill>
                <a:latin typeface="+mn-lt"/>
                <a:ea typeface="+mn-ea"/>
                <a:cs typeface="+mn-cs"/>
              </a:rPr>
              <a:t>0)  </a:t>
            </a:r>
            <a:r>
              <a:rPr lang="en-MY" sz="1200" b="0" i="1" u="none" strike="noStrike" kern="1200" baseline="0" dirty="0" smtClean="0">
                <a:solidFill>
                  <a:schemeClr val="tx1"/>
                </a:solidFill>
                <a:latin typeface="+mn-lt"/>
                <a:ea typeface="+mn-ea"/>
                <a:cs typeface="+mn-cs"/>
              </a:rPr>
              <a:t>y</a:t>
            </a:r>
            <a:r>
              <a:rPr lang="en-MY" sz="1200" b="0" i="0" u="none" strike="noStrike" kern="1200" baseline="0" dirty="0" smtClean="0">
                <a:solidFill>
                  <a:schemeClr val="tx1"/>
                </a:solidFill>
                <a:latin typeface="+mn-lt"/>
                <a:ea typeface="+mn-ea"/>
                <a:cs typeface="+mn-cs"/>
              </a:rPr>
              <a:t>1 represent, respectively, the position and</a:t>
            </a:r>
          </a:p>
          <a:p>
            <a:r>
              <a:rPr lang="en-MY" sz="1200" b="0" i="0" u="none" strike="noStrike" kern="1200" baseline="0" dirty="0" smtClean="0">
                <a:solidFill>
                  <a:schemeClr val="tx1"/>
                </a:solidFill>
                <a:latin typeface="+mn-lt"/>
                <a:ea typeface="+mn-ea"/>
                <a:cs typeface="+mn-cs"/>
              </a:rPr>
              <a:t>velocity of an object at some beginning, or initial, time </a:t>
            </a:r>
            <a:r>
              <a:rPr lang="en-MY" sz="1200" b="0" i="1" u="none" strike="noStrike" kern="1200" baseline="0" dirty="0" smtClean="0">
                <a:solidFill>
                  <a:schemeClr val="tx1"/>
                </a:solidFill>
                <a:latin typeface="+mn-lt"/>
                <a:ea typeface="+mn-ea"/>
                <a:cs typeface="+mn-cs"/>
              </a:rPr>
              <a:t>t</a:t>
            </a:r>
            <a:r>
              <a:rPr lang="en-MY" sz="1200" b="0" i="0" u="none" strike="noStrike" kern="1200" baseline="0" dirty="0" smtClean="0">
                <a:solidFill>
                  <a:schemeClr val="tx1"/>
                </a:solidFill>
                <a:latin typeface="+mn-lt"/>
                <a:ea typeface="+mn-ea"/>
                <a:cs typeface="+mn-cs"/>
              </a:rPr>
              <a:t>0.</a:t>
            </a:r>
            <a:endParaRPr lang="en-MY" dirty="0" smtClean="0"/>
          </a:p>
          <a:p>
            <a:endParaRPr lang="en-MY" dirty="0"/>
          </a:p>
        </p:txBody>
      </p:sp>
      <p:sp>
        <p:nvSpPr>
          <p:cNvPr id="4" name="Slide Number Placeholder 3"/>
          <p:cNvSpPr>
            <a:spLocks noGrp="1"/>
          </p:cNvSpPr>
          <p:nvPr>
            <p:ph type="sldNum" sz="quarter" idx="10"/>
          </p:nvPr>
        </p:nvSpPr>
        <p:spPr/>
        <p:txBody>
          <a:bodyPr/>
          <a:lstStyle/>
          <a:p>
            <a:fld id="{CDFADB28-34E1-44CF-AFBE-4144ACCC685D}" type="slidenum">
              <a:rPr lang="en-MY" smtClean="0"/>
              <a:t>13</a:t>
            </a:fld>
            <a:endParaRPr lang="en-MY"/>
          </a:p>
        </p:txBody>
      </p:sp>
    </p:spTree>
    <p:extLst>
      <p:ext uri="{BB962C8B-B14F-4D97-AF65-F5344CB8AC3E}">
        <p14:creationId xmlns:p14="http://schemas.microsoft.com/office/powerpoint/2010/main" val="2762700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hemeOverride" Target="../theme/themeOverride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hemeOverride" Target="../theme/themeOverride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2" Type="http://schemas.openxmlformats.org/officeDocument/2006/relationships/slideMaster" Target="../slideMasters/slideMaster12.xml"/><Relationship Id="rId1" Type="http://schemas.openxmlformats.org/officeDocument/2006/relationships/themeOverride" Target="../theme/themeOverride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2" Type="http://schemas.openxmlformats.org/officeDocument/2006/relationships/slideMaster" Target="../slideMasters/slideMaster12.xml"/><Relationship Id="rId1" Type="http://schemas.openxmlformats.org/officeDocument/2006/relationships/themeOverride" Target="../theme/themeOverride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2" Type="http://schemas.openxmlformats.org/officeDocument/2006/relationships/slideMaster" Target="../slideMasters/slideMaster20.xml"/><Relationship Id="rId1" Type="http://schemas.openxmlformats.org/officeDocument/2006/relationships/themeOverride" Target="../theme/themeOverride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6.xml.rels><?xml version="1.0" encoding="UTF-8" standalone="yes"?>
<Relationships xmlns="http://schemas.openxmlformats.org/package/2006/relationships"><Relationship Id="rId2" Type="http://schemas.openxmlformats.org/officeDocument/2006/relationships/slideMaster" Target="../slideMasters/slideMaster20.xml"/><Relationship Id="rId1" Type="http://schemas.openxmlformats.org/officeDocument/2006/relationships/themeOverride" Target="../theme/themeOverride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2" Type="http://schemas.openxmlformats.org/officeDocument/2006/relationships/slideMaster" Target="../slideMasters/slideMaster22.xml"/><Relationship Id="rId1" Type="http://schemas.openxmlformats.org/officeDocument/2006/relationships/themeOverride" Target="../theme/themeOverride9.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2.xml.rels><?xml version="1.0" encoding="UTF-8" standalone="yes"?>
<Relationships xmlns="http://schemas.openxmlformats.org/package/2006/relationships"><Relationship Id="rId2" Type="http://schemas.openxmlformats.org/officeDocument/2006/relationships/slideMaster" Target="../slideMasters/slideMaster22.xml"/><Relationship Id="rId1" Type="http://schemas.openxmlformats.org/officeDocument/2006/relationships/themeOverride" Target="../theme/themeOverride10.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2" Type="http://schemas.openxmlformats.org/officeDocument/2006/relationships/slideMaster" Target="../slideMasters/slideMaster24.xml"/><Relationship Id="rId1" Type="http://schemas.openxmlformats.org/officeDocument/2006/relationships/themeOverride" Target="../theme/themeOverride1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2" Type="http://schemas.openxmlformats.org/officeDocument/2006/relationships/slideMaster" Target="../slideMasters/slideMaster24.xml"/><Relationship Id="rId1" Type="http://schemas.openxmlformats.org/officeDocument/2006/relationships/themeOverride" Target="../theme/themeOverride12.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14400" y="2130426"/>
            <a:ext cx="10365317" cy="1470025"/>
          </a:xfrm>
        </p:spPr>
        <p:txBody>
          <a:bodyPr/>
          <a:lstStyle>
            <a:lvl1pPr>
              <a:defRPr/>
            </a:lvl1pPr>
          </a:lstStyle>
          <a:p>
            <a:r>
              <a:rPr lang="en-US" smtClean="0"/>
              <a:t>Click to edit Master title style</a:t>
            </a:r>
            <a:endParaRPr lang="en-GB"/>
          </a:p>
        </p:txBody>
      </p:sp>
      <p:sp>
        <p:nvSpPr>
          <p:cNvPr id="5123" name="Rectangle 3"/>
          <p:cNvSpPr>
            <a:spLocks noGrp="1" noChangeArrowheads="1"/>
          </p:cNvSpPr>
          <p:nvPr>
            <p:ph type="subTitle" idx="1"/>
          </p:nvPr>
        </p:nvSpPr>
        <p:spPr>
          <a:xfrm>
            <a:off x="1828800" y="3886200"/>
            <a:ext cx="8534400" cy="1752600"/>
          </a:xfrm>
        </p:spPr>
        <p:txBody>
          <a:bodyPr/>
          <a:lstStyle>
            <a:lvl1pPr marL="0" indent="0" algn="ctr">
              <a:buFontTx/>
              <a:buNone/>
              <a:defRPr>
                <a:solidFill>
                  <a:srgbClr val="6185D5"/>
                </a:solidFill>
              </a:defRPr>
            </a:lvl1pPr>
          </a:lstStyle>
          <a:p>
            <a:r>
              <a:rPr lang="en-US" smtClean="0"/>
              <a:t>Click to edit Master subtitle style</a:t>
            </a:r>
            <a:endParaRPr lang="en-GB"/>
          </a:p>
        </p:txBody>
      </p:sp>
      <p:sp>
        <p:nvSpPr>
          <p:cNvPr id="4" name="Rectangle 9"/>
          <p:cNvSpPr>
            <a:spLocks noGrp="1" noChangeArrowheads="1"/>
          </p:cNvSpPr>
          <p:nvPr>
            <p:ph type="sldNum" sz="quarter" idx="10"/>
          </p:nvPr>
        </p:nvSpPr>
        <p:spPr bwMode="auto">
          <a:xfrm>
            <a:off x="10416118" y="404813"/>
            <a:ext cx="1248833" cy="1008062"/>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4400">
                <a:solidFill>
                  <a:srgbClr val="0054A8"/>
                </a:solidFill>
                <a:effectLst>
                  <a:outerShdw blurRad="38100" dist="38100" dir="2700000" algn="tl">
                    <a:srgbClr val="C0C0C0"/>
                  </a:outerShdw>
                </a:effectLst>
                <a:latin typeface="Arial" charset="0"/>
              </a:defRPr>
            </a:lvl1pPr>
          </a:lstStyle>
          <a:p>
            <a:fld id="{C11FBDC1-55E3-4AF9-B729-21955D2CEED5}" type="slidenum">
              <a:rPr lang="en-MY" smtClean="0"/>
              <a:t>‹#›</a:t>
            </a:fld>
            <a:endParaRPr lang="en-MY"/>
          </a:p>
        </p:txBody>
      </p:sp>
    </p:spTree>
    <p:extLst>
      <p:ext uri="{BB962C8B-B14F-4D97-AF65-F5344CB8AC3E}">
        <p14:creationId xmlns:p14="http://schemas.microsoft.com/office/powerpoint/2010/main" val="1514655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501821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8C084278-F18B-4C4B-AB62-0F0896894BBB}"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03424970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99CC9066-0AE9-4D00-B952-74197E061B10}"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26329669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268A28C8-CDA5-4463-BDEF-E0CFDC594215}"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64172173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1"/>
            <a:ext cx="2489200" cy="58769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871133" y="1"/>
            <a:ext cx="7264400" cy="58769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52F393B2-0FED-46B2-968D-DEE6B012A070}"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4895562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6955367" y="1339850"/>
            <a:ext cx="4842933" cy="2192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6955367" y="3684589"/>
            <a:ext cx="4842933" cy="2192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5"/>
          <p:cNvSpPr>
            <a:spLocks noGrp="1"/>
          </p:cNvSpPr>
          <p:nvPr>
            <p:ph type="sldNum" sz="quarter" idx="10"/>
          </p:nvPr>
        </p:nvSpPr>
        <p:spPr/>
        <p:txBody>
          <a:bodyPr/>
          <a:lstStyle>
            <a:lvl1pPr>
              <a:defRPr/>
            </a:lvl1pPr>
          </a:lstStyle>
          <a:p>
            <a:pPr>
              <a:defRPr/>
            </a:pPr>
            <a:r>
              <a:rPr lang="en-US"/>
              <a:t>1-</a:t>
            </a:r>
            <a:fld id="{F207251B-8FA3-480A-9C4F-39BB3DDB094D}" type="slidenum">
              <a:rPr lang="en-US"/>
              <a:pPr>
                <a:defRPr/>
              </a:pPr>
              <a:t>‹#›</a:t>
            </a:fld>
            <a:endParaRPr lang="en-US"/>
          </a:p>
        </p:txBody>
      </p:sp>
      <p:sp>
        <p:nvSpPr>
          <p:cNvPr id="7" name="Footer Placeholder 6"/>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45016874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0"/>
          </p:nvPr>
        </p:nvSpPr>
        <p:spPr/>
        <p:txBody>
          <a:bodyPr/>
          <a:lstStyle>
            <a:lvl1pPr>
              <a:defRPr/>
            </a:lvl1pPr>
          </a:lstStyle>
          <a:p>
            <a:pPr>
              <a:defRPr/>
            </a:pPr>
            <a:r>
              <a:rPr lang="en-US"/>
              <a:t>1-</a:t>
            </a:r>
            <a:fld id="{CE247E94-4D3B-47AB-8AAE-7E24F9C93706}" type="slidenum">
              <a:rPr lang="en-US"/>
              <a:pPr>
                <a:defRPr/>
              </a:pPr>
              <a:t>‹#›</a:t>
            </a:fld>
            <a:endParaRPr lang="en-US"/>
          </a:p>
        </p:txBody>
      </p:sp>
      <p:sp>
        <p:nvSpPr>
          <p:cNvPr id="6" name="Footer Placeholder 5"/>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55327270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5C841021-42F3-4596-BBD7-FEC2A3355036}" type="datetimeFigureOut">
              <a:rPr lang="en-US"/>
              <a:pPr>
                <a:defRPr/>
              </a:pPr>
              <a:t>10/20/2022</a:t>
            </a:fld>
            <a:endParaRPr lang="en-US"/>
          </a:p>
        </p:txBody>
      </p:sp>
      <p:sp>
        <p:nvSpPr>
          <p:cNvPr id="5" name="Footer Placeholder 18"/>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r>
              <a:rPr lang="en-US"/>
              <a:t>1-</a:t>
            </a:r>
            <a:fld id="{F813B82A-2910-4EEB-943E-91717BDC9B9B}" type="slidenum">
              <a:rPr lang="en-US"/>
              <a:pPr>
                <a:defRPr/>
              </a:pPr>
              <a:t>‹#›</a:t>
            </a:fld>
            <a:endParaRPr lang="en-US"/>
          </a:p>
        </p:txBody>
      </p:sp>
    </p:spTree>
    <p:extLst>
      <p:ext uri="{BB962C8B-B14F-4D97-AF65-F5344CB8AC3E}">
        <p14:creationId xmlns:p14="http://schemas.microsoft.com/office/powerpoint/2010/main" val="1847833810"/>
      </p:ext>
    </p:extLst>
  </p:cSld>
  <p:clrMapOvr>
    <a:overrideClrMapping bg1="dk1" tx1="lt1" bg2="dk2" tx2="lt2" accent1="accent1" accent2="accent2" accent3="accent3" accent4="accent4" accent5="accent5" accent6="accent6" hlink="hlink" folHlink="folHlink"/>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5979F8E-E416-4615-A1E7-C67B449B30A9}"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EC9138BC-8B5E-4707-B957-C8F5792FCEBD}" type="slidenum">
              <a:rPr lang="en-US"/>
              <a:pPr>
                <a:defRPr/>
              </a:pPr>
              <a:t>‹#›</a:t>
            </a:fld>
            <a:endParaRPr lang="en-US"/>
          </a:p>
        </p:txBody>
      </p:sp>
    </p:spTree>
    <p:extLst>
      <p:ext uri="{BB962C8B-B14F-4D97-AF65-F5344CB8AC3E}">
        <p14:creationId xmlns:p14="http://schemas.microsoft.com/office/powerpoint/2010/main" val="50424312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fld id="{1B834B9F-3B06-40B1-84F3-8D58AC00267C}"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A588DE7D-3A6A-43D7-8FC7-83FB565CE194}" type="slidenum">
              <a:rPr lang="en-US"/>
              <a:pPr>
                <a:defRPr/>
              </a:pPr>
              <a:t>‹#›</a:t>
            </a:fld>
            <a:endParaRPr lang="en-US"/>
          </a:p>
        </p:txBody>
      </p:sp>
    </p:spTree>
    <p:extLst>
      <p:ext uri="{BB962C8B-B14F-4D97-AF65-F5344CB8AC3E}">
        <p14:creationId xmlns:p14="http://schemas.microsoft.com/office/powerpoint/2010/main" val="4193773743"/>
      </p:ext>
    </p:extLst>
  </p:cSld>
  <p:clrMapOvr>
    <a:overrideClrMapping bg1="dk1" tx1="lt1" bg2="dk2" tx2="lt2" accent1="accent1" accent2="accent2" accent3="accent3" accent4="accent4" accent5="accent5" accent6="accent6" hlink="hlink" folHlink="folHlink"/>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0C1AE63-BFC8-41AB-A429-1EBF8126FA7A}" type="datetimeFigureOut">
              <a:rPr lang="en-US"/>
              <a:pPr>
                <a:defRPr/>
              </a:pPr>
              <a:t>10/20/2022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1-</a:t>
            </a:r>
            <a:fld id="{5D171092-8534-417B-AD2E-F2BCEAC81468}" type="slidenum">
              <a:rPr lang="en-US"/>
              <a:pPr>
                <a:defRPr/>
              </a:pPr>
              <a:t>‹#›</a:t>
            </a:fld>
            <a:endParaRPr lang="en-US"/>
          </a:p>
        </p:txBody>
      </p:sp>
    </p:spTree>
    <p:extLst>
      <p:ext uri="{BB962C8B-B14F-4D97-AF65-F5344CB8AC3E}">
        <p14:creationId xmlns:p14="http://schemas.microsoft.com/office/powerpoint/2010/main" val="2597314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1368" y="260351"/>
            <a:ext cx="2518833" cy="62642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78518" y="260351"/>
            <a:ext cx="7359649" cy="62642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1313074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6087C818-AACA-44AB-83D1-8A92ECD2D909}" type="datetimeFigureOut">
              <a:rPr lang="en-US"/>
              <a:pPr>
                <a:defRPr/>
              </a:pPr>
              <a:t>10/20/2022</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r>
              <a:rPr lang="en-US"/>
              <a:t>1-</a:t>
            </a:r>
            <a:fld id="{275EA47F-1FBD-4493-A8E9-BC3F22C0333C}" type="slidenum">
              <a:rPr lang="en-US"/>
              <a:pPr>
                <a:defRPr/>
              </a:pPr>
              <a:t>‹#›</a:t>
            </a:fld>
            <a:endParaRPr lang="en-US"/>
          </a:p>
        </p:txBody>
      </p:sp>
    </p:spTree>
    <p:extLst>
      <p:ext uri="{BB962C8B-B14F-4D97-AF65-F5344CB8AC3E}">
        <p14:creationId xmlns:p14="http://schemas.microsoft.com/office/powerpoint/2010/main" val="76192149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5099942D-9EA9-4A33-B657-99DFA5A185CE}" type="datetimeFigureOut">
              <a:rPr lang="en-US"/>
              <a:pPr>
                <a:defRPr/>
              </a:pPr>
              <a:t>10/20/2022</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r>
              <a:rPr lang="en-US"/>
              <a:t>1-</a:t>
            </a:r>
            <a:fld id="{A207CDF7-F244-43BF-9265-4A3DCF74AF23}" type="slidenum">
              <a:rPr lang="en-US"/>
              <a:pPr>
                <a:defRPr/>
              </a:pPr>
              <a:t>‹#›</a:t>
            </a:fld>
            <a:endParaRPr lang="en-US"/>
          </a:p>
        </p:txBody>
      </p:sp>
    </p:spTree>
    <p:extLst>
      <p:ext uri="{BB962C8B-B14F-4D97-AF65-F5344CB8AC3E}">
        <p14:creationId xmlns:p14="http://schemas.microsoft.com/office/powerpoint/2010/main" val="376526342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B69A182-783D-4D66-9A0F-B112B937D839}" type="datetimeFigureOut">
              <a:rPr lang="en-US"/>
              <a:pPr>
                <a:defRPr/>
              </a:pPr>
              <a:t>10/20/2022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1-</a:t>
            </a:r>
            <a:fld id="{32E90C2E-8B1A-4D8D-966B-C539A8D5839B}" type="slidenum">
              <a:rPr lang="en-US"/>
              <a:pPr>
                <a:defRPr/>
              </a:pPr>
              <a:t>‹#›</a:t>
            </a:fld>
            <a:endParaRPr lang="en-US"/>
          </a:p>
        </p:txBody>
      </p:sp>
    </p:spTree>
    <p:extLst>
      <p:ext uri="{BB962C8B-B14F-4D97-AF65-F5344CB8AC3E}">
        <p14:creationId xmlns:p14="http://schemas.microsoft.com/office/powerpoint/2010/main" val="411837792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CEC3B620-93AE-491A-8559-244F0130494F}" type="datetimeFigureOut">
              <a:rPr lang="en-US"/>
              <a:pPr>
                <a:defRPr/>
              </a:pPr>
              <a:t>10/20/2022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1-</a:t>
            </a:r>
            <a:fld id="{1BA4E515-AE4C-4F1E-8210-9C7505A015AF}" type="slidenum">
              <a:rPr lang="en-US"/>
              <a:pPr>
                <a:defRPr/>
              </a:pPr>
              <a:t>‹#›</a:t>
            </a:fld>
            <a:endParaRPr lang="en-US"/>
          </a:p>
        </p:txBody>
      </p:sp>
    </p:spTree>
    <p:extLst>
      <p:ext uri="{BB962C8B-B14F-4D97-AF65-F5344CB8AC3E}">
        <p14:creationId xmlns:p14="http://schemas.microsoft.com/office/powerpoint/2010/main" val="35343135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D0B159FE-EB86-47CD-BCEC-26ED13D254A6}" type="datetimeFigureOut">
              <a:rPr lang="en-US"/>
              <a:pPr>
                <a:defRPr/>
              </a:pPr>
              <a:t>10/20/2022</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a:defRPr/>
            </a:pPr>
            <a:r>
              <a:rPr lang="en-US"/>
              <a:t>1-</a:t>
            </a:r>
            <a:fld id="{2F69DAC2-A875-4847-AA7B-F8B7CBD066D0}" type="slidenum">
              <a:rPr lang="en-US"/>
              <a:pPr>
                <a:defRPr/>
              </a:pPr>
              <a:t>‹#›</a:t>
            </a:fld>
            <a:endParaRPr lang="en-US"/>
          </a:p>
        </p:txBody>
      </p:sp>
    </p:spTree>
    <p:extLst>
      <p:ext uri="{BB962C8B-B14F-4D97-AF65-F5344CB8AC3E}">
        <p14:creationId xmlns:p14="http://schemas.microsoft.com/office/powerpoint/2010/main" val="195862124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0259E8A-CFBE-411F-AD10-583C56195E46}"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47BD90E9-77B8-4725-AA82-CF71ED785B61}" type="slidenum">
              <a:rPr lang="en-US"/>
              <a:pPr>
                <a:defRPr/>
              </a:pPr>
              <a:t>‹#›</a:t>
            </a:fld>
            <a:endParaRPr lang="en-US"/>
          </a:p>
        </p:txBody>
      </p:sp>
    </p:spTree>
    <p:extLst>
      <p:ext uri="{BB962C8B-B14F-4D97-AF65-F5344CB8AC3E}">
        <p14:creationId xmlns:p14="http://schemas.microsoft.com/office/powerpoint/2010/main" val="236045951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40B2654-67D7-43C1-A225-E2F8A8834F0C}"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01078ADC-34DA-4738-A1E2-EFACF0C57CF8}" type="slidenum">
              <a:rPr lang="en-US"/>
              <a:pPr>
                <a:defRPr/>
              </a:pPr>
              <a:t>‹#›</a:t>
            </a:fld>
            <a:endParaRPr lang="en-US"/>
          </a:p>
        </p:txBody>
      </p:sp>
    </p:spTree>
    <p:extLst>
      <p:ext uri="{BB962C8B-B14F-4D97-AF65-F5344CB8AC3E}">
        <p14:creationId xmlns:p14="http://schemas.microsoft.com/office/powerpoint/2010/main" val="420213780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6955367" y="1339850"/>
            <a:ext cx="4842933" cy="2192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6955367" y="3684589"/>
            <a:ext cx="4842933" cy="2192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5"/>
          <p:cNvSpPr>
            <a:spLocks noGrp="1"/>
          </p:cNvSpPr>
          <p:nvPr>
            <p:ph type="sldNum" sz="quarter" idx="10"/>
          </p:nvPr>
        </p:nvSpPr>
        <p:spPr/>
        <p:txBody>
          <a:bodyPr/>
          <a:lstStyle>
            <a:lvl1pPr>
              <a:defRPr/>
            </a:lvl1pPr>
          </a:lstStyle>
          <a:p>
            <a:pPr>
              <a:defRPr/>
            </a:pPr>
            <a:r>
              <a:rPr lang="en-US"/>
              <a:t>1-</a:t>
            </a:r>
            <a:fld id="{E945C558-98C1-4961-B7AF-3A84C0AFEBC2}" type="slidenum">
              <a:rPr lang="en-US"/>
              <a:pPr>
                <a:defRPr/>
              </a:pPr>
              <a:t>‹#›</a:t>
            </a:fld>
            <a:endParaRPr lang="en-US"/>
          </a:p>
        </p:txBody>
      </p:sp>
      <p:sp>
        <p:nvSpPr>
          <p:cNvPr id="7" name="Footer Placeholder 6"/>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99837627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0"/>
          </p:nvPr>
        </p:nvSpPr>
        <p:spPr/>
        <p:txBody>
          <a:bodyPr/>
          <a:lstStyle>
            <a:lvl1pPr>
              <a:defRPr/>
            </a:lvl1pPr>
          </a:lstStyle>
          <a:p>
            <a:pPr>
              <a:defRPr/>
            </a:pPr>
            <a:r>
              <a:rPr lang="en-US"/>
              <a:t>1-</a:t>
            </a:r>
            <a:fld id="{769B50E7-7B0B-41D4-8973-56D53033CB85}" type="slidenum">
              <a:rPr lang="en-US"/>
              <a:pPr>
                <a:defRPr/>
              </a:pPr>
              <a:t>‹#›</a:t>
            </a:fld>
            <a:endParaRPr lang="en-US"/>
          </a:p>
        </p:txBody>
      </p:sp>
      <p:sp>
        <p:nvSpPr>
          <p:cNvPr id="6" name="Footer Placeholder 5"/>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26245864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54087CAA-BBD8-43E0-9B9C-7E3FAC9AC06B}"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59109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ftr" sz="quarter" idx="10"/>
          </p:nvPr>
        </p:nvSpPr>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3859612A-B277-4DE3-A76D-223130C23BCC}" type="slidenum">
              <a:rPr lang="en-GB"/>
              <a:pPr>
                <a:defRPr/>
              </a:pPr>
              <a:t>‹#›</a:t>
            </a:fld>
            <a:endParaRPr lang="en-GB"/>
          </a:p>
        </p:txBody>
      </p:sp>
    </p:spTree>
    <p:extLst>
      <p:ext uri="{BB962C8B-B14F-4D97-AF65-F5344CB8AC3E}">
        <p14:creationId xmlns:p14="http://schemas.microsoft.com/office/powerpoint/2010/main" val="241519933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A0ED1D94-B300-4591-BB69-116AFF7DCA48}"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35842733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C86D90C4-3EE3-459E-B65C-4056DEA64AAF}"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428909880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909234" y="1339851"/>
            <a:ext cx="4842933"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FC346BCB-DDA6-4E58-AB72-4F598E73BB5C}"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50272512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4"/>
          <p:cNvSpPr>
            <a:spLocks noGrp="1" noChangeArrowheads="1"/>
          </p:cNvSpPr>
          <p:nvPr>
            <p:ph type="sldNum" sz="quarter" idx="10"/>
          </p:nvPr>
        </p:nvSpPr>
        <p:spPr/>
        <p:txBody>
          <a:bodyPr/>
          <a:lstStyle>
            <a:lvl1pPr>
              <a:defRPr/>
            </a:lvl1pPr>
          </a:lstStyle>
          <a:p>
            <a:pPr>
              <a:defRPr/>
            </a:pPr>
            <a:r>
              <a:rPr lang="en-US"/>
              <a:t>1-</a:t>
            </a:r>
            <a:fld id="{20C743E2-B35C-446D-BD43-AA77DE3A5A96}" type="slidenum">
              <a:rPr lang="en-US"/>
              <a:pPr>
                <a:defRPr/>
              </a:pPr>
              <a:t>‹#›</a:t>
            </a:fld>
            <a:endParaRPr lang="en-US"/>
          </a:p>
        </p:txBody>
      </p:sp>
      <p:sp>
        <p:nvSpPr>
          <p:cNvPr id="8"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83190978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4"/>
          <p:cNvSpPr>
            <a:spLocks noGrp="1" noChangeArrowheads="1"/>
          </p:cNvSpPr>
          <p:nvPr>
            <p:ph type="sldNum" sz="quarter" idx="10"/>
          </p:nvPr>
        </p:nvSpPr>
        <p:spPr/>
        <p:txBody>
          <a:bodyPr/>
          <a:lstStyle>
            <a:lvl1pPr>
              <a:defRPr/>
            </a:lvl1pPr>
          </a:lstStyle>
          <a:p>
            <a:pPr>
              <a:defRPr/>
            </a:pPr>
            <a:r>
              <a:rPr lang="en-US"/>
              <a:t>1-</a:t>
            </a:r>
            <a:fld id="{889F652B-EE87-43F8-ACA7-BF9091733C20}" type="slidenum">
              <a:rPr lang="en-US"/>
              <a:pPr>
                <a:defRPr/>
              </a:pPr>
              <a:t>‹#›</a:t>
            </a:fld>
            <a:endParaRPr lang="en-US"/>
          </a:p>
        </p:txBody>
      </p:sp>
      <p:sp>
        <p:nvSpPr>
          <p:cNvPr id="4"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23336656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p:txBody>
          <a:bodyPr/>
          <a:lstStyle>
            <a:lvl1pPr>
              <a:defRPr/>
            </a:lvl1pPr>
          </a:lstStyle>
          <a:p>
            <a:pPr>
              <a:defRPr/>
            </a:pPr>
            <a:r>
              <a:rPr lang="en-US"/>
              <a:t>1-</a:t>
            </a:r>
            <a:fld id="{323C9189-F26C-4502-A074-CB974B340B68}" type="slidenum">
              <a:rPr lang="en-US"/>
              <a:pPr>
                <a:defRPr/>
              </a:pPr>
              <a:t>‹#›</a:t>
            </a:fld>
            <a:endParaRPr lang="en-US"/>
          </a:p>
        </p:txBody>
      </p:sp>
      <p:sp>
        <p:nvSpPr>
          <p:cNvPr id="3"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65842809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CE73011A-2DEB-4F29-A617-158EB8D60B4E}"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96557399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CAD461C5-140D-4C1B-AA56-E3B2AAD45737}"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351461228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83635926-E5FC-42E6-86EC-A342BDDCA782}"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350533988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1"/>
            <a:ext cx="2489200" cy="58769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871133" y="1"/>
            <a:ext cx="7264400" cy="58769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9560EC74-2E57-4958-B47E-45446252EFA3}"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794187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EFFFC82B-FA3F-4D59-B11E-D04736725429}" type="slidenum">
              <a:rPr lang="en-GB"/>
              <a:pPr>
                <a:defRPr/>
              </a:pPr>
              <a:t>‹#›</a:t>
            </a:fld>
            <a:endParaRPr lang="en-GB"/>
          </a:p>
        </p:txBody>
      </p:sp>
    </p:spTree>
    <p:extLst>
      <p:ext uri="{BB962C8B-B14F-4D97-AF65-F5344CB8AC3E}">
        <p14:creationId xmlns:p14="http://schemas.microsoft.com/office/powerpoint/2010/main" val="169266163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6955367" y="1339850"/>
            <a:ext cx="4842933" cy="2192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6955367" y="3684589"/>
            <a:ext cx="4842933" cy="2192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5"/>
          <p:cNvSpPr>
            <a:spLocks noGrp="1"/>
          </p:cNvSpPr>
          <p:nvPr>
            <p:ph type="sldNum" sz="quarter" idx="10"/>
          </p:nvPr>
        </p:nvSpPr>
        <p:spPr/>
        <p:txBody>
          <a:bodyPr/>
          <a:lstStyle>
            <a:lvl1pPr>
              <a:defRPr/>
            </a:lvl1pPr>
          </a:lstStyle>
          <a:p>
            <a:pPr>
              <a:defRPr/>
            </a:pPr>
            <a:r>
              <a:rPr lang="en-US"/>
              <a:t>1-</a:t>
            </a:r>
            <a:fld id="{E3DCD1DD-4083-4FB9-8495-9CBC91690C2A}" type="slidenum">
              <a:rPr lang="en-US"/>
              <a:pPr>
                <a:defRPr/>
              </a:pPr>
              <a:t>‹#›</a:t>
            </a:fld>
            <a:endParaRPr lang="en-US"/>
          </a:p>
        </p:txBody>
      </p:sp>
      <p:sp>
        <p:nvSpPr>
          <p:cNvPr id="7" name="Footer Placeholder 6"/>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30179530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0"/>
          </p:nvPr>
        </p:nvSpPr>
        <p:spPr/>
        <p:txBody>
          <a:bodyPr/>
          <a:lstStyle>
            <a:lvl1pPr>
              <a:defRPr/>
            </a:lvl1pPr>
          </a:lstStyle>
          <a:p>
            <a:pPr>
              <a:defRPr/>
            </a:pPr>
            <a:r>
              <a:rPr lang="en-US"/>
              <a:t>1-</a:t>
            </a:r>
            <a:fld id="{2272AF9C-2DF3-4CA7-8202-AD747B2DFEA2}" type="slidenum">
              <a:rPr lang="en-US"/>
              <a:pPr>
                <a:defRPr/>
              </a:pPr>
              <a:t>‹#›</a:t>
            </a:fld>
            <a:endParaRPr lang="en-US"/>
          </a:p>
        </p:txBody>
      </p:sp>
      <p:sp>
        <p:nvSpPr>
          <p:cNvPr id="6" name="Footer Placeholder 5"/>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69711161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5C841021-42F3-4596-BBD7-FEC2A3355036}" type="datetimeFigureOut">
              <a:rPr lang="en-US"/>
              <a:pPr>
                <a:defRPr/>
              </a:pPr>
              <a:t>10/20/2022</a:t>
            </a:fld>
            <a:endParaRPr lang="en-US"/>
          </a:p>
        </p:txBody>
      </p:sp>
      <p:sp>
        <p:nvSpPr>
          <p:cNvPr id="5" name="Footer Placeholder 18"/>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r>
              <a:rPr lang="en-US"/>
              <a:t>1-</a:t>
            </a:r>
            <a:fld id="{6C4292D9-4858-472D-9611-761463BBC10E}" type="slidenum">
              <a:rPr lang="en-US"/>
              <a:pPr>
                <a:defRPr/>
              </a:pPr>
              <a:t>‹#›</a:t>
            </a:fld>
            <a:endParaRPr lang="en-US"/>
          </a:p>
        </p:txBody>
      </p:sp>
    </p:spTree>
    <p:extLst>
      <p:ext uri="{BB962C8B-B14F-4D97-AF65-F5344CB8AC3E}">
        <p14:creationId xmlns:p14="http://schemas.microsoft.com/office/powerpoint/2010/main" val="3749332354"/>
      </p:ext>
    </p:extLst>
  </p:cSld>
  <p:clrMapOvr>
    <a:overrideClrMapping bg1="dk1" tx1="lt1" bg2="dk2" tx2="lt2" accent1="accent1" accent2="accent2" accent3="accent3" accent4="accent4" accent5="accent5" accent6="accent6" hlink="hlink" folHlink="folHlink"/>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5979F8E-E416-4615-A1E7-C67B449B30A9}"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50FF5ECD-DA5F-4B87-9C10-81444B79BA11}" type="slidenum">
              <a:rPr lang="en-US"/>
              <a:pPr>
                <a:defRPr/>
              </a:pPr>
              <a:t>‹#›</a:t>
            </a:fld>
            <a:endParaRPr lang="en-US"/>
          </a:p>
        </p:txBody>
      </p:sp>
    </p:spTree>
    <p:extLst>
      <p:ext uri="{BB962C8B-B14F-4D97-AF65-F5344CB8AC3E}">
        <p14:creationId xmlns:p14="http://schemas.microsoft.com/office/powerpoint/2010/main" val="201562776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fld id="{1B834B9F-3B06-40B1-84F3-8D58AC00267C}"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0784EA87-4753-46F7-A5EC-9E824FA4959A}" type="slidenum">
              <a:rPr lang="en-US"/>
              <a:pPr>
                <a:defRPr/>
              </a:pPr>
              <a:t>‹#›</a:t>
            </a:fld>
            <a:endParaRPr lang="en-US"/>
          </a:p>
        </p:txBody>
      </p:sp>
    </p:spTree>
    <p:extLst>
      <p:ext uri="{BB962C8B-B14F-4D97-AF65-F5344CB8AC3E}">
        <p14:creationId xmlns:p14="http://schemas.microsoft.com/office/powerpoint/2010/main" val="3083715251"/>
      </p:ext>
    </p:extLst>
  </p:cSld>
  <p:clrMapOvr>
    <a:overrideClrMapping bg1="dk1" tx1="lt1" bg2="dk2" tx2="lt2" accent1="accent1" accent2="accent2" accent3="accent3" accent4="accent4" accent5="accent5" accent6="accent6" hlink="hlink" folHlink="folHlink"/>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0C1AE63-BFC8-41AB-A429-1EBF8126FA7A}" type="datetimeFigureOut">
              <a:rPr lang="en-US"/>
              <a:pPr>
                <a:defRPr/>
              </a:pPr>
              <a:t>10/20/2022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1-</a:t>
            </a:r>
            <a:fld id="{84C8CC09-772E-444E-9ED2-BA4257174B16}" type="slidenum">
              <a:rPr lang="en-US"/>
              <a:pPr>
                <a:defRPr/>
              </a:pPr>
              <a:t>‹#›</a:t>
            </a:fld>
            <a:endParaRPr lang="en-US"/>
          </a:p>
        </p:txBody>
      </p:sp>
    </p:spTree>
    <p:extLst>
      <p:ext uri="{BB962C8B-B14F-4D97-AF65-F5344CB8AC3E}">
        <p14:creationId xmlns:p14="http://schemas.microsoft.com/office/powerpoint/2010/main" val="176638123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6087C818-AACA-44AB-83D1-8A92ECD2D909}" type="datetimeFigureOut">
              <a:rPr lang="en-US"/>
              <a:pPr>
                <a:defRPr/>
              </a:pPr>
              <a:t>10/20/2022</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r>
              <a:rPr lang="en-US"/>
              <a:t>1-</a:t>
            </a:r>
            <a:fld id="{77ABA8C1-5A27-4921-880F-D25826DA0F8F}" type="slidenum">
              <a:rPr lang="en-US"/>
              <a:pPr>
                <a:defRPr/>
              </a:pPr>
              <a:t>‹#›</a:t>
            </a:fld>
            <a:endParaRPr lang="en-US"/>
          </a:p>
        </p:txBody>
      </p:sp>
    </p:spTree>
    <p:extLst>
      <p:ext uri="{BB962C8B-B14F-4D97-AF65-F5344CB8AC3E}">
        <p14:creationId xmlns:p14="http://schemas.microsoft.com/office/powerpoint/2010/main" val="11198482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5099942D-9EA9-4A33-B657-99DFA5A185CE}" type="datetimeFigureOut">
              <a:rPr lang="en-US"/>
              <a:pPr>
                <a:defRPr/>
              </a:pPr>
              <a:t>10/20/2022</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r>
              <a:rPr lang="en-US"/>
              <a:t>1-</a:t>
            </a:r>
            <a:fld id="{8AEA7242-D989-4A25-9068-836FE3992117}" type="slidenum">
              <a:rPr lang="en-US"/>
              <a:pPr>
                <a:defRPr/>
              </a:pPr>
              <a:t>‹#›</a:t>
            </a:fld>
            <a:endParaRPr lang="en-US"/>
          </a:p>
        </p:txBody>
      </p:sp>
    </p:spTree>
    <p:extLst>
      <p:ext uri="{BB962C8B-B14F-4D97-AF65-F5344CB8AC3E}">
        <p14:creationId xmlns:p14="http://schemas.microsoft.com/office/powerpoint/2010/main" val="19260626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B69A182-783D-4D66-9A0F-B112B937D839}" type="datetimeFigureOut">
              <a:rPr lang="en-US"/>
              <a:pPr>
                <a:defRPr/>
              </a:pPr>
              <a:t>10/20/2022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1-</a:t>
            </a:r>
            <a:fld id="{669580C8-D1B8-4B45-B1E4-4D01D68E52AE}" type="slidenum">
              <a:rPr lang="en-US"/>
              <a:pPr>
                <a:defRPr/>
              </a:pPr>
              <a:t>‹#›</a:t>
            </a:fld>
            <a:endParaRPr lang="en-US"/>
          </a:p>
        </p:txBody>
      </p:sp>
    </p:spTree>
    <p:extLst>
      <p:ext uri="{BB962C8B-B14F-4D97-AF65-F5344CB8AC3E}">
        <p14:creationId xmlns:p14="http://schemas.microsoft.com/office/powerpoint/2010/main" val="278497607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CEC3B620-93AE-491A-8559-244F0130494F}" type="datetimeFigureOut">
              <a:rPr lang="en-US"/>
              <a:pPr>
                <a:defRPr/>
              </a:pPr>
              <a:t>10/20/2022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1-</a:t>
            </a:r>
            <a:fld id="{791EEF20-E0AB-46FE-9AC2-DF3E2C9B2AEC}" type="slidenum">
              <a:rPr lang="en-US"/>
              <a:pPr>
                <a:defRPr/>
              </a:pPr>
              <a:t>‹#›</a:t>
            </a:fld>
            <a:endParaRPr lang="en-US"/>
          </a:p>
        </p:txBody>
      </p:sp>
    </p:spTree>
    <p:extLst>
      <p:ext uri="{BB962C8B-B14F-4D97-AF65-F5344CB8AC3E}">
        <p14:creationId xmlns:p14="http://schemas.microsoft.com/office/powerpoint/2010/main" val="1668467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7"/>
          <p:cNvSpPr>
            <a:spLocks noGrp="1" noChangeArrowheads="1"/>
          </p:cNvSpPr>
          <p:nvPr>
            <p:ph type="ftr" sz="quarter" idx="10"/>
          </p:nvPr>
        </p:nvSpPr>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4B07451E-6DE4-4EFF-BC0C-6415A884E833}" type="slidenum">
              <a:rPr lang="en-GB"/>
              <a:pPr>
                <a:defRPr/>
              </a:pPr>
              <a:t>‹#›</a:t>
            </a:fld>
            <a:endParaRPr lang="en-GB"/>
          </a:p>
        </p:txBody>
      </p:sp>
    </p:spTree>
    <p:extLst>
      <p:ext uri="{BB962C8B-B14F-4D97-AF65-F5344CB8AC3E}">
        <p14:creationId xmlns:p14="http://schemas.microsoft.com/office/powerpoint/2010/main" val="186747958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D0B159FE-EB86-47CD-BCEC-26ED13D254A6}" type="datetimeFigureOut">
              <a:rPr lang="en-US"/>
              <a:pPr>
                <a:defRPr/>
              </a:pPr>
              <a:t>10/20/2022</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a:defRPr/>
            </a:pPr>
            <a:r>
              <a:rPr lang="en-US"/>
              <a:t>1-</a:t>
            </a:r>
            <a:fld id="{84C7FDD6-274E-435B-AD03-DE83E937EE9F}" type="slidenum">
              <a:rPr lang="en-US"/>
              <a:pPr>
                <a:defRPr/>
              </a:pPr>
              <a:t>‹#›</a:t>
            </a:fld>
            <a:endParaRPr lang="en-US"/>
          </a:p>
        </p:txBody>
      </p:sp>
    </p:spTree>
    <p:extLst>
      <p:ext uri="{BB962C8B-B14F-4D97-AF65-F5344CB8AC3E}">
        <p14:creationId xmlns:p14="http://schemas.microsoft.com/office/powerpoint/2010/main" val="319174258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0259E8A-CFBE-411F-AD10-583C56195E46}"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3A2BB906-E92B-45E6-840F-922B6CB9BF7A}" type="slidenum">
              <a:rPr lang="en-US"/>
              <a:pPr>
                <a:defRPr/>
              </a:pPr>
              <a:t>‹#›</a:t>
            </a:fld>
            <a:endParaRPr lang="en-US"/>
          </a:p>
        </p:txBody>
      </p:sp>
    </p:spTree>
    <p:extLst>
      <p:ext uri="{BB962C8B-B14F-4D97-AF65-F5344CB8AC3E}">
        <p14:creationId xmlns:p14="http://schemas.microsoft.com/office/powerpoint/2010/main" val="79234204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40B2654-67D7-43C1-A225-E2F8A8834F0C}"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8124AB54-AB5E-4871-9A0A-25639B78A2F4}" type="slidenum">
              <a:rPr lang="en-US"/>
              <a:pPr>
                <a:defRPr/>
              </a:pPr>
              <a:t>‹#›</a:t>
            </a:fld>
            <a:endParaRPr lang="en-US"/>
          </a:p>
        </p:txBody>
      </p:sp>
    </p:spTree>
    <p:extLst>
      <p:ext uri="{BB962C8B-B14F-4D97-AF65-F5344CB8AC3E}">
        <p14:creationId xmlns:p14="http://schemas.microsoft.com/office/powerpoint/2010/main" val="346795305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6955367" y="1339850"/>
            <a:ext cx="4842933" cy="2192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6955367" y="3684589"/>
            <a:ext cx="4842933" cy="2192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5"/>
          <p:cNvSpPr>
            <a:spLocks noGrp="1"/>
          </p:cNvSpPr>
          <p:nvPr>
            <p:ph type="sldNum" sz="quarter" idx="10"/>
          </p:nvPr>
        </p:nvSpPr>
        <p:spPr/>
        <p:txBody>
          <a:bodyPr/>
          <a:lstStyle>
            <a:lvl1pPr>
              <a:defRPr/>
            </a:lvl1pPr>
          </a:lstStyle>
          <a:p>
            <a:pPr>
              <a:defRPr/>
            </a:pPr>
            <a:r>
              <a:rPr lang="en-US"/>
              <a:t>1-</a:t>
            </a:r>
            <a:fld id="{5910E72A-B3EF-4F3A-A6DC-D6F2CF697C0F}" type="slidenum">
              <a:rPr lang="en-US"/>
              <a:pPr>
                <a:defRPr/>
              </a:pPr>
              <a:t>‹#›</a:t>
            </a:fld>
            <a:endParaRPr lang="en-US"/>
          </a:p>
        </p:txBody>
      </p:sp>
      <p:sp>
        <p:nvSpPr>
          <p:cNvPr id="7" name="Footer Placeholder 6"/>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87437096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0"/>
          </p:nvPr>
        </p:nvSpPr>
        <p:spPr/>
        <p:txBody>
          <a:bodyPr/>
          <a:lstStyle>
            <a:lvl1pPr>
              <a:defRPr/>
            </a:lvl1pPr>
          </a:lstStyle>
          <a:p>
            <a:pPr>
              <a:defRPr/>
            </a:pPr>
            <a:r>
              <a:rPr lang="en-US"/>
              <a:t>1-</a:t>
            </a:r>
            <a:fld id="{A3E450F7-05A0-4CAA-B755-9D68C40E8A83}" type="slidenum">
              <a:rPr lang="en-US"/>
              <a:pPr>
                <a:defRPr/>
              </a:pPr>
              <a:t>‹#›</a:t>
            </a:fld>
            <a:endParaRPr lang="en-US"/>
          </a:p>
        </p:txBody>
      </p:sp>
      <p:sp>
        <p:nvSpPr>
          <p:cNvPr id="6" name="Footer Placeholder 5"/>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52554919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D1F87CD-8A1E-454C-BE39-DDE4F4425CAB}" type="datetime1">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D55678D-462F-4B07-A028-431347B0C46B}" type="slidenum">
              <a:rPr lang="en-GB"/>
              <a:pPr>
                <a:defRPr/>
              </a:pPr>
              <a:t>‹#›</a:t>
            </a:fld>
            <a:endParaRPr lang="en-GB"/>
          </a:p>
        </p:txBody>
      </p:sp>
    </p:spTree>
    <p:extLst>
      <p:ext uri="{BB962C8B-B14F-4D97-AF65-F5344CB8AC3E}">
        <p14:creationId xmlns:p14="http://schemas.microsoft.com/office/powerpoint/2010/main" val="49584943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7FE05A2-889B-434E-ADF6-8CE92C40336C}" type="datetime1">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40ED1C78-1964-4C2D-A24D-42CB3F4C4E0F}" type="slidenum">
              <a:rPr lang="en-US"/>
              <a:pPr>
                <a:defRPr/>
              </a:pPr>
              <a:t>‹#›</a:t>
            </a:fld>
            <a:endParaRPr lang="en-US"/>
          </a:p>
        </p:txBody>
      </p:sp>
    </p:spTree>
    <p:extLst>
      <p:ext uri="{BB962C8B-B14F-4D97-AF65-F5344CB8AC3E}">
        <p14:creationId xmlns:p14="http://schemas.microsoft.com/office/powerpoint/2010/main" val="185124314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fld id="{0073D8D4-65AD-4703-BFE1-E2917E082AF0}" type="datetime1">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A6BEBBD2-93AB-4C62-B5A7-DCCB73D40553}" type="slidenum">
              <a:rPr lang="en-US"/>
              <a:pPr>
                <a:defRPr/>
              </a:pPr>
              <a:t>‹#›</a:t>
            </a:fld>
            <a:endParaRPr lang="en-US"/>
          </a:p>
        </p:txBody>
      </p:sp>
    </p:spTree>
    <p:extLst>
      <p:ext uri="{BB962C8B-B14F-4D97-AF65-F5344CB8AC3E}">
        <p14:creationId xmlns:p14="http://schemas.microsoft.com/office/powerpoint/2010/main" val="383768973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CD84F1D-AFF0-4EA2-A3AB-43870BF5E115}" type="datetime1">
              <a:rPr lang="en-US"/>
              <a:pPr>
                <a:defRPr/>
              </a:pPr>
              <a:t>10/20/2022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US"/>
              <a:t>1-</a:t>
            </a:r>
            <a:fld id="{0A17483D-95C1-4987-BF3D-CAFF552577EE}" type="slidenum">
              <a:rPr lang="en-US"/>
              <a:pPr>
                <a:defRPr/>
              </a:pPr>
              <a:t>‹#›</a:t>
            </a:fld>
            <a:endParaRPr lang="en-US"/>
          </a:p>
        </p:txBody>
      </p:sp>
    </p:spTree>
    <p:extLst>
      <p:ext uri="{BB962C8B-B14F-4D97-AF65-F5344CB8AC3E}">
        <p14:creationId xmlns:p14="http://schemas.microsoft.com/office/powerpoint/2010/main" val="244956278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CAF52B1-DACB-43E5-9B30-9232D827885E}" type="datetime1">
              <a:rPr lang="en-US"/>
              <a:pPr>
                <a:defRPr/>
              </a:pPr>
              <a:t>10/20/2022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r>
              <a:rPr lang="en-US"/>
              <a:t>1-</a:t>
            </a:r>
            <a:fld id="{CB2D4178-5963-4BA5-A89E-021FFE90ED55}" type="slidenum">
              <a:rPr lang="en-US"/>
              <a:pPr>
                <a:defRPr/>
              </a:pPr>
              <a:t>‹#›</a:t>
            </a:fld>
            <a:endParaRPr lang="en-US"/>
          </a:p>
        </p:txBody>
      </p:sp>
    </p:spTree>
    <p:extLst>
      <p:ext uri="{BB962C8B-B14F-4D97-AF65-F5344CB8AC3E}">
        <p14:creationId xmlns:p14="http://schemas.microsoft.com/office/powerpoint/2010/main" val="1880175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8518" y="1484314"/>
            <a:ext cx="4938183"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19901" y="1484314"/>
            <a:ext cx="4940300"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083ADBE4-DA90-4F09-BEA0-E0EAF1F913DB}" type="slidenum">
              <a:rPr lang="en-GB"/>
              <a:pPr>
                <a:defRPr/>
              </a:pPr>
              <a:t>‹#›</a:t>
            </a:fld>
            <a:endParaRPr lang="en-GB"/>
          </a:p>
        </p:txBody>
      </p:sp>
    </p:spTree>
    <p:extLst>
      <p:ext uri="{BB962C8B-B14F-4D97-AF65-F5344CB8AC3E}">
        <p14:creationId xmlns:p14="http://schemas.microsoft.com/office/powerpoint/2010/main" val="344426152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97D7072-3564-4E60-8F90-49AD97D003D0}" type="datetime1">
              <a:rPr lang="en-US"/>
              <a:pPr>
                <a:defRPr/>
              </a:pPr>
              <a:t>10/20/2022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r>
              <a:rPr lang="en-US"/>
              <a:t>1-</a:t>
            </a:r>
            <a:fld id="{AA80C02C-1643-4504-A837-065C6272DB79}" type="slidenum">
              <a:rPr lang="en-US"/>
              <a:pPr>
                <a:defRPr/>
              </a:pPr>
              <a:t>‹#›</a:t>
            </a:fld>
            <a:endParaRPr lang="en-US"/>
          </a:p>
        </p:txBody>
      </p:sp>
    </p:spTree>
    <p:extLst>
      <p:ext uri="{BB962C8B-B14F-4D97-AF65-F5344CB8AC3E}">
        <p14:creationId xmlns:p14="http://schemas.microsoft.com/office/powerpoint/2010/main" val="304629972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73AF16F-1AB4-4323-AAD0-6ACEC2D9FCC8}" type="datetime1">
              <a:rPr lang="en-US"/>
              <a:pPr>
                <a:defRPr/>
              </a:pPr>
              <a:t>10/20/2022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r>
              <a:rPr lang="en-US"/>
              <a:t>1-</a:t>
            </a:r>
            <a:fld id="{C89D849D-3294-485D-AF34-1673873F089B}" type="slidenum">
              <a:rPr lang="en-US"/>
              <a:pPr>
                <a:defRPr/>
              </a:pPr>
              <a:t>‹#›</a:t>
            </a:fld>
            <a:endParaRPr lang="en-US"/>
          </a:p>
        </p:txBody>
      </p:sp>
    </p:spTree>
    <p:extLst>
      <p:ext uri="{BB962C8B-B14F-4D97-AF65-F5344CB8AC3E}">
        <p14:creationId xmlns:p14="http://schemas.microsoft.com/office/powerpoint/2010/main" val="303723660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452171E5-434E-4BCF-9A9B-9D7CFC76F5AF}" type="datetime1">
              <a:rPr lang="en-US"/>
              <a:pPr>
                <a:defRPr/>
              </a:pPr>
              <a:t>10/20/2022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US"/>
              <a:t>1-</a:t>
            </a:r>
            <a:fld id="{B70B5ED4-E45C-4F69-871D-2DFD62BFCB40}" type="slidenum">
              <a:rPr lang="en-US"/>
              <a:pPr>
                <a:defRPr/>
              </a:pPr>
              <a:t>‹#›</a:t>
            </a:fld>
            <a:endParaRPr lang="en-US"/>
          </a:p>
        </p:txBody>
      </p:sp>
    </p:spTree>
    <p:extLst>
      <p:ext uri="{BB962C8B-B14F-4D97-AF65-F5344CB8AC3E}">
        <p14:creationId xmlns:p14="http://schemas.microsoft.com/office/powerpoint/2010/main" val="105411265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B9CA22A8-E553-4324-8D26-37415784DAD6}" type="datetime1">
              <a:rPr lang="en-US"/>
              <a:pPr>
                <a:defRPr/>
              </a:pPr>
              <a:t>10/20/2022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US"/>
              <a:t>1-</a:t>
            </a:r>
            <a:fld id="{D876080E-07A6-4929-824E-86939ABE5713}" type="slidenum">
              <a:rPr lang="en-US"/>
              <a:pPr>
                <a:defRPr/>
              </a:pPr>
              <a:t>‹#›</a:t>
            </a:fld>
            <a:endParaRPr lang="en-US"/>
          </a:p>
        </p:txBody>
      </p:sp>
    </p:spTree>
    <p:extLst>
      <p:ext uri="{BB962C8B-B14F-4D97-AF65-F5344CB8AC3E}">
        <p14:creationId xmlns:p14="http://schemas.microsoft.com/office/powerpoint/2010/main" val="309308702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6AEAF9-5E94-406B-92FB-FF5030AFC7CF}" type="datetime1">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0F86D595-DBE4-46E8-B935-A039440D6039}" type="slidenum">
              <a:rPr lang="en-US"/>
              <a:pPr>
                <a:defRPr/>
              </a:pPr>
              <a:t>‹#›</a:t>
            </a:fld>
            <a:endParaRPr lang="en-US"/>
          </a:p>
        </p:txBody>
      </p:sp>
    </p:spTree>
    <p:extLst>
      <p:ext uri="{BB962C8B-B14F-4D97-AF65-F5344CB8AC3E}">
        <p14:creationId xmlns:p14="http://schemas.microsoft.com/office/powerpoint/2010/main" val="171321331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BBA79A8-740B-4D0E-95EE-5C49ADEB9EA1}" type="datetime1">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96DCB3DF-75D4-4A58-A863-2973A42320CE}" type="slidenum">
              <a:rPr lang="en-US"/>
              <a:pPr>
                <a:defRPr/>
              </a:pPr>
              <a:t>‹#›</a:t>
            </a:fld>
            <a:endParaRPr lang="en-US"/>
          </a:p>
        </p:txBody>
      </p:sp>
    </p:spTree>
    <p:extLst>
      <p:ext uri="{BB962C8B-B14F-4D97-AF65-F5344CB8AC3E}">
        <p14:creationId xmlns:p14="http://schemas.microsoft.com/office/powerpoint/2010/main" val="367445836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14400" y="2130426"/>
            <a:ext cx="10365317" cy="1470025"/>
          </a:xfrm>
        </p:spPr>
        <p:txBody>
          <a:bodyPr/>
          <a:lstStyle>
            <a:lvl1pPr>
              <a:defRPr/>
            </a:lvl1pPr>
          </a:lstStyle>
          <a:p>
            <a:r>
              <a:rPr lang="en-US" smtClean="0"/>
              <a:t>Click to edit Master title style</a:t>
            </a:r>
            <a:endParaRPr lang="en-GB"/>
          </a:p>
        </p:txBody>
      </p:sp>
      <p:sp>
        <p:nvSpPr>
          <p:cNvPr id="5123" name="Rectangle 3"/>
          <p:cNvSpPr>
            <a:spLocks noGrp="1" noChangeArrowheads="1"/>
          </p:cNvSpPr>
          <p:nvPr>
            <p:ph type="subTitle" idx="1"/>
          </p:nvPr>
        </p:nvSpPr>
        <p:spPr>
          <a:xfrm>
            <a:off x="1828800" y="3886200"/>
            <a:ext cx="8534400" cy="1752600"/>
          </a:xfrm>
        </p:spPr>
        <p:txBody>
          <a:bodyPr/>
          <a:lstStyle>
            <a:lvl1pPr marL="0" indent="0" algn="ctr">
              <a:buFontTx/>
              <a:buNone/>
              <a:defRPr>
                <a:solidFill>
                  <a:srgbClr val="6185D5"/>
                </a:solidFill>
              </a:defRPr>
            </a:lvl1pPr>
          </a:lstStyle>
          <a:p>
            <a:r>
              <a:rPr lang="en-US" smtClean="0"/>
              <a:t>Click to edit Master subtitle style</a:t>
            </a:r>
            <a:endParaRPr lang="en-GB"/>
          </a:p>
        </p:txBody>
      </p:sp>
      <p:sp>
        <p:nvSpPr>
          <p:cNvPr id="4" name="Rectangle 9"/>
          <p:cNvSpPr>
            <a:spLocks noGrp="1" noChangeArrowheads="1"/>
          </p:cNvSpPr>
          <p:nvPr>
            <p:ph type="sldNum" sz="quarter" idx="10"/>
          </p:nvPr>
        </p:nvSpPr>
        <p:spPr bwMode="auto">
          <a:xfrm>
            <a:off x="10416118" y="404813"/>
            <a:ext cx="1248833" cy="1008062"/>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4400">
                <a:solidFill>
                  <a:srgbClr val="0054A8"/>
                </a:solidFill>
                <a:effectLst>
                  <a:outerShdw blurRad="38100" dist="38100" dir="2700000" algn="tl">
                    <a:srgbClr val="C0C0C0"/>
                  </a:outerShdw>
                </a:effectLst>
                <a:latin typeface="Arial" charset="0"/>
              </a:defRPr>
            </a:lvl1pPr>
          </a:lstStyle>
          <a:p>
            <a:pPr>
              <a:defRPr/>
            </a:pPr>
            <a:fld id="{30EC9178-1FF8-4399-9592-6D529DB4EC9B}" type="slidenum">
              <a:rPr lang="en-GB"/>
              <a:pPr>
                <a:defRPr/>
              </a:pPr>
              <a:t>‹#›</a:t>
            </a:fld>
            <a:endParaRPr lang="en-GB"/>
          </a:p>
        </p:txBody>
      </p:sp>
    </p:spTree>
    <p:extLst>
      <p:ext uri="{BB962C8B-B14F-4D97-AF65-F5344CB8AC3E}">
        <p14:creationId xmlns:p14="http://schemas.microsoft.com/office/powerpoint/2010/main" val="165433583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1068181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413073352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678518" y="1600201"/>
            <a:ext cx="4938183"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819901" y="1600201"/>
            <a:ext cx="4940300"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12750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ftr" sz="quarter" idx="10"/>
          </p:nvPr>
        </p:nvSpPr>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3D1DFFFF-174A-49B1-AF6D-5ACC576A4661}" type="slidenum">
              <a:rPr lang="en-GB"/>
              <a:pPr>
                <a:defRPr/>
              </a:pPr>
              <a:t>‹#›</a:t>
            </a:fld>
            <a:endParaRPr lang="en-GB"/>
          </a:p>
        </p:txBody>
      </p:sp>
    </p:spTree>
    <p:extLst>
      <p:ext uri="{BB962C8B-B14F-4D97-AF65-F5344CB8AC3E}">
        <p14:creationId xmlns:p14="http://schemas.microsoft.com/office/powerpoint/2010/main" val="36396097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3888394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63139651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903493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31360563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54240313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5129015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1368" y="260351"/>
            <a:ext cx="2518833" cy="62642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78518" y="260351"/>
            <a:ext cx="7359649" cy="62642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0102959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42D48C48-D0A9-45C3-9622-A977A793E637}" type="slidenum">
              <a:rPr lang="en-GB"/>
              <a:pPr>
                <a:defRPr/>
              </a:pPr>
              <a:t>‹#›</a:t>
            </a:fld>
            <a:endParaRPr lang="en-GB"/>
          </a:p>
        </p:txBody>
      </p:sp>
    </p:spTree>
    <p:extLst>
      <p:ext uri="{BB962C8B-B14F-4D97-AF65-F5344CB8AC3E}">
        <p14:creationId xmlns:p14="http://schemas.microsoft.com/office/powerpoint/2010/main" val="249389740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71A9DF81-B1B9-4CA1-9BA4-34FBC52B28B9}" type="slidenum">
              <a:rPr lang="en-GB"/>
              <a:pPr>
                <a:defRPr/>
              </a:pPr>
              <a:t>‹#›</a:t>
            </a:fld>
            <a:endParaRPr lang="en-GB"/>
          </a:p>
        </p:txBody>
      </p:sp>
    </p:spTree>
    <p:extLst>
      <p:ext uri="{BB962C8B-B14F-4D97-AF65-F5344CB8AC3E}">
        <p14:creationId xmlns:p14="http://schemas.microsoft.com/office/powerpoint/2010/main" val="30202581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42D297F5-43D7-4646-9A5C-08FD9D849FB8}" type="slidenum">
              <a:rPr lang="en-GB"/>
              <a:pPr>
                <a:defRPr/>
              </a:pPr>
              <a:t>‹#›</a:t>
            </a:fld>
            <a:endParaRPr lang="en-GB"/>
          </a:p>
        </p:txBody>
      </p:sp>
    </p:spTree>
    <p:extLst>
      <p:ext uri="{BB962C8B-B14F-4D97-AF65-F5344CB8AC3E}">
        <p14:creationId xmlns:p14="http://schemas.microsoft.com/office/powerpoint/2010/main" val="1647909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ftr" sz="quarter" idx="10"/>
          </p:nvPr>
        </p:nvSpPr>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82F3F57F-C03E-43C0-97AC-F2CF0AE952F7}" type="slidenum">
              <a:rPr lang="en-GB"/>
              <a:pPr>
                <a:defRPr/>
              </a:pPr>
              <a:t>‹#›</a:t>
            </a:fld>
            <a:endParaRPr lang="en-GB"/>
          </a:p>
        </p:txBody>
      </p:sp>
    </p:spTree>
    <p:extLst>
      <p:ext uri="{BB962C8B-B14F-4D97-AF65-F5344CB8AC3E}">
        <p14:creationId xmlns:p14="http://schemas.microsoft.com/office/powerpoint/2010/main" val="43479298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8518" y="1484314"/>
            <a:ext cx="4938183"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19901" y="1484314"/>
            <a:ext cx="4940300"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07885BA3-5EBA-4E8D-B10D-0974E0576650}" type="slidenum">
              <a:rPr lang="en-GB"/>
              <a:pPr>
                <a:defRPr/>
              </a:pPr>
              <a:t>‹#›</a:t>
            </a:fld>
            <a:endParaRPr lang="en-GB"/>
          </a:p>
        </p:txBody>
      </p:sp>
    </p:spTree>
    <p:extLst>
      <p:ext uri="{BB962C8B-B14F-4D97-AF65-F5344CB8AC3E}">
        <p14:creationId xmlns:p14="http://schemas.microsoft.com/office/powerpoint/2010/main" val="419355813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125D9119-DD78-4571-8637-72EEEF8C053A}" type="slidenum">
              <a:rPr lang="en-GB"/>
              <a:pPr>
                <a:defRPr/>
              </a:pPr>
              <a:t>‹#›</a:t>
            </a:fld>
            <a:endParaRPr lang="en-GB"/>
          </a:p>
        </p:txBody>
      </p:sp>
    </p:spTree>
    <p:extLst>
      <p:ext uri="{BB962C8B-B14F-4D97-AF65-F5344CB8AC3E}">
        <p14:creationId xmlns:p14="http://schemas.microsoft.com/office/powerpoint/2010/main" val="227176843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20D5B675-B88E-41CB-A633-4A2035FFC844}" type="slidenum">
              <a:rPr lang="en-GB"/>
              <a:pPr>
                <a:defRPr/>
              </a:pPr>
              <a:t>‹#›</a:t>
            </a:fld>
            <a:endParaRPr lang="en-GB"/>
          </a:p>
        </p:txBody>
      </p:sp>
    </p:spTree>
    <p:extLst>
      <p:ext uri="{BB962C8B-B14F-4D97-AF65-F5344CB8AC3E}">
        <p14:creationId xmlns:p14="http://schemas.microsoft.com/office/powerpoint/2010/main" val="240824034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CDDBA41D-4E29-49E9-8499-5EE13196F69C}" type="slidenum">
              <a:rPr lang="en-GB"/>
              <a:pPr>
                <a:defRPr/>
              </a:pPr>
              <a:t>‹#›</a:t>
            </a:fld>
            <a:endParaRPr lang="en-GB"/>
          </a:p>
        </p:txBody>
      </p:sp>
    </p:spTree>
    <p:extLst>
      <p:ext uri="{BB962C8B-B14F-4D97-AF65-F5344CB8AC3E}">
        <p14:creationId xmlns:p14="http://schemas.microsoft.com/office/powerpoint/2010/main" val="307059304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3AB5F029-4451-4AB5-BE7E-2D1A9D122AE4}" type="slidenum">
              <a:rPr lang="en-GB"/>
              <a:pPr>
                <a:defRPr/>
              </a:pPr>
              <a:t>‹#›</a:t>
            </a:fld>
            <a:endParaRPr lang="en-GB"/>
          </a:p>
        </p:txBody>
      </p:sp>
    </p:spTree>
    <p:extLst>
      <p:ext uri="{BB962C8B-B14F-4D97-AF65-F5344CB8AC3E}">
        <p14:creationId xmlns:p14="http://schemas.microsoft.com/office/powerpoint/2010/main" val="34595874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D6157FE7-F9CE-42C5-95DB-85F2AEEDF75F}" type="slidenum">
              <a:rPr lang="en-GB"/>
              <a:pPr>
                <a:defRPr/>
              </a:pPr>
              <a:t>‹#›</a:t>
            </a:fld>
            <a:endParaRPr lang="en-GB"/>
          </a:p>
        </p:txBody>
      </p:sp>
    </p:spTree>
    <p:extLst>
      <p:ext uri="{BB962C8B-B14F-4D97-AF65-F5344CB8AC3E}">
        <p14:creationId xmlns:p14="http://schemas.microsoft.com/office/powerpoint/2010/main" val="426816665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A0F8A8BC-EE4B-4501-8B4D-FF73B3C98865}" type="slidenum">
              <a:rPr lang="en-GB"/>
              <a:pPr>
                <a:defRPr/>
              </a:pPr>
              <a:t>‹#›</a:t>
            </a:fld>
            <a:endParaRPr lang="en-GB"/>
          </a:p>
        </p:txBody>
      </p:sp>
    </p:spTree>
    <p:extLst>
      <p:ext uri="{BB962C8B-B14F-4D97-AF65-F5344CB8AC3E}">
        <p14:creationId xmlns:p14="http://schemas.microsoft.com/office/powerpoint/2010/main" val="218097902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1368" y="260350"/>
            <a:ext cx="2518833" cy="6148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78518" y="260350"/>
            <a:ext cx="7359649" cy="61483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F141F9CA-3BB9-4C4F-BBAE-CFD57D6D87E6}" type="slidenum">
              <a:rPr lang="en-GB"/>
              <a:pPr>
                <a:defRPr/>
              </a:pPr>
              <a:t>‹#›</a:t>
            </a:fld>
            <a:endParaRPr lang="en-GB"/>
          </a:p>
        </p:txBody>
      </p:sp>
    </p:spTree>
    <p:extLst>
      <p:ext uri="{BB962C8B-B14F-4D97-AF65-F5344CB8AC3E}">
        <p14:creationId xmlns:p14="http://schemas.microsoft.com/office/powerpoint/2010/main" val="279170667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14400" y="2130426"/>
            <a:ext cx="10365317" cy="1470025"/>
          </a:xfrm>
        </p:spPr>
        <p:txBody>
          <a:bodyPr/>
          <a:lstStyle>
            <a:lvl1pPr>
              <a:defRPr/>
            </a:lvl1pPr>
          </a:lstStyle>
          <a:p>
            <a:r>
              <a:rPr lang="en-US" smtClean="0"/>
              <a:t>Click to edit Master title style</a:t>
            </a:r>
            <a:endParaRPr lang="en-GB"/>
          </a:p>
        </p:txBody>
      </p:sp>
      <p:sp>
        <p:nvSpPr>
          <p:cNvPr id="5123" name="Rectangle 3"/>
          <p:cNvSpPr>
            <a:spLocks noGrp="1" noChangeArrowheads="1"/>
          </p:cNvSpPr>
          <p:nvPr>
            <p:ph type="subTitle" idx="1"/>
          </p:nvPr>
        </p:nvSpPr>
        <p:spPr>
          <a:xfrm>
            <a:off x="1828800" y="3886200"/>
            <a:ext cx="8534400" cy="1752600"/>
          </a:xfrm>
        </p:spPr>
        <p:txBody>
          <a:bodyPr/>
          <a:lstStyle>
            <a:lvl1pPr marL="0" indent="0" algn="ctr">
              <a:buFontTx/>
              <a:buNone/>
              <a:defRPr>
                <a:solidFill>
                  <a:srgbClr val="6185D5"/>
                </a:solidFill>
              </a:defRPr>
            </a:lvl1pPr>
          </a:lstStyle>
          <a:p>
            <a:r>
              <a:rPr lang="en-US" smtClean="0"/>
              <a:t>Click to edit Master subtitle style</a:t>
            </a:r>
            <a:endParaRPr lang="en-GB"/>
          </a:p>
        </p:txBody>
      </p:sp>
      <p:sp>
        <p:nvSpPr>
          <p:cNvPr id="4" name="Rectangle 9"/>
          <p:cNvSpPr>
            <a:spLocks noGrp="1" noChangeArrowheads="1"/>
          </p:cNvSpPr>
          <p:nvPr>
            <p:ph type="sldNum" sz="quarter" idx="10"/>
          </p:nvPr>
        </p:nvSpPr>
        <p:spPr bwMode="auto">
          <a:xfrm>
            <a:off x="10416118" y="404813"/>
            <a:ext cx="1248833" cy="1008062"/>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4400">
                <a:solidFill>
                  <a:srgbClr val="0054A8"/>
                </a:solidFill>
                <a:effectLst>
                  <a:outerShdw blurRad="38100" dist="38100" dir="2700000" algn="tl">
                    <a:srgbClr val="C0C0C0"/>
                  </a:outerShdw>
                </a:effectLst>
                <a:latin typeface="Arial" charset="0"/>
              </a:defRPr>
            </a:lvl1pPr>
          </a:lstStyle>
          <a:p>
            <a:pPr>
              <a:defRPr/>
            </a:pPr>
            <a:fld id="{1518FF5A-87AF-4C40-A933-C6524ABD36D8}" type="slidenum">
              <a:rPr lang="en-GB"/>
              <a:pPr>
                <a:defRPr/>
              </a:pPr>
              <a:t>‹#›</a:t>
            </a:fld>
            <a:endParaRPr lang="en-GB"/>
          </a:p>
        </p:txBody>
      </p:sp>
    </p:spTree>
    <p:extLst>
      <p:ext uri="{BB962C8B-B14F-4D97-AF65-F5344CB8AC3E}">
        <p14:creationId xmlns:p14="http://schemas.microsoft.com/office/powerpoint/2010/main" val="184884526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3922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A7627363-9AA0-4945-A900-D0C049A00A06}" type="slidenum">
              <a:rPr lang="en-GB"/>
              <a:pPr>
                <a:defRPr/>
              </a:pPr>
              <a:t>‹#›</a:t>
            </a:fld>
            <a:endParaRPr lang="en-GB"/>
          </a:p>
        </p:txBody>
      </p:sp>
    </p:spTree>
    <p:extLst>
      <p:ext uri="{BB962C8B-B14F-4D97-AF65-F5344CB8AC3E}">
        <p14:creationId xmlns:p14="http://schemas.microsoft.com/office/powerpoint/2010/main" val="12429717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324588107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678518" y="1600201"/>
            <a:ext cx="4938183"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819901" y="1600201"/>
            <a:ext cx="4940300"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261330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3911328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89846564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852384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92081147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68745476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9550925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1368" y="260351"/>
            <a:ext cx="2518833" cy="62642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78518" y="260351"/>
            <a:ext cx="7359649" cy="62642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2769603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68FB52B7-0B1D-4EB7-8955-51622DD1000E}" type="slidenum">
              <a:rPr lang="en-GB"/>
              <a:pPr>
                <a:defRPr/>
              </a:pPr>
              <a:t>‹#›</a:t>
            </a:fld>
            <a:endParaRPr lang="en-GB"/>
          </a:p>
        </p:txBody>
      </p:sp>
    </p:spTree>
    <p:extLst>
      <p:ext uri="{BB962C8B-B14F-4D97-AF65-F5344CB8AC3E}">
        <p14:creationId xmlns:p14="http://schemas.microsoft.com/office/powerpoint/2010/main" val="1990805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7"/>
          <p:cNvSpPr>
            <a:spLocks noGrp="1" noChangeArrowheads="1"/>
          </p:cNvSpPr>
          <p:nvPr>
            <p:ph type="ftr" sz="quarter" idx="10"/>
          </p:nvPr>
        </p:nvSpPr>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0D1036BF-923F-4830-B4B2-2517A00CD35A}" type="slidenum">
              <a:rPr lang="en-GB"/>
              <a:pPr>
                <a:defRPr/>
              </a:pPr>
              <a:t>‹#›</a:t>
            </a:fld>
            <a:endParaRPr lang="en-GB"/>
          </a:p>
        </p:txBody>
      </p:sp>
    </p:spTree>
    <p:extLst>
      <p:ext uri="{BB962C8B-B14F-4D97-AF65-F5344CB8AC3E}">
        <p14:creationId xmlns:p14="http://schemas.microsoft.com/office/powerpoint/2010/main" val="243454865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0409FC16-C35B-4229-84D4-37C3B19B9C53}" type="slidenum">
              <a:rPr lang="en-GB"/>
              <a:pPr>
                <a:defRPr/>
              </a:pPr>
              <a:t>‹#›</a:t>
            </a:fld>
            <a:endParaRPr lang="en-GB"/>
          </a:p>
        </p:txBody>
      </p:sp>
    </p:spTree>
    <p:extLst>
      <p:ext uri="{BB962C8B-B14F-4D97-AF65-F5344CB8AC3E}">
        <p14:creationId xmlns:p14="http://schemas.microsoft.com/office/powerpoint/2010/main" val="185882816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1FB8200E-B0E9-4B12-83A1-4274F432C434}" type="slidenum">
              <a:rPr lang="en-GB"/>
              <a:pPr>
                <a:defRPr/>
              </a:pPr>
              <a:t>‹#›</a:t>
            </a:fld>
            <a:endParaRPr lang="en-GB"/>
          </a:p>
        </p:txBody>
      </p:sp>
    </p:spTree>
    <p:extLst>
      <p:ext uri="{BB962C8B-B14F-4D97-AF65-F5344CB8AC3E}">
        <p14:creationId xmlns:p14="http://schemas.microsoft.com/office/powerpoint/2010/main" val="248681559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8518" y="1484314"/>
            <a:ext cx="4938183"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19901" y="1484314"/>
            <a:ext cx="4940300"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4830F800-E35C-4591-AFB9-3A89702826EA}" type="slidenum">
              <a:rPr lang="en-GB"/>
              <a:pPr>
                <a:defRPr/>
              </a:pPr>
              <a:t>‹#›</a:t>
            </a:fld>
            <a:endParaRPr lang="en-GB"/>
          </a:p>
        </p:txBody>
      </p:sp>
    </p:spTree>
    <p:extLst>
      <p:ext uri="{BB962C8B-B14F-4D97-AF65-F5344CB8AC3E}">
        <p14:creationId xmlns:p14="http://schemas.microsoft.com/office/powerpoint/2010/main" val="241221396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5F427CB9-A6EC-496F-88A2-0694954D1AF5}" type="slidenum">
              <a:rPr lang="en-GB"/>
              <a:pPr>
                <a:defRPr/>
              </a:pPr>
              <a:t>‹#›</a:t>
            </a:fld>
            <a:endParaRPr lang="en-GB"/>
          </a:p>
        </p:txBody>
      </p:sp>
    </p:spTree>
    <p:extLst>
      <p:ext uri="{BB962C8B-B14F-4D97-AF65-F5344CB8AC3E}">
        <p14:creationId xmlns:p14="http://schemas.microsoft.com/office/powerpoint/2010/main" val="161385995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6BB2218D-E7C5-41AC-874B-9F7D0287F5F5}" type="slidenum">
              <a:rPr lang="en-GB"/>
              <a:pPr>
                <a:defRPr/>
              </a:pPr>
              <a:t>‹#›</a:t>
            </a:fld>
            <a:endParaRPr lang="en-GB"/>
          </a:p>
        </p:txBody>
      </p:sp>
    </p:spTree>
    <p:extLst>
      <p:ext uri="{BB962C8B-B14F-4D97-AF65-F5344CB8AC3E}">
        <p14:creationId xmlns:p14="http://schemas.microsoft.com/office/powerpoint/2010/main" val="286249080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96B8E9E7-3C17-4D35-B6F5-836622FC4D30}" type="slidenum">
              <a:rPr lang="en-GB"/>
              <a:pPr>
                <a:defRPr/>
              </a:pPr>
              <a:t>‹#›</a:t>
            </a:fld>
            <a:endParaRPr lang="en-GB"/>
          </a:p>
        </p:txBody>
      </p:sp>
    </p:spTree>
    <p:extLst>
      <p:ext uri="{BB962C8B-B14F-4D97-AF65-F5344CB8AC3E}">
        <p14:creationId xmlns:p14="http://schemas.microsoft.com/office/powerpoint/2010/main" val="370050247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D948B732-219E-43D8-9303-3374933E0817}" type="slidenum">
              <a:rPr lang="en-GB"/>
              <a:pPr>
                <a:defRPr/>
              </a:pPr>
              <a:t>‹#›</a:t>
            </a:fld>
            <a:endParaRPr lang="en-GB"/>
          </a:p>
        </p:txBody>
      </p:sp>
    </p:spTree>
    <p:extLst>
      <p:ext uri="{BB962C8B-B14F-4D97-AF65-F5344CB8AC3E}">
        <p14:creationId xmlns:p14="http://schemas.microsoft.com/office/powerpoint/2010/main" val="406788203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C2BADEB3-C096-49D6-B02C-CE6A153A0753}" type="slidenum">
              <a:rPr lang="en-GB"/>
              <a:pPr>
                <a:defRPr/>
              </a:pPr>
              <a:t>‹#›</a:t>
            </a:fld>
            <a:endParaRPr lang="en-GB"/>
          </a:p>
        </p:txBody>
      </p:sp>
    </p:spTree>
    <p:extLst>
      <p:ext uri="{BB962C8B-B14F-4D97-AF65-F5344CB8AC3E}">
        <p14:creationId xmlns:p14="http://schemas.microsoft.com/office/powerpoint/2010/main" val="27349293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DE16790B-C19F-4A8B-8CD6-555E54E316CA}" type="slidenum">
              <a:rPr lang="en-GB"/>
              <a:pPr>
                <a:defRPr/>
              </a:pPr>
              <a:t>‹#›</a:t>
            </a:fld>
            <a:endParaRPr lang="en-GB"/>
          </a:p>
        </p:txBody>
      </p:sp>
    </p:spTree>
    <p:extLst>
      <p:ext uri="{BB962C8B-B14F-4D97-AF65-F5344CB8AC3E}">
        <p14:creationId xmlns:p14="http://schemas.microsoft.com/office/powerpoint/2010/main" val="249070591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1368" y="260350"/>
            <a:ext cx="2518833" cy="6148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78518" y="260350"/>
            <a:ext cx="7359649" cy="61483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47DAE223-CB7D-49A3-A765-DC67B9CC98F8}" type="slidenum">
              <a:rPr lang="en-GB"/>
              <a:pPr>
                <a:defRPr/>
              </a:pPr>
              <a:t>‹#›</a:t>
            </a:fld>
            <a:endParaRPr lang="en-GB"/>
          </a:p>
        </p:txBody>
      </p:sp>
    </p:spTree>
    <p:extLst>
      <p:ext uri="{BB962C8B-B14F-4D97-AF65-F5344CB8AC3E}">
        <p14:creationId xmlns:p14="http://schemas.microsoft.com/office/powerpoint/2010/main" val="393504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50023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7"/>
          <p:cNvSpPr>
            <a:spLocks noGrp="1" noChangeArrowheads="1"/>
          </p:cNvSpPr>
          <p:nvPr>
            <p:ph type="ftr" sz="quarter" idx="10"/>
          </p:nvPr>
        </p:nvSpPr>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77DC3468-1F3E-4F5B-B20D-DA01D6A1E2F6}" type="slidenum">
              <a:rPr lang="en-GB"/>
              <a:pPr>
                <a:defRPr/>
              </a:pPr>
              <a:t>‹#›</a:t>
            </a:fld>
            <a:endParaRPr lang="en-GB"/>
          </a:p>
        </p:txBody>
      </p:sp>
    </p:spTree>
    <p:extLst>
      <p:ext uri="{BB962C8B-B14F-4D97-AF65-F5344CB8AC3E}">
        <p14:creationId xmlns:p14="http://schemas.microsoft.com/office/powerpoint/2010/main" val="219478288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4"/>
          <p:cNvSpPr>
            <a:spLocks noGrp="1" noChangeArrowheads="1"/>
          </p:cNvSpPr>
          <p:nvPr>
            <p:ph type="sldNum" sz="quarter" idx="10"/>
          </p:nvPr>
        </p:nvSpPr>
        <p:spPr/>
        <p:txBody>
          <a:bodyPr/>
          <a:lstStyle>
            <a:lvl1pPr>
              <a:defRPr/>
            </a:lvl1pPr>
          </a:lstStyle>
          <a:p>
            <a:pPr>
              <a:defRPr/>
            </a:pPr>
            <a:fld id="{147A446C-4540-4C8C-9626-A0F7751A452E}" type="slidenum">
              <a:rPr lang="en-GB"/>
              <a:pPr>
                <a:defRPr/>
              </a:pPr>
              <a:t>‹#›</a:t>
            </a:fld>
            <a:endParaRPr lang="en-GB"/>
          </a:p>
        </p:txBody>
      </p:sp>
      <p:sp>
        <p:nvSpPr>
          <p:cNvPr id="5"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57815500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fld id="{384A3752-A8FF-4A72-AD06-B8AA5B49BD2E}"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61043215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4"/>
          <p:cNvSpPr>
            <a:spLocks noGrp="1" noChangeArrowheads="1"/>
          </p:cNvSpPr>
          <p:nvPr>
            <p:ph type="sldNum" sz="quarter" idx="10"/>
          </p:nvPr>
        </p:nvSpPr>
        <p:spPr/>
        <p:txBody>
          <a:bodyPr/>
          <a:lstStyle>
            <a:lvl1pPr>
              <a:defRPr/>
            </a:lvl1pPr>
          </a:lstStyle>
          <a:p>
            <a:pPr>
              <a:defRPr/>
            </a:pPr>
            <a:fld id="{5ADBE783-472E-4CBE-8D1A-591CA9A694F8}"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59028193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775885" y="2781300"/>
            <a:ext cx="4889500"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868584" y="2781300"/>
            <a:ext cx="4891616"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4"/>
          <p:cNvSpPr>
            <a:spLocks noGrp="1" noChangeArrowheads="1"/>
          </p:cNvSpPr>
          <p:nvPr>
            <p:ph type="sldNum" sz="quarter" idx="10"/>
          </p:nvPr>
        </p:nvSpPr>
        <p:spPr/>
        <p:txBody>
          <a:bodyPr/>
          <a:lstStyle>
            <a:lvl1pPr>
              <a:defRPr/>
            </a:lvl1pPr>
          </a:lstStyle>
          <a:p>
            <a:pPr>
              <a:defRPr/>
            </a:pPr>
            <a:fld id="{E1A7DA7C-7C3E-477C-88B5-E3200EB4319A}"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73496506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4"/>
          <p:cNvSpPr>
            <a:spLocks noGrp="1" noChangeArrowheads="1"/>
          </p:cNvSpPr>
          <p:nvPr>
            <p:ph type="sldNum" sz="quarter" idx="10"/>
          </p:nvPr>
        </p:nvSpPr>
        <p:spPr/>
        <p:txBody>
          <a:bodyPr/>
          <a:lstStyle>
            <a:lvl1pPr>
              <a:defRPr/>
            </a:lvl1pPr>
          </a:lstStyle>
          <a:p>
            <a:pPr>
              <a:defRPr/>
            </a:pPr>
            <a:fld id="{DD182852-F28E-4CBB-B662-E326138BFA37}" type="slidenum">
              <a:rPr lang="en-US"/>
              <a:pPr>
                <a:defRPr/>
              </a:pPr>
              <a:t>‹#›</a:t>
            </a:fld>
            <a:endParaRPr lang="en-US"/>
          </a:p>
        </p:txBody>
      </p:sp>
      <p:sp>
        <p:nvSpPr>
          <p:cNvPr id="8"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26209020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4"/>
          <p:cNvSpPr>
            <a:spLocks noGrp="1" noChangeArrowheads="1"/>
          </p:cNvSpPr>
          <p:nvPr>
            <p:ph type="sldNum" sz="quarter" idx="10"/>
          </p:nvPr>
        </p:nvSpPr>
        <p:spPr/>
        <p:txBody>
          <a:bodyPr/>
          <a:lstStyle>
            <a:lvl1pPr>
              <a:defRPr/>
            </a:lvl1pPr>
          </a:lstStyle>
          <a:p>
            <a:pPr>
              <a:defRPr/>
            </a:pPr>
            <a:fld id="{781DE088-0C3F-474F-B218-EB440AAAE93B}" type="slidenum">
              <a:rPr lang="en-US"/>
              <a:pPr>
                <a:defRPr/>
              </a:pPr>
              <a:t>‹#›</a:t>
            </a:fld>
            <a:endParaRPr lang="en-US"/>
          </a:p>
        </p:txBody>
      </p:sp>
      <p:sp>
        <p:nvSpPr>
          <p:cNvPr id="4"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78671666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p:txBody>
          <a:bodyPr/>
          <a:lstStyle>
            <a:lvl1pPr>
              <a:defRPr/>
            </a:lvl1pPr>
          </a:lstStyle>
          <a:p>
            <a:pPr>
              <a:defRPr/>
            </a:pPr>
            <a:fld id="{CBDED03C-F836-4EA0-9CB7-FE987031D7F2}" type="slidenum">
              <a:rPr lang="en-US"/>
              <a:pPr>
                <a:defRPr/>
              </a:pPr>
              <a:t>‹#›</a:t>
            </a:fld>
            <a:endParaRPr lang="en-US"/>
          </a:p>
        </p:txBody>
      </p:sp>
      <p:sp>
        <p:nvSpPr>
          <p:cNvPr id="3"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16131262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fld id="{4BD2C552-EB95-4451-869C-C9BA952BD690}"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62064058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fld id="{E123B5ED-76D1-4292-894C-8462286954F9}"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2626204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fld id="{E05EB813-139D-4449-9A37-C676A4C021A4}"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589702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E64643E3-7560-4AEB-9079-DB55B29CACC2}" type="slidenum">
              <a:rPr lang="en-GB"/>
              <a:pPr>
                <a:defRPr/>
              </a:pPr>
              <a:t>‹#›</a:t>
            </a:fld>
            <a:endParaRPr lang="en-GB"/>
          </a:p>
        </p:txBody>
      </p:sp>
    </p:spTree>
    <p:extLst>
      <p:ext uri="{BB962C8B-B14F-4D97-AF65-F5344CB8AC3E}">
        <p14:creationId xmlns:p14="http://schemas.microsoft.com/office/powerpoint/2010/main" val="277670097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4651" y="1177926"/>
            <a:ext cx="2495549" cy="39798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775885" y="1177926"/>
            <a:ext cx="7285567" cy="39798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fld id="{543B58B7-592D-4BA9-81FF-93C6AD2C5BFE}"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92053737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51F40007-388A-4471-BD09-FF322A9A9002}"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31458442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41840C10-1C87-4A77-8B37-7F6816AA7894}"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40796165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CDDAB1D3-C5F3-4DF8-A7ED-E4D48655A150}"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88799050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909234" y="1339851"/>
            <a:ext cx="4842933"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7ADA0D87-AB18-4100-8E12-AE4E71D0AAAB}"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428952867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4"/>
          <p:cNvSpPr>
            <a:spLocks noGrp="1" noChangeArrowheads="1"/>
          </p:cNvSpPr>
          <p:nvPr>
            <p:ph type="sldNum" sz="quarter" idx="10"/>
          </p:nvPr>
        </p:nvSpPr>
        <p:spPr/>
        <p:txBody>
          <a:bodyPr/>
          <a:lstStyle>
            <a:lvl1pPr>
              <a:defRPr/>
            </a:lvl1pPr>
          </a:lstStyle>
          <a:p>
            <a:pPr>
              <a:defRPr/>
            </a:pPr>
            <a:r>
              <a:rPr lang="en-US"/>
              <a:t>1-</a:t>
            </a:r>
            <a:fld id="{EDD6B27A-49EC-42E8-AD85-DC42C606E1CB}" type="slidenum">
              <a:rPr lang="en-US"/>
              <a:pPr>
                <a:defRPr/>
              </a:pPr>
              <a:t>‹#›</a:t>
            </a:fld>
            <a:endParaRPr lang="en-US"/>
          </a:p>
        </p:txBody>
      </p:sp>
      <p:sp>
        <p:nvSpPr>
          <p:cNvPr id="8"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45085088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4"/>
          <p:cNvSpPr>
            <a:spLocks noGrp="1" noChangeArrowheads="1"/>
          </p:cNvSpPr>
          <p:nvPr>
            <p:ph type="sldNum" sz="quarter" idx="10"/>
          </p:nvPr>
        </p:nvSpPr>
        <p:spPr/>
        <p:txBody>
          <a:bodyPr/>
          <a:lstStyle>
            <a:lvl1pPr>
              <a:defRPr/>
            </a:lvl1pPr>
          </a:lstStyle>
          <a:p>
            <a:pPr>
              <a:defRPr/>
            </a:pPr>
            <a:r>
              <a:rPr lang="en-US"/>
              <a:t>1-</a:t>
            </a:r>
            <a:fld id="{35AD89F2-0568-4E7D-8A49-017CD28E347B}" type="slidenum">
              <a:rPr lang="en-US"/>
              <a:pPr>
                <a:defRPr/>
              </a:pPr>
              <a:t>‹#›</a:t>
            </a:fld>
            <a:endParaRPr lang="en-US"/>
          </a:p>
        </p:txBody>
      </p:sp>
      <p:sp>
        <p:nvSpPr>
          <p:cNvPr id="4"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03104691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p:txBody>
          <a:bodyPr/>
          <a:lstStyle>
            <a:lvl1pPr>
              <a:defRPr/>
            </a:lvl1pPr>
          </a:lstStyle>
          <a:p>
            <a:pPr>
              <a:defRPr/>
            </a:pPr>
            <a:r>
              <a:rPr lang="en-US"/>
              <a:t>1-</a:t>
            </a:r>
            <a:fld id="{A1BE5955-833B-44FF-BE02-CBC5A6AE566B}" type="slidenum">
              <a:rPr lang="en-US"/>
              <a:pPr>
                <a:defRPr/>
              </a:pPr>
              <a:t>‹#›</a:t>
            </a:fld>
            <a:endParaRPr lang="en-US"/>
          </a:p>
        </p:txBody>
      </p:sp>
      <p:sp>
        <p:nvSpPr>
          <p:cNvPr id="3"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35724165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C3544791-69AA-44B6-A7FB-D45D6C2A1A92}"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11687296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B5A122DF-7421-4000-B877-CDEDB49A00E3}"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34542913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1368" y="260350"/>
            <a:ext cx="2518833" cy="6148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78518" y="260350"/>
            <a:ext cx="7359649" cy="61483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0D6B987D-27DB-482E-B0AE-6818B1EB50D4}" type="slidenum">
              <a:rPr lang="en-GB"/>
              <a:pPr>
                <a:defRPr/>
              </a:pPr>
              <a:t>‹#›</a:t>
            </a:fld>
            <a:endParaRPr lang="en-GB"/>
          </a:p>
        </p:txBody>
      </p:sp>
    </p:spTree>
    <p:extLst>
      <p:ext uri="{BB962C8B-B14F-4D97-AF65-F5344CB8AC3E}">
        <p14:creationId xmlns:p14="http://schemas.microsoft.com/office/powerpoint/2010/main" val="353019401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223D2F78-0649-4E39-992D-FBA42EA3B1C8}"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76413376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1"/>
            <a:ext cx="2489200" cy="58769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871133" y="1"/>
            <a:ext cx="7264400" cy="58769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5701FD89-7FB2-4DEE-8680-E9D68FBFAEB5}"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92799308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6955367" y="1339850"/>
            <a:ext cx="4842933" cy="2192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6955367" y="3684589"/>
            <a:ext cx="4842933" cy="2192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5"/>
          <p:cNvSpPr>
            <a:spLocks noGrp="1"/>
          </p:cNvSpPr>
          <p:nvPr>
            <p:ph type="sldNum" sz="quarter" idx="10"/>
          </p:nvPr>
        </p:nvSpPr>
        <p:spPr/>
        <p:txBody>
          <a:bodyPr/>
          <a:lstStyle>
            <a:lvl1pPr>
              <a:defRPr/>
            </a:lvl1pPr>
          </a:lstStyle>
          <a:p>
            <a:pPr>
              <a:defRPr/>
            </a:pPr>
            <a:r>
              <a:rPr lang="en-US"/>
              <a:t>1-</a:t>
            </a:r>
            <a:fld id="{82370B1E-714E-477D-8650-6798D5DBEC61}" type="slidenum">
              <a:rPr lang="en-US"/>
              <a:pPr>
                <a:defRPr/>
              </a:pPr>
              <a:t>‹#›</a:t>
            </a:fld>
            <a:endParaRPr lang="en-US"/>
          </a:p>
        </p:txBody>
      </p:sp>
      <p:sp>
        <p:nvSpPr>
          <p:cNvPr id="7" name="Footer Placeholder 6"/>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93194045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0"/>
          </p:nvPr>
        </p:nvSpPr>
        <p:spPr/>
        <p:txBody>
          <a:bodyPr/>
          <a:lstStyle>
            <a:lvl1pPr>
              <a:defRPr/>
            </a:lvl1pPr>
          </a:lstStyle>
          <a:p>
            <a:pPr>
              <a:defRPr/>
            </a:pPr>
            <a:r>
              <a:rPr lang="en-US"/>
              <a:t>1-</a:t>
            </a:r>
            <a:fld id="{8FB8484D-2D27-404F-8520-BFB504A9D964}" type="slidenum">
              <a:rPr lang="en-US"/>
              <a:pPr>
                <a:defRPr/>
              </a:pPr>
              <a:t>‹#›</a:t>
            </a:fld>
            <a:endParaRPr lang="en-US"/>
          </a:p>
        </p:txBody>
      </p:sp>
      <p:sp>
        <p:nvSpPr>
          <p:cNvPr id="6" name="Footer Placeholder 5"/>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91703445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5C841021-42F3-4596-BBD7-FEC2A3355036}" type="datetimeFigureOut">
              <a:rPr lang="en-US"/>
              <a:pPr>
                <a:defRPr/>
              </a:pPr>
              <a:t>10/20/2022</a:t>
            </a:fld>
            <a:endParaRPr lang="en-US"/>
          </a:p>
        </p:txBody>
      </p:sp>
      <p:sp>
        <p:nvSpPr>
          <p:cNvPr id="5" name="Footer Placeholder 18"/>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r>
              <a:rPr lang="en-US"/>
              <a:t>1-</a:t>
            </a:r>
            <a:fld id="{203041CA-E687-42CB-BF8C-20CDFC4AAD24}" type="slidenum">
              <a:rPr lang="en-US"/>
              <a:pPr>
                <a:defRPr/>
              </a:pPr>
              <a:t>‹#›</a:t>
            </a:fld>
            <a:endParaRPr lang="en-US"/>
          </a:p>
        </p:txBody>
      </p:sp>
    </p:spTree>
    <p:extLst>
      <p:ext uri="{BB962C8B-B14F-4D97-AF65-F5344CB8AC3E}">
        <p14:creationId xmlns:p14="http://schemas.microsoft.com/office/powerpoint/2010/main" val="1100217969"/>
      </p:ext>
    </p:extLst>
  </p:cSld>
  <p:clrMapOvr>
    <a:overrideClrMapping bg1="dk1" tx1="lt1" bg2="dk2" tx2="lt2" accent1="accent1" accent2="accent2" accent3="accent3" accent4="accent4" accent5="accent5" accent6="accent6" hlink="hlink" folHlink="folHlink"/>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5979F8E-E416-4615-A1E7-C67B449B30A9}"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33B40D5C-6955-4A1C-B2B3-797C898AE0D3}" type="slidenum">
              <a:rPr lang="en-US"/>
              <a:pPr>
                <a:defRPr/>
              </a:pPr>
              <a:t>‹#›</a:t>
            </a:fld>
            <a:endParaRPr lang="en-US"/>
          </a:p>
        </p:txBody>
      </p:sp>
    </p:spTree>
    <p:extLst>
      <p:ext uri="{BB962C8B-B14F-4D97-AF65-F5344CB8AC3E}">
        <p14:creationId xmlns:p14="http://schemas.microsoft.com/office/powerpoint/2010/main" val="21598861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fld id="{1B834B9F-3B06-40B1-84F3-8D58AC00267C}"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77781719-1D29-4DD7-9095-799983318927}" type="slidenum">
              <a:rPr lang="en-US"/>
              <a:pPr>
                <a:defRPr/>
              </a:pPr>
              <a:t>‹#›</a:t>
            </a:fld>
            <a:endParaRPr lang="en-US"/>
          </a:p>
        </p:txBody>
      </p:sp>
    </p:spTree>
    <p:extLst>
      <p:ext uri="{BB962C8B-B14F-4D97-AF65-F5344CB8AC3E}">
        <p14:creationId xmlns:p14="http://schemas.microsoft.com/office/powerpoint/2010/main" val="3248665985"/>
      </p:ext>
    </p:extLst>
  </p:cSld>
  <p:clrMapOvr>
    <a:overrideClrMapping bg1="dk1" tx1="lt1" bg2="dk2" tx2="lt2" accent1="accent1" accent2="accent2" accent3="accent3" accent4="accent4" accent5="accent5" accent6="accent6" hlink="hlink" folHlink="folHlink"/>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0C1AE63-BFC8-41AB-A429-1EBF8126FA7A}" type="datetimeFigureOut">
              <a:rPr lang="en-US"/>
              <a:pPr>
                <a:defRPr/>
              </a:pPr>
              <a:t>10/20/2022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1-</a:t>
            </a:r>
            <a:fld id="{DB3A4EC5-7EEC-487F-AA25-7900077C601B}" type="slidenum">
              <a:rPr lang="en-US"/>
              <a:pPr>
                <a:defRPr/>
              </a:pPr>
              <a:t>‹#›</a:t>
            </a:fld>
            <a:endParaRPr lang="en-US"/>
          </a:p>
        </p:txBody>
      </p:sp>
    </p:spTree>
    <p:extLst>
      <p:ext uri="{BB962C8B-B14F-4D97-AF65-F5344CB8AC3E}">
        <p14:creationId xmlns:p14="http://schemas.microsoft.com/office/powerpoint/2010/main" val="342263394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6087C818-AACA-44AB-83D1-8A92ECD2D909}" type="datetimeFigureOut">
              <a:rPr lang="en-US"/>
              <a:pPr>
                <a:defRPr/>
              </a:pPr>
              <a:t>10/20/2022</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r>
              <a:rPr lang="en-US"/>
              <a:t>1-</a:t>
            </a:r>
            <a:fld id="{EFE94A0B-B2E6-4310-A665-A0FE0FC28D3D}" type="slidenum">
              <a:rPr lang="en-US"/>
              <a:pPr>
                <a:defRPr/>
              </a:pPr>
              <a:t>‹#›</a:t>
            </a:fld>
            <a:endParaRPr lang="en-US"/>
          </a:p>
        </p:txBody>
      </p:sp>
    </p:spTree>
    <p:extLst>
      <p:ext uri="{BB962C8B-B14F-4D97-AF65-F5344CB8AC3E}">
        <p14:creationId xmlns:p14="http://schemas.microsoft.com/office/powerpoint/2010/main" val="7455581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5099942D-9EA9-4A33-B657-99DFA5A185CE}" type="datetimeFigureOut">
              <a:rPr lang="en-US"/>
              <a:pPr>
                <a:defRPr/>
              </a:pPr>
              <a:t>10/20/2022</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r>
              <a:rPr lang="en-US"/>
              <a:t>1-</a:t>
            </a:r>
            <a:fld id="{BD3FE263-1731-4D8B-AD68-594A4D314923}" type="slidenum">
              <a:rPr lang="en-US"/>
              <a:pPr>
                <a:defRPr/>
              </a:pPr>
              <a:t>‹#›</a:t>
            </a:fld>
            <a:endParaRPr lang="en-US"/>
          </a:p>
        </p:txBody>
      </p:sp>
    </p:spTree>
    <p:extLst>
      <p:ext uri="{BB962C8B-B14F-4D97-AF65-F5344CB8AC3E}">
        <p14:creationId xmlns:p14="http://schemas.microsoft.com/office/powerpoint/2010/main" val="36312813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1613DED-D04C-4914-BCFF-B6080DE83D35}" type="datetime1">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6BDD45-4F80-4A27-9B2D-85235AF03897}" type="slidenum">
              <a:rPr lang="en-GB"/>
              <a:pPr>
                <a:defRPr/>
              </a:pPr>
              <a:t>‹#›</a:t>
            </a:fld>
            <a:endParaRPr lang="en-GB"/>
          </a:p>
        </p:txBody>
      </p:sp>
    </p:spTree>
    <p:extLst>
      <p:ext uri="{BB962C8B-B14F-4D97-AF65-F5344CB8AC3E}">
        <p14:creationId xmlns:p14="http://schemas.microsoft.com/office/powerpoint/2010/main" val="66638363"/>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B69A182-783D-4D66-9A0F-B112B937D839}" type="datetimeFigureOut">
              <a:rPr lang="en-US"/>
              <a:pPr>
                <a:defRPr/>
              </a:pPr>
              <a:t>10/20/2022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1-</a:t>
            </a:r>
            <a:fld id="{A7822BE6-08E0-4E1A-A19A-53194FAA5722}" type="slidenum">
              <a:rPr lang="en-US"/>
              <a:pPr>
                <a:defRPr/>
              </a:pPr>
              <a:t>‹#›</a:t>
            </a:fld>
            <a:endParaRPr lang="en-US"/>
          </a:p>
        </p:txBody>
      </p:sp>
    </p:spTree>
    <p:extLst>
      <p:ext uri="{BB962C8B-B14F-4D97-AF65-F5344CB8AC3E}">
        <p14:creationId xmlns:p14="http://schemas.microsoft.com/office/powerpoint/2010/main" val="114191846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CEC3B620-93AE-491A-8559-244F0130494F}" type="datetimeFigureOut">
              <a:rPr lang="en-US"/>
              <a:pPr>
                <a:defRPr/>
              </a:pPr>
              <a:t>10/20/2022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1-</a:t>
            </a:r>
            <a:fld id="{9D951DB5-6424-4E28-AA35-E5878EFAF3BA}" type="slidenum">
              <a:rPr lang="en-US"/>
              <a:pPr>
                <a:defRPr/>
              </a:pPr>
              <a:t>‹#›</a:t>
            </a:fld>
            <a:endParaRPr lang="en-US"/>
          </a:p>
        </p:txBody>
      </p:sp>
    </p:spTree>
    <p:extLst>
      <p:ext uri="{BB962C8B-B14F-4D97-AF65-F5344CB8AC3E}">
        <p14:creationId xmlns:p14="http://schemas.microsoft.com/office/powerpoint/2010/main" val="3123999108"/>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D0B159FE-EB86-47CD-BCEC-26ED13D254A6}" type="datetimeFigureOut">
              <a:rPr lang="en-US"/>
              <a:pPr>
                <a:defRPr/>
              </a:pPr>
              <a:t>10/20/2022</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a:defRPr/>
            </a:pPr>
            <a:r>
              <a:rPr lang="en-US"/>
              <a:t>1-</a:t>
            </a:r>
            <a:fld id="{971B5F14-AF39-43A1-B6FD-FBFDEA78AB48}" type="slidenum">
              <a:rPr lang="en-US"/>
              <a:pPr>
                <a:defRPr/>
              </a:pPr>
              <a:t>‹#›</a:t>
            </a:fld>
            <a:endParaRPr lang="en-US"/>
          </a:p>
        </p:txBody>
      </p:sp>
    </p:spTree>
    <p:extLst>
      <p:ext uri="{BB962C8B-B14F-4D97-AF65-F5344CB8AC3E}">
        <p14:creationId xmlns:p14="http://schemas.microsoft.com/office/powerpoint/2010/main" val="247377805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0259E8A-CFBE-411F-AD10-583C56195E46}"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AA593C86-9AAD-4724-83F2-8FCCFE13EEF9}" type="slidenum">
              <a:rPr lang="en-US"/>
              <a:pPr>
                <a:defRPr/>
              </a:pPr>
              <a:t>‹#›</a:t>
            </a:fld>
            <a:endParaRPr lang="en-US"/>
          </a:p>
        </p:txBody>
      </p:sp>
    </p:spTree>
    <p:extLst>
      <p:ext uri="{BB962C8B-B14F-4D97-AF65-F5344CB8AC3E}">
        <p14:creationId xmlns:p14="http://schemas.microsoft.com/office/powerpoint/2010/main" val="209382763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40B2654-67D7-43C1-A225-E2F8A8834F0C}"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6A6D893D-1376-4B13-BD61-141C137536BE}" type="slidenum">
              <a:rPr lang="en-US"/>
              <a:pPr>
                <a:defRPr/>
              </a:pPr>
              <a:t>‹#›</a:t>
            </a:fld>
            <a:endParaRPr lang="en-US"/>
          </a:p>
        </p:txBody>
      </p:sp>
    </p:spTree>
    <p:extLst>
      <p:ext uri="{BB962C8B-B14F-4D97-AF65-F5344CB8AC3E}">
        <p14:creationId xmlns:p14="http://schemas.microsoft.com/office/powerpoint/2010/main" val="209293214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6955367" y="1339850"/>
            <a:ext cx="4842933" cy="2192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6955367" y="3684589"/>
            <a:ext cx="4842933" cy="2192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5"/>
          <p:cNvSpPr>
            <a:spLocks noGrp="1"/>
          </p:cNvSpPr>
          <p:nvPr>
            <p:ph type="sldNum" sz="quarter" idx="10"/>
          </p:nvPr>
        </p:nvSpPr>
        <p:spPr/>
        <p:txBody>
          <a:bodyPr/>
          <a:lstStyle>
            <a:lvl1pPr>
              <a:defRPr/>
            </a:lvl1pPr>
          </a:lstStyle>
          <a:p>
            <a:pPr>
              <a:defRPr/>
            </a:pPr>
            <a:r>
              <a:rPr lang="en-US"/>
              <a:t>1-</a:t>
            </a:r>
            <a:fld id="{A3C5CB0D-717E-4504-9CB7-8EF938F4B2BB}" type="slidenum">
              <a:rPr lang="en-US"/>
              <a:pPr>
                <a:defRPr/>
              </a:pPr>
              <a:t>‹#›</a:t>
            </a:fld>
            <a:endParaRPr lang="en-US"/>
          </a:p>
        </p:txBody>
      </p:sp>
      <p:sp>
        <p:nvSpPr>
          <p:cNvPr id="7" name="Footer Placeholder 6"/>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24798341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0"/>
          </p:nvPr>
        </p:nvSpPr>
        <p:spPr/>
        <p:txBody>
          <a:bodyPr/>
          <a:lstStyle>
            <a:lvl1pPr>
              <a:defRPr/>
            </a:lvl1pPr>
          </a:lstStyle>
          <a:p>
            <a:pPr>
              <a:defRPr/>
            </a:pPr>
            <a:r>
              <a:rPr lang="en-US"/>
              <a:t>1-</a:t>
            </a:r>
            <a:fld id="{7225CA54-C200-4D26-8EC4-DCDF9C97C40A}" type="slidenum">
              <a:rPr lang="en-US"/>
              <a:pPr>
                <a:defRPr/>
              </a:pPr>
              <a:t>‹#›</a:t>
            </a:fld>
            <a:endParaRPr lang="en-US"/>
          </a:p>
        </p:txBody>
      </p:sp>
      <p:sp>
        <p:nvSpPr>
          <p:cNvPr id="6" name="Footer Placeholder 5"/>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423245137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79397149-28BE-4829-B3D6-8AF7DA9D464D}"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87018070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EC82C557-5AE2-426C-91D4-CC24CD8C9343}"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25069372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FE51A420-437F-42D0-8BED-39742B335C8D}"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2356536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B7AC9F-CFD7-4C0A-A308-6EF147C3BB12}" type="datetime1">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8B4C79A6-C342-4B17-8771-AA6F4BA28744}" type="slidenum">
              <a:rPr lang="en-US"/>
              <a:pPr>
                <a:defRPr/>
              </a:pPr>
              <a:t>‹#›</a:t>
            </a:fld>
            <a:endParaRPr lang="en-US"/>
          </a:p>
        </p:txBody>
      </p:sp>
    </p:spTree>
    <p:extLst>
      <p:ext uri="{BB962C8B-B14F-4D97-AF65-F5344CB8AC3E}">
        <p14:creationId xmlns:p14="http://schemas.microsoft.com/office/powerpoint/2010/main" val="85237605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909234" y="1339851"/>
            <a:ext cx="4842933"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48D62F99-05EE-4ACB-BAF5-03550F7C7906}"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71475164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4"/>
          <p:cNvSpPr>
            <a:spLocks noGrp="1" noChangeArrowheads="1"/>
          </p:cNvSpPr>
          <p:nvPr>
            <p:ph type="sldNum" sz="quarter" idx="10"/>
          </p:nvPr>
        </p:nvSpPr>
        <p:spPr/>
        <p:txBody>
          <a:bodyPr/>
          <a:lstStyle>
            <a:lvl1pPr>
              <a:defRPr/>
            </a:lvl1pPr>
          </a:lstStyle>
          <a:p>
            <a:pPr>
              <a:defRPr/>
            </a:pPr>
            <a:r>
              <a:rPr lang="en-US"/>
              <a:t>1-</a:t>
            </a:r>
            <a:fld id="{F15A99A9-01A9-4646-913C-33A73BC67668}" type="slidenum">
              <a:rPr lang="en-US"/>
              <a:pPr>
                <a:defRPr/>
              </a:pPr>
              <a:t>‹#›</a:t>
            </a:fld>
            <a:endParaRPr lang="en-US"/>
          </a:p>
        </p:txBody>
      </p:sp>
      <p:sp>
        <p:nvSpPr>
          <p:cNvPr id="8"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93805841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4"/>
          <p:cNvSpPr>
            <a:spLocks noGrp="1" noChangeArrowheads="1"/>
          </p:cNvSpPr>
          <p:nvPr>
            <p:ph type="sldNum" sz="quarter" idx="10"/>
          </p:nvPr>
        </p:nvSpPr>
        <p:spPr/>
        <p:txBody>
          <a:bodyPr/>
          <a:lstStyle>
            <a:lvl1pPr>
              <a:defRPr/>
            </a:lvl1pPr>
          </a:lstStyle>
          <a:p>
            <a:pPr>
              <a:defRPr/>
            </a:pPr>
            <a:r>
              <a:rPr lang="en-US"/>
              <a:t>1-</a:t>
            </a:r>
            <a:fld id="{22864118-0E87-48A8-BB00-890E45CE6774}" type="slidenum">
              <a:rPr lang="en-US"/>
              <a:pPr>
                <a:defRPr/>
              </a:pPr>
              <a:t>‹#›</a:t>
            </a:fld>
            <a:endParaRPr lang="en-US"/>
          </a:p>
        </p:txBody>
      </p:sp>
      <p:sp>
        <p:nvSpPr>
          <p:cNvPr id="4"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317801033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p:txBody>
          <a:bodyPr/>
          <a:lstStyle>
            <a:lvl1pPr>
              <a:defRPr/>
            </a:lvl1pPr>
          </a:lstStyle>
          <a:p>
            <a:pPr>
              <a:defRPr/>
            </a:pPr>
            <a:r>
              <a:rPr lang="en-US"/>
              <a:t>1-</a:t>
            </a:r>
            <a:fld id="{8EBAEB08-0117-4823-9AE0-9CD79DE72083}" type="slidenum">
              <a:rPr lang="en-US"/>
              <a:pPr>
                <a:defRPr/>
              </a:pPr>
              <a:t>‹#›</a:t>
            </a:fld>
            <a:endParaRPr lang="en-US"/>
          </a:p>
        </p:txBody>
      </p:sp>
      <p:sp>
        <p:nvSpPr>
          <p:cNvPr id="3"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377125512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592BAD16-7E71-441C-8EDE-BDE43FE2D446}"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752108114"/>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F434AAD5-25F2-42DA-A4B4-7EB117D39C7A}"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92186331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6D372FEB-32EE-4A63-89AB-32F3A2765CCD}"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393436189"/>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1"/>
            <a:ext cx="2489200" cy="58769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871133" y="1"/>
            <a:ext cx="7264400" cy="58769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A6631666-E63F-4747-A313-36A5A34854B8}"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72842936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6955367" y="1339850"/>
            <a:ext cx="4842933" cy="2192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6955367" y="3684589"/>
            <a:ext cx="4842933" cy="2192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5"/>
          <p:cNvSpPr>
            <a:spLocks noGrp="1"/>
          </p:cNvSpPr>
          <p:nvPr>
            <p:ph type="sldNum" sz="quarter" idx="10"/>
          </p:nvPr>
        </p:nvSpPr>
        <p:spPr/>
        <p:txBody>
          <a:bodyPr/>
          <a:lstStyle>
            <a:lvl1pPr>
              <a:defRPr/>
            </a:lvl1pPr>
          </a:lstStyle>
          <a:p>
            <a:pPr>
              <a:defRPr/>
            </a:pPr>
            <a:r>
              <a:rPr lang="en-US"/>
              <a:t>1-</a:t>
            </a:r>
            <a:fld id="{7A94FD44-71CC-43E8-AFC6-CFEAD52AAE99}" type="slidenum">
              <a:rPr lang="en-US"/>
              <a:pPr>
                <a:defRPr/>
              </a:pPr>
              <a:t>‹#›</a:t>
            </a:fld>
            <a:endParaRPr lang="en-US"/>
          </a:p>
        </p:txBody>
      </p:sp>
      <p:sp>
        <p:nvSpPr>
          <p:cNvPr id="7" name="Footer Placeholder 6"/>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8818013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0"/>
          </p:nvPr>
        </p:nvSpPr>
        <p:spPr/>
        <p:txBody>
          <a:bodyPr/>
          <a:lstStyle>
            <a:lvl1pPr>
              <a:defRPr/>
            </a:lvl1pPr>
          </a:lstStyle>
          <a:p>
            <a:pPr>
              <a:defRPr/>
            </a:pPr>
            <a:r>
              <a:rPr lang="en-US"/>
              <a:t>1-</a:t>
            </a:r>
            <a:fld id="{E82D9455-F613-428E-80E3-282A4E9C2CE8}" type="slidenum">
              <a:rPr lang="en-US"/>
              <a:pPr>
                <a:defRPr/>
              </a:pPr>
              <a:t>‹#›</a:t>
            </a:fld>
            <a:endParaRPr lang="en-US"/>
          </a:p>
        </p:txBody>
      </p:sp>
      <p:sp>
        <p:nvSpPr>
          <p:cNvPr id="6" name="Footer Placeholder 5"/>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36967936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fld id="{6397F4B0-0E46-4C81-A3BB-E94B210858F8}" type="datetime1">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29E98FA3-39C4-46C2-AAC6-C685E85FAD71}" type="slidenum">
              <a:rPr lang="en-US"/>
              <a:pPr>
                <a:defRPr/>
              </a:pPr>
              <a:t>‹#›</a:t>
            </a:fld>
            <a:endParaRPr lang="en-US"/>
          </a:p>
        </p:txBody>
      </p:sp>
    </p:spTree>
    <p:extLst>
      <p:ext uri="{BB962C8B-B14F-4D97-AF65-F5344CB8AC3E}">
        <p14:creationId xmlns:p14="http://schemas.microsoft.com/office/powerpoint/2010/main" val="295222225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5C841021-42F3-4596-BBD7-FEC2A3355036}" type="datetimeFigureOut">
              <a:rPr lang="en-US"/>
              <a:pPr>
                <a:defRPr/>
              </a:pPr>
              <a:t>10/20/2022</a:t>
            </a:fld>
            <a:endParaRPr lang="en-US"/>
          </a:p>
        </p:txBody>
      </p:sp>
      <p:sp>
        <p:nvSpPr>
          <p:cNvPr id="5" name="Footer Placeholder 18"/>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r>
              <a:rPr lang="en-US"/>
              <a:t>1-</a:t>
            </a:r>
            <a:fld id="{53A0CCEE-5D97-4BB3-8F7B-B85CADB45236}" type="slidenum">
              <a:rPr lang="en-US"/>
              <a:pPr>
                <a:defRPr/>
              </a:pPr>
              <a:t>‹#›</a:t>
            </a:fld>
            <a:endParaRPr lang="en-US"/>
          </a:p>
        </p:txBody>
      </p:sp>
    </p:spTree>
    <p:extLst>
      <p:ext uri="{BB962C8B-B14F-4D97-AF65-F5344CB8AC3E}">
        <p14:creationId xmlns:p14="http://schemas.microsoft.com/office/powerpoint/2010/main" val="3373699183"/>
      </p:ext>
    </p:extLst>
  </p:cSld>
  <p:clrMapOvr>
    <a:overrideClrMapping bg1="dk1" tx1="lt1" bg2="dk2" tx2="lt2" accent1="accent1" accent2="accent2" accent3="accent3" accent4="accent4" accent5="accent5" accent6="accent6" hlink="hlink" folHlink="folHlink"/>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5979F8E-E416-4615-A1E7-C67B449B30A9}"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D834B54D-A758-47A3-848D-567C067EA649}" type="slidenum">
              <a:rPr lang="en-US"/>
              <a:pPr>
                <a:defRPr/>
              </a:pPr>
              <a:t>‹#›</a:t>
            </a:fld>
            <a:endParaRPr lang="en-US"/>
          </a:p>
        </p:txBody>
      </p:sp>
    </p:spTree>
    <p:extLst>
      <p:ext uri="{BB962C8B-B14F-4D97-AF65-F5344CB8AC3E}">
        <p14:creationId xmlns:p14="http://schemas.microsoft.com/office/powerpoint/2010/main" val="2660887638"/>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fld id="{1B834B9F-3B06-40B1-84F3-8D58AC00267C}"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EA849E72-60BF-41AF-809E-ED4A5B9ABA3C}" type="slidenum">
              <a:rPr lang="en-US"/>
              <a:pPr>
                <a:defRPr/>
              </a:pPr>
              <a:t>‹#›</a:t>
            </a:fld>
            <a:endParaRPr lang="en-US"/>
          </a:p>
        </p:txBody>
      </p:sp>
    </p:spTree>
    <p:extLst>
      <p:ext uri="{BB962C8B-B14F-4D97-AF65-F5344CB8AC3E}">
        <p14:creationId xmlns:p14="http://schemas.microsoft.com/office/powerpoint/2010/main" val="2336564179"/>
      </p:ext>
    </p:extLst>
  </p:cSld>
  <p:clrMapOvr>
    <a:overrideClrMapping bg1="dk1" tx1="lt1" bg2="dk2" tx2="lt2" accent1="accent1" accent2="accent2" accent3="accent3" accent4="accent4" accent5="accent5" accent6="accent6" hlink="hlink" folHlink="folHlink"/>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0C1AE63-BFC8-41AB-A429-1EBF8126FA7A}" type="datetimeFigureOut">
              <a:rPr lang="en-US"/>
              <a:pPr>
                <a:defRPr/>
              </a:pPr>
              <a:t>10/20/2022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1-</a:t>
            </a:r>
            <a:fld id="{3D918FAE-F69D-42F7-B6EF-BCFB7B5340D5}" type="slidenum">
              <a:rPr lang="en-US"/>
              <a:pPr>
                <a:defRPr/>
              </a:pPr>
              <a:t>‹#›</a:t>
            </a:fld>
            <a:endParaRPr lang="en-US"/>
          </a:p>
        </p:txBody>
      </p:sp>
    </p:spTree>
    <p:extLst>
      <p:ext uri="{BB962C8B-B14F-4D97-AF65-F5344CB8AC3E}">
        <p14:creationId xmlns:p14="http://schemas.microsoft.com/office/powerpoint/2010/main" val="4226127664"/>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6087C818-AACA-44AB-83D1-8A92ECD2D909}" type="datetimeFigureOut">
              <a:rPr lang="en-US"/>
              <a:pPr>
                <a:defRPr/>
              </a:pPr>
              <a:t>10/20/2022</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r>
              <a:rPr lang="en-US"/>
              <a:t>1-</a:t>
            </a:r>
            <a:fld id="{50728D2F-25A4-4054-B493-41135F0E5F98}" type="slidenum">
              <a:rPr lang="en-US"/>
              <a:pPr>
                <a:defRPr/>
              </a:pPr>
              <a:t>‹#›</a:t>
            </a:fld>
            <a:endParaRPr lang="en-US"/>
          </a:p>
        </p:txBody>
      </p:sp>
    </p:spTree>
    <p:extLst>
      <p:ext uri="{BB962C8B-B14F-4D97-AF65-F5344CB8AC3E}">
        <p14:creationId xmlns:p14="http://schemas.microsoft.com/office/powerpoint/2010/main" val="4956632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5099942D-9EA9-4A33-B657-99DFA5A185CE}" type="datetimeFigureOut">
              <a:rPr lang="en-US"/>
              <a:pPr>
                <a:defRPr/>
              </a:pPr>
              <a:t>10/20/2022</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r>
              <a:rPr lang="en-US"/>
              <a:t>1-</a:t>
            </a:r>
            <a:fld id="{F9FEDC22-15C3-40EE-9F22-321FC977D3A3}" type="slidenum">
              <a:rPr lang="en-US"/>
              <a:pPr>
                <a:defRPr/>
              </a:pPr>
              <a:t>‹#›</a:t>
            </a:fld>
            <a:endParaRPr lang="en-US"/>
          </a:p>
        </p:txBody>
      </p:sp>
    </p:spTree>
    <p:extLst>
      <p:ext uri="{BB962C8B-B14F-4D97-AF65-F5344CB8AC3E}">
        <p14:creationId xmlns:p14="http://schemas.microsoft.com/office/powerpoint/2010/main" val="3940193096"/>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B69A182-783D-4D66-9A0F-B112B937D839}" type="datetimeFigureOut">
              <a:rPr lang="en-US"/>
              <a:pPr>
                <a:defRPr/>
              </a:pPr>
              <a:t>10/20/2022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1-</a:t>
            </a:r>
            <a:fld id="{6C9AD52B-E0AD-4A84-B63F-EC143B4403BC}" type="slidenum">
              <a:rPr lang="en-US"/>
              <a:pPr>
                <a:defRPr/>
              </a:pPr>
              <a:t>‹#›</a:t>
            </a:fld>
            <a:endParaRPr lang="en-US"/>
          </a:p>
        </p:txBody>
      </p:sp>
    </p:spTree>
    <p:extLst>
      <p:ext uri="{BB962C8B-B14F-4D97-AF65-F5344CB8AC3E}">
        <p14:creationId xmlns:p14="http://schemas.microsoft.com/office/powerpoint/2010/main" val="507822938"/>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CEC3B620-93AE-491A-8559-244F0130494F}" type="datetimeFigureOut">
              <a:rPr lang="en-US"/>
              <a:pPr>
                <a:defRPr/>
              </a:pPr>
              <a:t>10/20/2022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1-</a:t>
            </a:r>
            <a:fld id="{060C7055-E15D-4A05-81EC-048DD52C0410}" type="slidenum">
              <a:rPr lang="en-US"/>
              <a:pPr>
                <a:defRPr/>
              </a:pPr>
              <a:t>‹#›</a:t>
            </a:fld>
            <a:endParaRPr lang="en-US"/>
          </a:p>
        </p:txBody>
      </p:sp>
    </p:spTree>
    <p:extLst>
      <p:ext uri="{BB962C8B-B14F-4D97-AF65-F5344CB8AC3E}">
        <p14:creationId xmlns:p14="http://schemas.microsoft.com/office/powerpoint/2010/main" val="31562753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D0B159FE-EB86-47CD-BCEC-26ED13D254A6}" type="datetimeFigureOut">
              <a:rPr lang="en-US"/>
              <a:pPr>
                <a:defRPr/>
              </a:pPr>
              <a:t>10/20/2022</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a:defRPr/>
            </a:pPr>
            <a:r>
              <a:rPr lang="en-US"/>
              <a:t>1-</a:t>
            </a:r>
            <a:fld id="{362A199A-6C62-4426-A50B-FDA24FC70563}" type="slidenum">
              <a:rPr lang="en-US"/>
              <a:pPr>
                <a:defRPr/>
              </a:pPr>
              <a:t>‹#›</a:t>
            </a:fld>
            <a:endParaRPr lang="en-US"/>
          </a:p>
        </p:txBody>
      </p:sp>
    </p:spTree>
    <p:extLst>
      <p:ext uri="{BB962C8B-B14F-4D97-AF65-F5344CB8AC3E}">
        <p14:creationId xmlns:p14="http://schemas.microsoft.com/office/powerpoint/2010/main" val="76219394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0259E8A-CFBE-411F-AD10-583C56195E46}"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38FB31C7-0058-4BF0-B1D1-11526AB04358}" type="slidenum">
              <a:rPr lang="en-US"/>
              <a:pPr>
                <a:defRPr/>
              </a:pPr>
              <a:t>‹#›</a:t>
            </a:fld>
            <a:endParaRPr lang="en-US"/>
          </a:p>
        </p:txBody>
      </p:sp>
    </p:spTree>
    <p:extLst>
      <p:ext uri="{BB962C8B-B14F-4D97-AF65-F5344CB8AC3E}">
        <p14:creationId xmlns:p14="http://schemas.microsoft.com/office/powerpoint/2010/main" val="11990626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9809CB5-198C-404D-B0CA-750961724C56}" type="datetime1">
              <a:rPr lang="en-US"/>
              <a:pPr>
                <a:defRPr/>
              </a:pPr>
              <a:t>10/20/2022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US"/>
              <a:t>1-</a:t>
            </a:r>
            <a:fld id="{9A74D70A-B014-4806-9C3D-47B799F26680}" type="slidenum">
              <a:rPr lang="en-US"/>
              <a:pPr>
                <a:defRPr/>
              </a:pPr>
              <a:t>‹#›</a:t>
            </a:fld>
            <a:endParaRPr lang="en-US"/>
          </a:p>
        </p:txBody>
      </p:sp>
    </p:spTree>
    <p:extLst>
      <p:ext uri="{BB962C8B-B14F-4D97-AF65-F5344CB8AC3E}">
        <p14:creationId xmlns:p14="http://schemas.microsoft.com/office/powerpoint/2010/main" val="1614551553"/>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40B2654-67D7-43C1-A225-E2F8A8834F0C}"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40E55F97-08E9-4236-9392-F2A4CC65F19D}" type="slidenum">
              <a:rPr lang="en-US"/>
              <a:pPr>
                <a:defRPr/>
              </a:pPr>
              <a:t>‹#›</a:t>
            </a:fld>
            <a:endParaRPr lang="en-US"/>
          </a:p>
        </p:txBody>
      </p:sp>
    </p:spTree>
    <p:extLst>
      <p:ext uri="{BB962C8B-B14F-4D97-AF65-F5344CB8AC3E}">
        <p14:creationId xmlns:p14="http://schemas.microsoft.com/office/powerpoint/2010/main" val="28814665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6955367" y="1339850"/>
            <a:ext cx="4842933" cy="2192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6955367" y="3684589"/>
            <a:ext cx="4842933" cy="2192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5"/>
          <p:cNvSpPr>
            <a:spLocks noGrp="1"/>
          </p:cNvSpPr>
          <p:nvPr>
            <p:ph type="sldNum" sz="quarter" idx="10"/>
          </p:nvPr>
        </p:nvSpPr>
        <p:spPr/>
        <p:txBody>
          <a:bodyPr/>
          <a:lstStyle>
            <a:lvl1pPr>
              <a:defRPr/>
            </a:lvl1pPr>
          </a:lstStyle>
          <a:p>
            <a:pPr>
              <a:defRPr/>
            </a:pPr>
            <a:r>
              <a:rPr lang="en-US"/>
              <a:t>1-</a:t>
            </a:r>
            <a:fld id="{E72ABBD1-F166-4EF7-9CEA-3188FE7D86E0}" type="slidenum">
              <a:rPr lang="en-US"/>
              <a:pPr>
                <a:defRPr/>
              </a:pPr>
              <a:t>‹#›</a:t>
            </a:fld>
            <a:endParaRPr lang="en-US"/>
          </a:p>
        </p:txBody>
      </p:sp>
      <p:sp>
        <p:nvSpPr>
          <p:cNvPr id="7" name="Footer Placeholder 6"/>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3884972541"/>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0"/>
          </p:nvPr>
        </p:nvSpPr>
        <p:spPr/>
        <p:txBody>
          <a:bodyPr/>
          <a:lstStyle>
            <a:lvl1pPr>
              <a:defRPr/>
            </a:lvl1pPr>
          </a:lstStyle>
          <a:p>
            <a:pPr>
              <a:defRPr/>
            </a:pPr>
            <a:r>
              <a:rPr lang="en-US"/>
              <a:t>1-</a:t>
            </a:r>
            <a:fld id="{A7D0BE4F-768A-47F8-B025-023E0CE65A6E}" type="slidenum">
              <a:rPr lang="en-US"/>
              <a:pPr>
                <a:defRPr/>
              </a:pPr>
              <a:t>‹#›</a:t>
            </a:fld>
            <a:endParaRPr lang="en-US"/>
          </a:p>
        </p:txBody>
      </p:sp>
      <p:sp>
        <p:nvSpPr>
          <p:cNvPr id="6" name="Footer Placeholder 5"/>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035354335"/>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28EE571F-066A-460F-A8C4-87D2B84E8574}"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06651996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4100B975-5E65-4A82-9B61-0A4A5FA283DB}"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18176096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A0B6C041-FF00-4E4D-82D8-AF3D5A950EA1}"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30671687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909234" y="1339851"/>
            <a:ext cx="4842933"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A601184C-D1A1-4C7E-ABC5-67D522223A1D}"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655239924"/>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4"/>
          <p:cNvSpPr>
            <a:spLocks noGrp="1" noChangeArrowheads="1"/>
          </p:cNvSpPr>
          <p:nvPr>
            <p:ph type="sldNum" sz="quarter" idx="10"/>
          </p:nvPr>
        </p:nvSpPr>
        <p:spPr/>
        <p:txBody>
          <a:bodyPr/>
          <a:lstStyle>
            <a:lvl1pPr>
              <a:defRPr/>
            </a:lvl1pPr>
          </a:lstStyle>
          <a:p>
            <a:pPr>
              <a:defRPr/>
            </a:pPr>
            <a:r>
              <a:rPr lang="en-US"/>
              <a:t>1-</a:t>
            </a:r>
            <a:fld id="{D7DAB600-74E0-4CDE-BB2C-48FBF6E582DB}" type="slidenum">
              <a:rPr lang="en-US"/>
              <a:pPr>
                <a:defRPr/>
              </a:pPr>
              <a:t>‹#›</a:t>
            </a:fld>
            <a:endParaRPr lang="en-US"/>
          </a:p>
        </p:txBody>
      </p:sp>
      <p:sp>
        <p:nvSpPr>
          <p:cNvPr id="8"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96300525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4"/>
          <p:cNvSpPr>
            <a:spLocks noGrp="1" noChangeArrowheads="1"/>
          </p:cNvSpPr>
          <p:nvPr>
            <p:ph type="sldNum" sz="quarter" idx="10"/>
          </p:nvPr>
        </p:nvSpPr>
        <p:spPr/>
        <p:txBody>
          <a:bodyPr/>
          <a:lstStyle>
            <a:lvl1pPr>
              <a:defRPr/>
            </a:lvl1pPr>
          </a:lstStyle>
          <a:p>
            <a:pPr>
              <a:defRPr/>
            </a:pPr>
            <a:r>
              <a:rPr lang="en-US"/>
              <a:t>1-</a:t>
            </a:r>
            <a:fld id="{2C414B91-FEF3-4B42-BF77-405341530AF9}" type="slidenum">
              <a:rPr lang="en-US"/>
              <a:pPr>
                <a:defRPr/>
              </a:pPr>
              <a:t>‹#›</a:t>
            </a:fld>
            <a:endParaRPr lang="en-US"/>
          </a:p>
        </p:txBody>
      </p:sp>
      <p:sp>
        <p:nvSpPr>
          <p:cNvPr id="4"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3858091927"/>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p:txBody>
          <a:bodyPr/>
          <a:lstStyle>
            <a:lvl1pPr>
              <a:defRPr/>
            </a:lvl1pPr>
          </a:lstStyle>
          <a:p>
            <a:pPr>
              <a:defRPr/>
            </a:pPr>
            <a:r>
              <a:rPr lang="en-US"/>
              <a:t>1-</a:t>
            </a:r>
            <a:fld id="{730DD8B6-B20D-4876-AB8F-BDFB956A2536}" type="slidenum">
              <a:rPr lang="en-US"/>
              <a:pPr>
                <a:defRPr/>
              </a:pPr>
              <a:t>‹#›</a:t>
            </a:fld>
            <a:endParaRPr lang="en-US"/>
          </a:p>
        </p:txBody>
      </p:sp>
      <p:sp>
        <p:nvSpPr>
          <p:cNvPr id="3"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204046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54BE326-E5AB-46AC-B056-C748E7845DEE}" type="datetime1">
              <a:rPr lang="en-US"/>
              <a:pPr>
                <a:defRPr/>
              </a:pPr>
              <a:t>10/20/2022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r>
              <a:rPr lang="en-US"/>
              <a:t>1-</a:t>
            </a:r>
            <a:fld id="{6FE5AA33-656F-4577-B08C-DF4B29BD7CD3}" type="slidenum">
              <a:rPr lang="en-US"/>
              <a:pPr>
                <a:defRPr/>
              </a:pPr>
              <a:t>‹#›</a:t>
            </a:fld>
            <a:endParaRPr lang="en-US"/>
          </a:p>
        </p:txBody>
      </p:sp>
    </p:spTree>
    <p:extLst>
      <p:ext uri="{BB962C8B-B14F-4D97-AF65-F5344CB8AC3E}">
        <p14:creationId xmlns:p14="http://schemas.microsoft.com/office/powerpoint/2010/main" val="1699154189"/>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677B9F23-0EFD-4D47-97F8-D52BD05D7740}"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736981176"/>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61F08175-B48F-4365-BA83-896164472AD9}"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61708890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1F9106E5-F74A-4987-9F84-70A245413A83}"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4294365072"/>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1"/>
            <a:ext cx="2489200" cy="58769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871133" y="1"/>
            <a:ext cx="7264400" cy="58769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278B0F4A-83A9-41BA-BFF5-F39D464891F3}"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374521190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6955367" y="1339850"/>
            <a:ext cx="4842933" cy="2192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6955367" y="3684589"/>
            <a:ext cx="4842933" cy="2192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5"/>
          <p:cNvSpPr>
            <a:spLocks noGrp="1"/>
          </p:cNvSpPr>
          <p:nvPr>
            <p:ph type="sldNum" sz="quarter" idx="10"/>
          </p:nvPr>
        </p:nvSpPr>
        <p:spPr/>
        <p:txBody>
          <a:bodyPr/>
          <a:lstStyle>
            <a:lvl1pPr>
              <a:defRPr/>
            </a:lvl1pPr>
          </a:lstStyle>
          <a:p>
            <a:pPr>
              <a:defRPr/>
            </a:pPr>
            <a:r>
              <a:rPr lang="en-US"/>
              <a:t>1-</a:t>
            </a:r>
            <a:fld id="{E9AE1078-8E3B-42C6-B415-63DB05BE0D9A}" type="slidenum">
              <a:rPr lang="en-US"/>
              <a:pPr>
                <a:defRPr/>
              </a:pPr>
              <a:t>‹#›</a:t>
            </a:fld>
            <a:endParaRPr lang="en-US"/>
          </a:p>
        </p:txBody>
      </p:sp>
      <p:sp>
        <p:nvSpPr>
          <p:cNvPr id="7" name="Footer Placeholder 6"/>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511725564"/>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0"/>
          </p:nvPr>
        </p:nvSpPr>
        <p:spPr/>
        <p:txBody>
          <a:bodyPr/>
          <a:lstStyle>
            <a:lvl1pPr>
              <a:defRPr/>
            </a:lvl1pPr>
          </a:lstStyle>
          <a:p>
            <a:pPr>
              <a:defRPr/>
            </a:pPr>
            <a:r>
              <a:rPr lang="en-US"/>
              <a:t>1-</a:t>
            </a:r>
            <a:fld id="{0130487F-1114-4F8E-9069-49F7F25FEC81}" type="slidenum">
              <a:rPr lang="en-US"/>
              <a:pPr>
                <a:defRPr/>
              </a:pPr>
              <a:t>‹#›</a:t>
            </a:fld>
            <a:endParaRPr lang="en-US"/>
          </a:p>
        </p:txBody>
      </p:sp>
      <p:sp>
        <p:nvSpPr>
          <p:cNvPr id="6" name="Footer Placeholder 5"/>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35696322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5C841021-42F3-4596-BBD7-FEC2A3355036}" type="datetimeFigureOut">
              <a:rPr lang="en-US"/>
              <a:pPr>
                <a:defRPr/>
              </a:pPr>
              <a:t>10/20/2022</a:t>
            </a:fld>
            <a:endParaRPr lang="en-US"/>
          </a:p>
        </p:txBody>
      </p:sp>
      <p:sp>
        <p:nvSpPr>
          <p:cNvPr id="5" name="Footer Placeholder 18"/>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r>
              <a:rPr lang="en-US"/>
              <a:t>1-</a:t>
            </a:r>
            <a:fld id="{9A230F78-3B80-46EE-BA61-FD56F4C2CD4B}" type="slidenum">
              <a:rPr lang="en-US"/>
              <a:pPr>
                <a:defRPr/>
              </a:pPr>
              <a:t>‹#›</a:t>
            </a:fld>
            <a:endParaRPr lang="en-US"/>
          </a:p>
        </p:txBody>
      </p:sp>
    </p:spTree>
    <p:extLst>
      <p:ext uri="{BB962C8B-B14F-4D97-AF65-F5344CB8AC3E}">
        <p14:creationId xmlns:p14="http://schemas.microsoft.com/office/powerpoint/2010/main" val="716759601"/>
      </p:ext>
    </p:extLst>
  </p:cSld>
  <p:clrMapOvr>
    <a:overrideClrMapping bg1="dk1" tx1="lt1" bg2="dk2" tx2="lt2" accent1="accent1" accent2="accent2" accent3="accent3" accent4="accent4" accent5="accent5" accent6="accent6" hlink="hlink" folHlink="folHlink"/>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5979F8E-E416-4615-A1E7-C67B449B30A9}"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58E79307-4BEA-4E35-8236-333E30A6DA44}" type="slidenum">
              <a:rPr lang="en-US"/>
              <a:pPr>
                <a:defRPr/>
              </a:pPr>
              <a:t>‹#›</a:t>
            </a:fld>
            <a:endParaRPr lang="en-US"/>
          </a:p>
        </p:txBody>
      </p:sp>
    </p:spTree>
    <p:extLst>
      <p:ext uri="{BB962C8B-B14F-4D97-AF65-F5344CB8AC3E}">
        <p14:creationId xmlns:p14="http://schemas.microsoft.com/office/powerpoint/2010/main" val="336017633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fld id="{1B834B9F-3B06-40B1-84F3-8D58AC00267C}"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C92D8C2F-3DEA-4757-85A2-3466697222B6}" type="slidenum">
              <a:rPr lang="en-US"/>
              <a:pPr>
                <a:defRPr/>
              </a:pPr>
              <a:t>‹#›</a:t>
            </a:fld>
            <a:endParaRPr lang="en-US"/>
          </a:p>
        </p:txBody>
      </p:sp>
    </p:spTree>
    <p:extLst>
      <p:ext uri="{BB962C8B-B14F-4D97-AF65-F5344CB8AC3E}">
        <p14:creationId xmlns:p14="http://schemas.microsoft.com/office/powerpoint/2010/main" val="2664477532"/>
      </p:ext>
    </p:extLst>
  </p:cSld>
  <p:clrMapOvr>
    <a:overrideClrMapping bg1="dk1" tx1="lt1" bg2="dk2" tx2="lt2" accent1="accent1" accent2="accent2" accent3="accent3" accent4="accent4" accent5="accent5" accent6="accent6" hlink="hlink" folHlink="folHlink"/>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0C1AE63-BFC8-41AB-A429-1EBF8126FA7A}" type="datetimeFigureOut">
              <a:rPr lang="en-US"/>
              <a:pPr>
                <a:defRPr/>
              </a:pPr>
              <a:t>10/20/2022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1-</a:t>
            </a:r>
            <a:fld id="{5AC7C3B2-065E-4188-92AB-E0089B7A174F}" type="slidenum">
              <a:rPr lang="en-US"/>
              <a:pPr>
                <a:defRPr/>
              </a:pPr>
              <a:t>‹#›</a:t>
            </a:fld>
            <a:endParaRPr lang="en-US"/>
          </a:p>
        </p:txBody>
      </p:sp>
    </p:spTree>
    <p:extLst>
      <p:ext uri="{BB962C8B-B14F-4D97-AF65-F5344CB8AC3E}">
        <p14:creationId xmlns:p14="http://schemas.microsoft.com/office/powerpoint/2010/main" val="32062032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3A41D80-B49E-489F-95CC-D7270EB9D742}" type="datetime1">
              <a:rPr lang="en-US"/>
              <a:pPr>
                <a:defRPr/>
              </a:pPr>
              <a:t>10/20/2022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r>
              <a:rPr lang="en-US"/>
              <a:t>1-</a:t>
            </a:r>
            <a:fld id="{6B7C0711-A5AC-4F3D-A89F-11ED4C8F0CED}" type="slidenum">
              <a:rPr lang="en-US"/>
              <a:pPr>
                <a:defRPr/>
              </a:pPr>
              <a:t>‹#›</a:t>
            </a:fld>
            <a:endParaRPr lang="en-US"/>
          </a:p>
        </p:txBody>
      </p:sp>
    </p:spTree>
    <p:extLst>
      <p:ext uri="{BB962C8B-B14F-4D97-AF65-F5344CB8AC3E}">
        <p14:creationId xmlns:p14="http://schemas.microsoft.com/office/powerpoint/2010/main" val="1230936967"/>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6087C818-AACA-44AB-83D1-8A92ECD2D909}" type="datetimeFigureOut">
              <a:rPr lang="en-US"/>
              <a:pPr>
                <a:defRPr/>
              </a:pPr>
              <a:t>10/20/2022</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r>
              <a:rPr lang="en-US"/>
              <a:t>1-</a:t>
            </a:r>
            <a:fld id="{4CBB2FFF-5FB7-464D-88D1-60138702D6EB}" type="slidenum">
              <a:rPr lang="en-US"/>
              <a:pPr>
                <a:defRPr/>
              </a:pPr>
              <a:t>‹#›</a:t>
            </a:fld>
            <a:endParaRPr lang="en-US"/>
          </a:p>
        </p:txBody>
      </p:sp>
    </p:spTree>
    <p:extLst>
      <p:ext uri="{BB962C8B-B14F-4D97-AF65-F5344CB8AC3E}">
        <p14:creationId xmlns:p14="http://schemas.microsoft.com/office/powerpoint/2010/main" val="3935897226"/>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5099942D-9EA9-4A33-B657-99DFA5A185CE}" type="datetimeFigureOut">
              <a:rPr lang="en-US"/>
              <a:pPr>
                <a:defRPr/>
              </a:pPr>
              <a:t>10/20/2022</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r>
              <a:rPr lang="en-US"/>
              <a:t>1-</a:t>
            </a:r>
            <a:fld id="{20E0C68F-7DFB-42AD-924E-F44D84056D2A}" type="slidenum">
              <a:rPr lang="en-US"/>
              <a:pPr>
                <a:defRPr/>
              </a:pPr>
              <a:t>‹#›</a:t>
            </a:fld>
            <a:endParaRPr lang="en-US"/>
          </a:p>
        </p:txBody>
      </p:sp>
    </p:spTree>
    <p:extLst>
      <p:ext uri="{BB962C8B-B14F-4D97-AF65-F5344CB8AC3E}">
        <p14:creationId xmlns:p14="http://schemas.microsoft.com/office/powerpoint/2010/main" val="2010514643"/>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B69A182-783D-4D66-9A0F-B112B937D839}" type="datetimeFigureOut">
              <a:rPr lang="en-US"/>
              <a:pPr>
                <a:defRPr/>
              </a:pPr>
              <a:t>10/20/2022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1-</a:t>
            </a:r>
            <a:fld id="{96097F55-7436-4E45-8A8C-6433F81EB9E7}" type="slidenum">
              <a:rPr lang="en-US"/>
              <a:pPr>
                <a:defRPr/>
              </a:pPr>
              <a:t>‹#›</a:t>
            </a:fld>
            <a:endParaRPr lang="en-US"/>
          </a:p>
        </p:txBody>
      </p:sp>
    </p:spTree>
    <p:extLst>
      <p:ext uri="{BB962C8B-B14F-4D97-AF65-F5344CB8AC3E}">
        <p14:creationId xmlns:p14="http://schemas.microsoft.com/office/powerpoint/2010/main" val="4259227934"/>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CEC3B620-93AE-491A-8559-244F0130494F}" type="datetimeFigureOut">
              <a:rPr lang="en-US"/>
              <a:pPr>
                <a:defRPr/>
              </a:pPr>
              <a:t>10/20/2022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1-</a:t>
            </a:r>
            <a:fld id="{566ABAEC-E358-41CD-A2C8-3F4E44F86A5C}" type="slidenum">
              <a:rPr lang="en-US"/>
              <a:pPr>
                <a:defRPr/>
              </a:pPr>
              <a:t>‹#›</a:t>
            </a:fld>
            <a:endParaRPr lang="en-US"/>
          </a:p>
        </p:txBody>
      </p:sp>
    </p:spTree>
    <p:extLst>
      <p:ext uri="{BB962C8B-B14F-4D97-AF65-F5344CB8AC3E}">
        <p14:creationId xmlns:p14="http://schemas.microsoft.com/office/powerpoint/2010/main" val="1705181199"/>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D0B159FE-EB86-47CD-BCEC-26ED13D254A6}" type="datetimeFigureOut">
              <a:rPr lang="en-US"/>
              <a:pPr>
                <a:defRPr/>
              </a:pPr>
              <a:t>10/20/2022</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a:defRPr/>
            </a:pPr>
            <a:r>
              <a:rPr lang="en-US"/>
              <a:t>1-</a:t>
            </a:r>
            <a:fld id="{8FEA71BE-511F-4BF9-ACDD-453ED1EFC843}" type="slidenum">
              <a:rPr lang="en-US"/>
              <a:pPr>
                <a:defRPr/>
              </a:pPr>
              <a:t>‹#›</a:t>
            </a:fld>
            <a:endParaRPr lang="en-US"/>
          </a:p>
        </p:txBody>
      </p:sp>
    </p:spTree>
    <p:extLst>
      <p:ext uri="{BB962C8B-B14F-4D97-AF65-F5344CB8AC3E}">
        <p14:creationId xmlns:p14="http://schemas.microsoft.com/office/powerpoint/2010/main" val="379729146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0259E8A-CFBE-411F-AD10-583C56195E46}"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7531DD9A-F971-438F-9A3F-E45BE9BE6F88}" type="slidenum">
              <a:rPr lang="en-US"/>
              <a:pPr>
                <a:defRPr/>
              </a:pPr>
              <a:t>‹#›</a:t>
            </a:fld>
            <a:endParaRPr lang="en-US"/>
          </a:p>
        </p:txBody>
      </p:sp>
    </p:spTree>
    <p:extLst>
      <p:ext uri="{BB962C8B-B14F-4D97-AF65-F5344CB8AC3E}">
        <p14:creationId xmlns:p14="http://schemas.microsoft.com/office/powerpoint/2010/main" val="163353593"/>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40B2654-67D7-43C1-A225-E2F8A8834F0C}"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01829659-8824-46A4-B1F1-DA9A26959B2A}" type="slidenum">
              <a:rPr lang="en-US"/>
              <a:pPr>
                <a:defRPr/>
              </a:pPr>
              <a:t>‹#›</a:t>
            </a:fld>
            <a:endParaRPr lang="en-US"/>
          </a:p>
        </p:txBody>
      </p:sp>
    </p:spTree>
    <p:extLst>
      <p:ext uri="{BB962C8B-B14F-4D97-AF65-F5344CB8AC3E}">
        <p14:creationId xmlns:p14="http://schemas.microsoft.com/office/powerpoint/2010/main" val="1881833061"/>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6955367" y="1339850"/>
            <a:ext cx="4842933" cy="2192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6955367" y="3684589"/>
            <a:ext cx="4842933" cy="2192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5"/>
          <p:cNvSpPr>
            <a:spLocks noGrp="1"/>
          </p:cNvSpPr>
          <p:nvPr>
            <p:ph type="sldNum" sz="quarter" idx="10"/>
          </p:nvPr>
        </p:nvSpPr>
        <p:spPr/>
        <p:txBody>
          <a:bodyPr/>
          <a:lstStyle>
            <a:lvl1pPr>
              <a:defRPr/>
            </a:lvl1pPr>
          </a:lstStyle>
          <a:p>
            <a:pPr>
              <a:defRPr/>
            </a:pPr>
            <a:r>
              <a:rPr lang="en-US"/>
              <a:t>1-</a:t>
            </a:r>
            <a:fld id="{C97ED85F-84AB-4C57-A4FA-CFB7D6B175FB}" type="slidenum">
              <a:rPr lang="en-US"/>
              <a:pPr>
                <a:defRPr/>
              </a:pPr>
              <a:t>‹#›</a:t>
            </a:fld>
            <a:endParaRPr lang="en-US"/>
          </a:p>
        </p:txBody>
      </p:sp>
      <p:sp>
        <p:nvSpPr>
          <p:cNvPr id="7" name="Footer Placeholder 6"/>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744838686"/>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0"/>
          </p:nvPr>
        </p:nvSpPr>
        <p:spPr/>
        <p:txBody>
          <a:bodyPr/>
          <a:lstStyle>
            <a:lvl1pPr>
              <a:defRPr/>
            </a:lvl1pPr>
          </a:lstStyle>
          <a:p>
            <a:pPr>
              <a:defRPr/>
            </a:pPr>
            <a:r>
              <a:rPr lang="en-US"/>
              <a:t>1-</a:t>
            </a:r>
            <a:fld id="{CF7361EC-2A9F-4E9B-991C-46C6F6C7AB80}" type="slidenum">
              <a:rPr lang="en-US"/>
              <a:pPr>
                <a:defRPr/>
              </a:pPr>
              <a:t>‹#›</a:t>
            </a:fld>
            <a:endParaRPr lang="en-US"/>
          </a:p>
        </p:txBody>
      </p:sp>
      <p:sp>
        <p:nvSpPr>
          <p:cNvPr id="6" name="Footer Placeholder 5"/>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942878187"/>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369332"/>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828800" y="3840481"/>
            <a:ext cx="8534400" cy="307777"/>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781903" fontAlgn="auto">
              <a:spcBef>
                <a:spcPts val="0"/>
              </a:spcBef>
              <a:spcAft>
                <a:spcPts val="0"/>
              </a:spcAft>
            </a:pPr>
            <a:endParaRPr lang="en-MY" sz="1539">
              <a:solidFill>
                <a:prstClr val="black">
                  <a:tint val="75000"/>
                </a:prstClr>
              </a:solidFill>
              <a:latin typeface="Calibri"/>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781903" fontAlgn="auto">
              <a:spcBef>
                <a:spcPts val="0"/>
              </a:spcBef>
              <a:spcAft>
                <a:spcPts val="0"/>
              </a:spcAft>
            </a:pPr>
            <a:fld id="{1D8BD707-D9CF-40AE-B4C6-C98DA3205C09}" type="datetimeFigureOut">
              <a:rPr lang="en-US" sz="1539" smtClean="0">
                <a:solidFill>
                  <a:prstClr val="black">
                    <a:tint val="75000"/>
                  </a:prstClr>
                </a:solidFill>
                <a:latin typeface="Calibri"/>
              </a:rPr>
              <a:pPr defTabSz="781903" fontAlgn="auto">
                <a:spcBef>
                  <a:spcPts val="0"/>
                </a:spcBef>
                <a:spcAft>
                  <a:spcPts val="0"/>
                </a:spcAft>
              </a:pPr>
              <a:t>10/20/2022</a:t>
            </a:fld>
            <a:endParaRPr lang="en-US" sz="1539">
              <a:solidFill>
                <a:prstClr val="black">
                  <a:tint val="75000"/>
                </a:prstClr>
              </a:solidFill>
              <a:latin typeface="Calibri"/>
            </a:endParaRPr>
          </a:p>
        </p:txBody>
      </p:sp>
      <p:sp>
        <p:nvSpPr>
          <p:cNvPr id="6" name="Holder 6"/>
          <p:cNvSpPr>
            <a:spLocks noGrp="1"/>
          </p:cNvSpPr>
          <p:nvPr>
            <p:ph type="sldNum" sz="quarter" idx="7"/>
          </p:nvPr>
        </p:nvSpPr>
        <p:spPr/>
        <p:txBody>
          <a:bodyPr lIns="0" tIns="0" rIns="0" bIns="0"/>
          <a:lstStyle>
            <a:lvl1pPr>
              <a:defRPr sz="1026" b="0" i="0">
                <a:solidFill>
                  <a:srgbClr val="898989"/>
                </a:solidFill>
                <a:latin typeface="Calibri"/>
                <a:cs typeface="Calibri"/>
              </a:defRPr>
            </a:lvl1pPr>
          </a:lstStyle>
          <a:p>
            <a:pPr marL="21720" defTabSz="781903" fontAlgn="auto">
              <a:spcBef>
                <a:spcPts val="34"/>
              </a:spcBef>
              <a:spcAft>
                <a:spcPts val="0"/>
              </a:spcAft>
            </a:pPr>
            <a:fld id="{81D60167-4931-47E6-BA6A-407CBD079E47}" type="slidenum">
              <a:rPr lang="en-MY" smtClean="0"/>
              <a:pPr marL="21720" defTabSz="781903" fontAlgn="auto">
                <a:spcBef>
                  <a:spcPts val="34"/>
                </a:spcBef>
                <a:spcAft>
                  <a:spcPts val="0"/>
                </a:spcAft>
              </a:pPr>
              <a:t>‹#›</a:t>
            </a:fld>
            <a:endParaRPr lang="en-MY" dirty="0"/>
          </a:p>
        </p:txBody>
      </p:sp>
    </p:spTree>
    <p:extLst>
      <p:ext uri="{BB962C8B-B14F-4D97-AF65-F5344CB8AC3E}">
        <p14:creationId xmlns:p14="http://schemas.microsoft.com/office/powerpoint/2010/main" val="1014755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77F7788-E52D-4448-9B2A-B984E154150F}" type="datetime1">
              <a:rPr lang="en-US"/>
              <a:pPr>
                <a:defRPr/>
              </a:pPr>
              <a:t>10/20/2022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r>
              <a:rPr lang="en-US"/>
              <a:t>1-</a:t>
            </a:r>
            <a:fld id="{DD27DF69-388A-4EDA-B30C-DA06C1AEF22C}" type="slidenum">
              <a:rPr lang="en-US"/>
              <a:pPr>
                <a:defRPr/>
              </a:pPr>
              <a:t>‹#›</a:t>
            </a:fld>
            <a:endParaRPr lang="en-US"/>
          </a:p>
        </p:txBody>
      </p:sp>
    </p:spTree>
    <p:extLst>
      <p:ext uri="{BB962C8B-B14F-4D97-AF65-F5344CB8AC3E}">
        <p14:creationId xmlns:p14="http://schemas.microsoft.com/office/powerpoint/2010/main" val="1490861535"/>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666233" y="1315017"/>
            <a:ext cx="8859537" cy="315792"/>
          </a:xfrm>
        </p:spPr>
        <p:txBody>
          <a:bodyPr lIns="0" tIns="0" rIns="0" bIns="0"/>
          <a:lstStyle>
            <a:lvl1pPr>
              <a:defRPr sz="2052" b="1" i="0">
                <a:solidFill>
                  <a:srgbClr val="BC0023"/>
                </a:solidFill>
                <a:latin typeface="Calibri"/>
                <a:cs typeface="Calibri"/>
              </a:defRPr>
            </a:lvl1pPr>
          </a:lstStyle>
          <a:p>
            <a:r>
              <a:rPr lang="en-US" smtClean="0"/>
              <a:t>Click to edit Master title style</a:t>
            </a:r>
            <a:endParaRPr/>
          </a:p>
        </p:txBody>
      </p:sp>
      <p:sp>
        <p:nvSpPr>
          <p:cNvPr id="3" name="Holder 3"/>
          <p:cNvSpPr>
            <a:spLocks noGrp="1"/>
          </p:cNvSpPr>
          <p:nvPr>
            <p:ph type="body" idx="1"/>
          </p:nvPr>
        </p:nvSpPr>
        <p:spPr>
          <a:xfrm>
            <a:off x="1797339" y="1706904"/>
            <a:ext cx="8597320" cy="263149"/>
          </a:xfrm>
        </p:spPr>
        <p:txBody>
          <a:bodyPr lIns="0" tIns="0" rIns="0" bIns="0"/>
          <a:lstStyle>
            <a:lvl1pPr>
              <a:defRPr sz="1710" b="0" i="0">
                <a:solidFill>
                  <a:schemeClr val="tx1"/>
                </a:solidFill>
                <a:latin typeface="Calibri"/>
                <a:cs typeface="Calibri"/>
              </a:defRPr>
            </a:lvl1pPr>
          </a:lstStyle>
          <a:p>
            <a:pPr lvl="0"/>
            <a:r>
              <a:rPr lang="en-US" smtClean="0"/>
              <a:t>Edit Master text styles</a:t>
            </a:r>
          </a:p>
        </p:txBody>
      </p:sp>
    </p:spTree>
    <p:extLst>
      <p:ext uri="{BB962C8B-B14F-4D97-AF65-F5344CB8AC3E}">
        <p14:creationId xmlns:p14="http://schemas.microsoft.com/office/powerpoint/2010/main" val="263764453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666233" y="1315017"/>
            <a:ext cx="8859537" cy="315792"/>
          </a:xfrm>
        </p:spPr>
        <p:txBody>
          <a:bodyPr lIns="0" tIns="0" rIns="0" bIns="0"/>
          <a:lstStyle>
            <a:lvl1pPr>
              <a:defRPr sz="2052" b="1" i="0">
                <a:solidFill>
                  <a:srgbClr val="BC0023"/>
                </a:solidFill>
                <a:latin typeface="Calibri"/>
                <a:cs typeface="Calibri"/>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307777"/>
          </a:xfrm>
          <a:prstGeom prst="rect">
            <a:avLst/>
          </a:prstGeom>
        </p:spPr>
        <p:txBody>
          <a:bodyPr wrap="square" lIns="0" tIns="0" rIns="0" bIns="0">
            <a:spAutoFit/>
          </a:bodyPr>
          <a:lstStyle>
            <a:lvl1pPr>
              <a:defRPr/>
            </a:lvl1pPr>
          </a:lstStyle>
          <a:p>
            <a:pPr lvl="0"/>
            <a:r>
              <a:rPr lang="en-US" smtClean="0"/>
              <a:t>Edit Master text styles</a:t>
            </a:r>
          </a:p>
        </p:txBody>
      </p:sp>
      <p:sp>
        <p:nvSpPr>
          <p:cNvPr id="4" name="Holder 4"/>
          <p:cNvSpPr>
            <a:spLocks noGrp="1"/>
          </p:cNvSpPr>
          <p:nvPr>
            <p:ph sz="half" idx="3"/>
          </p:nvPr>
        </p:nvSpPr>
        <p:spPr>
          <a:xfrm>
            <a:off x="6115090" y="1846471"/>
            <a:ext cx="4277335" cy="263149"/>
          </a:xfrm>
          <a:prstGeom prst="rect">
            <a:avLst/>
          </a:prstGeom>
        </p:spPr>
        <p:txBody>
          <a:bodyPr wrap="square" lIns="0" tIns="0" rIns="0" bIns="0">
            <a:spAutoFit/>
          </a:bodyPr>
          <a:lstStyle>
            <a:lvl1pPr>
              <a:defRPr sz="1710" b="0" i="0">
                <a:solidFill>
                  <a:schemeClr val="bg1"/>
                </a:solidFill>
                <a:latin typeface="Calibri"/>
                <a:cs typeface="Calibri"/>
              </a:defRPr>
            </a:lvl1pPr>
          </a:lstStyle>
          <a:p>
            <a:pPr lvl="0"/>
            <a:r>
              <a:rPr lang="en-US" smtClean="0"/>
              <a:t>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defTabSz="781903" fontAlgn="auto">
              <a:spcBef>
                <a:spcPts val="0"/>
              </a:spcBef>
              <a:spcAft>
                <a:spcPts val="0"/>
              </a:spcAft>
            </a:pPr>
            <a:endParaRPr lang="en-MY" sz="1539">
              <a:solidFill>
                <a:prstClr val="black">
                  <a:tint val="75000"/>
                </a:prstClr>
              </a:solidFill>
              <a:latin typeface="Calibri"/>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781903" fontAlgn="auto">
              <a:spcBef>
                <a:spcPts val="0"/>
              </a:spcBef>
              <a:spcAft>
                <a:spcPts val="0"/>
              </a:spcAft>
            </a:pPr>
            <a:fld id="{1D8BD707-D9CF-40AE-B4C6-C98DA3205C09}" type="datetimeFigureOut">
              <a:rPr lang="en-US" sz="1539" smtClean="0">
                <a:solidFill>
                  <a:prstClr val="black">
                    <a:tint val="75000"/>
                  </a:prstClr>
                </a:solidFill>
                <a:latin typeface="Calibri"/>
              </a:rPr>
              <a:pPr defTabSz="781903" fontAlgn="auto">
                <a:spcBef>
                  <a:spcPts val="0"/>
                </a:spcBef>
                <a:spcAft>
                  <a:spcPts val="0"/>
                </a:spcAft>
              </a:pPr>
              <a:t>10/20/2022</a:t>
            </a:fld>
            <a:endParaRPr lang="en-US" sz="1539">
              <a:solidFill>
                <a:prstClr val="black">
                  <a:tint val="75000"/>
                </a:prstClr>
              </a:solidFill>
              <a:latin typeface="Calibri"/>
            </a:endParaRPr>
          </a:p>
        </p:txBody>
      </p:sp>
      <p:sp>
        <p:nvSpPr>
          <p:cNvPr id="7" name="Holder 7"/>
          <p:cNvSpPr>
            <a:spLocks noGrp="1"/>
          </p:cNvSpPr>
          <p:nvPr>
            <p:ph type="sldNum" sz="quarter" idx="7"/>
          </p:nvPr>
        </p:nvSpPr>
        <p:spPr/>
        <p:txBody>
          <a:bodyPr lIns="0" tIns="0" rIns="0" bIns="0"/>
          <a:lstStyle>
            <a:lvl1pPr>
              <a:defRPr sz="1026" b="0" i="0">
                <a:solidFill>
                  <a:srgbClr val="898989"/>
                </a:solidFill>
                <a:latin typeface="Calibri"/>
                <a:cs typeface="Calibri"/>
              </a:defRPr>
            </a:lvl1pPr>
          </a:lstStyle>
          <a:p>
            <a:pPr marL="21720" defTabSz="781903" fontAlgn="auto">
              <a:spcBef>
                <a:spcPts val="34"/>
              </a:spcBef>
              <a:spcAft>
                <a:spcPts val="0"/>
              </a:spcAft>
            </a:pPr>
            <a:fld id="{81D60167-4931-47E6-BA6A-407CBD079E47}" type="slidenum">
              <a:rPr lang="en-MY" smtClean="0"/>
              <a:pPr marL="21720" defTabSz="781903" fontAlgn="auto">
                <a:spcBef>
                  <a:spcPts val="34"/>
                </a:spcBef>
                <a:spcAft>
                  <a:spcPts val="0"/>
                </a:spcAft>
              </a:pPr>
              <a:t>‹#›</a:t>
            </a:fld>
            <a:endParaRPr lang="en-MY" dirty="0"/>
          </a:p>
        </p:txBody>
      </p:sp>
    </p:spTree>
    <p:extLst>
      <p:ext uri="{BB962C8B-B14F-4D97-AF65-F5344CB8AC3E}">
        <p14:creationId xmlns:p14="http://schemas.microsoft.com/office/powerpoint/2010/main" val="1198504636"/>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666233" y="1315017"/>
            <a:ext cx="8859537" cy="315792"/>
          </a:xfrm>
        </p:spPr>
        <p:txBody>
          <a:bodyPr lIns="0" tIns="0" rIns="0" bIns="0"/>
          <a:lstStyle>
            <a:lvl1pPr>
              <a:defRPr sz="2052" b="1" i="0">
                <a:solidFill>
                  <a:srgbClr val="BC0023"/>
                </a:solidFill>
                <a:latin typeface="Calibri"/>
                <a:cs typeface="Calibri"/>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defTabSz="781903" fontAlgn="auto">
              <a:spcBef>
                <a:spcPts val="0"/>
              </a:spcBef>
              <a:spcAft>
                <a:spcPts val="0"/>
              </a:spcAft>
            </a:pPr>
            <a:endParaRPr lang="en-MY" sz="1539">
              <a:solidFill>
                <a:prstClr val="black">
                  <a:tint val="75000"/>
                </a:prstClr>
              </a:solidFill>
              <a:latin typeface="Calibri"/>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781903" fontAlgn="auto">
              <a:spcBef>
                <a:spcPts val="0"/>
              </a:spcBef>
              <a:spcAft>
                <a:spcPts val="0"/>
              </a:spcAft>
            </a:pPr>
            <a:fld id="{1D8BD707-D9CF-40AE-B4C6-C98DA3205C09}" type="datetimeFigureOut">
              <a:rPr lang="en-US" sz="1539" smtClean="0">
                <a:solidFill>
                  <a:prstClr val="black">
                    <a:tint val="75000"/>
                  </a:prstClr>
                </a:solidFill>
                <a:latin typeface="Calibri"/>
              </a:rPr>
              <a:pPr defTabSz="781903" fontAlgn="auto">
                <a:spcBef>
                  <a:spcPts val="0"/>
                </a:spcBef>
                <a:spcAft>
                  <a:spcPts val="0"/>
                </a:spcAft>
              </a:pPr>
              <a:t>10/20/2022</a:t>
            </a:fld>
            <a:endParaRPr lang="en-US" sz="1539">
              <a:solidFill>
                <a:prstClr val="black">
                  <a:tint val="75000"/>
                </a:prstClr>
              </a:solidFill>
              <a:latin typeface="Calibri"/>
            </a:endParaRPr>
          </a:p>
        </p:txBody>
      </p:sp>
      <p:sp>
        <p:nvSpPr>
          <p:cNvPr id="5" name="Holder 5"/>
          <p:cNvSpPr>
            <a:spLocks noGrp="1"/>
          </p:cNvSpPr>
          <p:nvPr>
            <p:ph type="sldNum" sz="quarter" idx="7"/>
          </p:nvPr>
        </p:nvSpPr>
        <p:spPr/>
        <p:txBody>
          <a:bodyPr lIns="0" tIns="0" rIns="0" bIns="0"/>
          <a:lstStyle>
            <a:lvl1pPr>
              <a:defRPr sz="1026" b="0" i="0">
                <a:solidFill>
                  <a:srgbClr val="898989"/>
                </a:solidFill>
                <a:latin typeface="Calibri"/>
                <a:cs typeface="Calibri"/>
              </a:defRPr>
            </a:lvl1pPr>
          </a:lstStyle>
          <a:p>
            <a:pPr marL="21720" defTabSz="781903" fontAlgn="auto">
              <a:spcBef>
                <a:spcPts val="34"/>
              </a:spcBef>
              <a:spcAft>
                <a:spcPts val="0"/>
              </a:spcAft>
            </a:pPr>
            <a:fld id="{81D60167-4931-47E6-BA6A-407CBD079E47}" type="slidenum">
              <a:rPr lang="en-MY" smtClean="0"/>
              <a:pPr marL="21720" defTabSz="781903" fontAlgn="auto">
                <a:spcBef>
                  <a:spcPts val="34"/>
                </a:spcBef>
                <a:spcAft>
                  <a:spcPts val="0"/>
                </a:spcAft>
              </a:pPr>
              <a:t>‹#›</a:t>
            </a:fld>
            <a:endParaRPr lang="en-MY" dirty="0"/>
          </a:p>
        </p:txBody>
      </p:sp>
    </p:spTree>
    <p:extLst>
      <p:ext uri="{BB962C8B-B14F-4D97-AF65-F5344CB8AC3E}">
        <p14:creationId xmlns:p14="http://schemas.microsoft.com/office/powerpoint/2010/main" val="342851642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defTabSz="781903" fontAlgn="auto">
              <a:spcBef>
                <a:spcPts val="0"/>
              </a:spcBef>
              <a:spcAft>
                <a:spcPts val="0"/>
              </a:spcAft>
            </a:pPr>
            <a:endParaRPr lang="en-MY" sz="1539">
              <a:solidFill>
                <a:prstClr val="black">
                  <a:tint val="75000"/>
                </a:prstClr>
              </a:solidFill>
              <a:latin typeface="Calibri"/>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781903" fontAlgn="auto">
              <a:spcBef>
                <a:spcPts val="0"/>
              </a:spcBef>
              <a:spcAft>
                <a:spcPts val="0"/>
              </a:spcAft>
            </a:pPr>
            <a:fld id="{1D8BD707-D9CF-40AE-B4C6-C98DA3205C09}" type="datetimeFigureOut">
              <a:rPr lang="en-US" sz="1539" smtClean="0">
                <a:solidFill>
                  <a:prstClr val="black">
                    <a:tint val="75000"/>
                  </a:prstClr>
                </a:solidFill>
                <a:latin typeface="Calibri"/>
              </a:rPr>
              <a:pPr defTabSz="781903" fontAlgn="auto">
                <a:spcBef>
                  <a:spcPts val="0"/>
                </a:spcBef>
                <a:spcAft>
                  <a:spcPts val="0"/>
                </a:spcAft>
              </a:pPr>
              <a:t>10/20/2022</a:t>
            </a:fld>
            <a:endParaRPr lang="en-US" sz="1539">
              <a:solidFill>
                <a:prstClr val="black">
                  <a:tint val="75000"/>
                </a:prstClr>
              </a:solidFill>
              <a:latin typeface="Calibri"/>
            </a:endParaRPr>
          </a:p>
        </p:txBody>
      </p:sp>
      <p:sp>
        <p:nvSpPr>
          <p:cNvPr id="4" name="Holder 4"/>
          <p:cNvSpPr>
            <a:spLocks noGrp="1"/>
          </p:cNvSpPr>
          <p:nvPr>
            <p:ph type="sldNum" sz="quarter" idx="7"/>
          </p:nvPr>
        </p:nvSpPr>
        <p:spPr/>
        <p:txBody>
          <a:bodyPr lIns="0" tIns="0" rIns="0" bIns="0"/>
          <a:lstStyle>
            <a:lvl1pPr>
              <a:defRPr sz="1026" b="0" i="0">
                <a:solidFill>
                  <a:srgbClr val="898989"/>
                </a:solidFill>
                <a:latin typeface="Calibri"/>
                <a:cs typeface="Calibri"/>
              </a:defRPr>
            </a:lvl1pPr>
          </a:lstStyle>
          <a:p>
            <a:pPr marL="21720" defTabSz="781903" fontAlgn="auto">
              <a:spcBef>
                <a:spcPts val="34"/>
              </a:spcBef>
              <a:spcAft>
                <a:spcPts val="0"/>
              </a:spcAft>
            </a:pPr>
            <a:fld id="{81D60167-4931-47E6-BA6A-407CBD079E47}" type="slidenum">
              <a:rPr lang="en-MY" smtClean="0"/>
              <a:pPr marL="21720" defTabSz="781903" fontAlgn="auto">
                <a:spcBef>
                  <a:spcPts val="34"/>
                </a:spcBef>
                <a:spcAft>
                  <a:spcPts val="0"/>
                </a:spcAft>
              </a:pPr>
              <a:t>‹#›</a:t>
            </a:fld>
            <a:endParaRPr lang="en-MY" dirty="0"/>
          </a:p>
        </p:txBody>
      </p:sp>
    </p:spTree>
    <p:extLst>
      <p:ext uri="{BB962C8B-B14F-4D97-AF65-F5344CB8AC3E}">
        <p14:creationId xmlns:p14="http://schemas.microsoft.com/office/powerpoint/2010/main" val="98103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42393698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F09450E2-8F84-4F21-9D73-5DFC9248D0C8}" type="datetime1">
              <a:rPr lang="en-US"/>
              <a:pPr>
                <a:defRPr/>
              </a:pPr>
              <a:t>10/20/2022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US"/>
              <a:t>1-</a:t>
            </a:r>
            <a:fld id="{595F7B57-C7A1-4018-888A-F1BF8D492F23}" type="slidenum">
              <a:rPr lang="en-US"/>
              <a:pPr>
                <a:defRPr/>
              </a:pPr>
              <a:t>‹#›</a:t>
            </a:fld>
            <a:endParaRPr lang="en-US"/>
          </a:p>
        </p:txBody>
      </p:sp>
    </p:spTree>
    <p:extLst>
      <p:ext uri="{BB962C8B-B14F-4D97-AF65-F5344CB8AC3E}">
        <p14:creationId xmlns:p14="http://schemas.microsoft.com/office/powerpoint/2010/main" val="20672753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BB632B38-C877-4FEA-8114-D40C66A028AA}" type="datetime1">
              <a:rPr lang="en-US"/>
              <a:pPr>
                <a:defRPr/>
              </a:pPr>
              <a:t>10/20/2022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US"/>
              <a:t>1-</a:t>
            </a:r>
            <a:fld id="{13B78589-98DA-4E2E-B489-39F5F1699CAF}" type="slidenum">
              <a:rPr lang="en-US"/>
              <a:pPr>
                <a:defRPr/>
              </a:pPr>
              <a:t>‹#›</a:t>
            </a:fld>
            <a:endParaRPr lang="en-US"/>
          </a:p>
        </p:txBody>
      </p:sp>
    </p:spTree>
    <p:extLst>
      <p:ext uri="{BB962C8B-B14F-4D97-AF65-F5344CB8AC3E}">
        <p14:creationId xmlns:p14="http://schemas.microsoft.com/office/powerpoint/2010/main" val="1807713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4D36557-77D5-42D2-BBA2-F4C76229FCB5}" type="datetime1">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1D8392E9-3EDE-4FA0-89C2-4016534EEA00}" type="slidenum">
              <a:rPr lang="en-US"/>
              <a:pPr>
                <a:defRPr/>
              </a:pPr>
              <a:t>‹#›</a:t>
            </a:fld>
            <a:endParaRPr lang="en-US"/>
          </a:p>
        </p:txBody>
      </p:sp>
    </p:spTree>
    <p:extLst>
      <p:ext uri="{BB962C8B-B14F-4D97-AF65-F5344CB8AC3E}">
        <p14:creationId xmlns:p14="http://schemas.microsoft.com/office/powerpoint/2010/main" val="10773453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48EADB-65EC-40A2-B3E5-270569882EE6}" type="datetime1">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C3C6924D-EB93-4A67-A709-C423F996A36C}" type="slidenum">
              <a:rPr lang="en-US"/>
              <a:pPr>
                <a:defRPr/>
              </a:pPr>
              <a:t>‹#›</a:t>
            </a:fld>
            <a:endParaRPr lang="en-US"/>
          </a:p>
        </p:txBody>
      </p:sp>
    </p:spTree>
    <p:extLst>
      <p:ext uri="{BB962C8B-B14F-4D97-AF65-F5344CB8AC3E}">
        <p14:creationId xmlns:p14="http://schemas.microsoft.com/office/powerpoint/2010/main" val="598716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14400" y="2130426"/>
            <a:ext cx="10365317" cy="1470025"/>
          </a:xfrm>
        </p:spPr>
        <p:txBody>
          <a:bodyPr/>
          <a:lstStyle>
            <a:lvl1pPr>
              <a:defRPr/>
            </a:lvl1pPr>
          </a:lstStyle>
          <a:p>
            <a:r>
              <a:rPr lang="en-US" smtClean="0"/>
              <a:t>Click to edit Master title style</a:t>
            </a:r>
            <a:endParaRPr lang="en-GB"/>
          </a:p>
        </p:txBody>
      </p:sp>
      <p:sp>
        <p:nvSpPr>
          <p:cNvPr id="5123" name="Rectangle 3"/>
          <p:cNvSpPr>
            <a:spLocks noGrp="1" noChangeArrowheads="1"/>
          </p:cNvSpPr>
          <p:nvPr>
            <p:ph type="subTitle" idx="1"/>
          </p:nvPr>
        </p:nvSpPr>
        <p:spPr>
          <a:xfrm>
            <a:off x="1828800" y="3886200"/>
            <a:ext cx="8534400" cy="1752600"/>
          </a:xfrm>
        </p:spPr>
        <p:txBody>
          <a:bodyPr/>
          <a:lstStyle>
            <a:lvl1pPr marL="0" indent="0" algn="ctr">
              <a:buFontTx/>
              <a:buNone/>
              <a:defRPr>
                <a:solidFill>
                  <a:srgbClr val="6185D5"/>
                </a:solidFill>
              </a:defRPr>
            </a:lvl1pPr>
          </a:lstStyle>
          <a:p>
            <a:r>
              <a:rPr lang="en-US" smtClean="0"/>
              <a:t>Click to edit Master subtitle style</a:t>
            </a:r>
            <a:endParaRPr lang="en-GB"/>
          </a:p>
        </p:txBody>
      </p:sp>
      <p:sp>
        <p:nvSpPr>
          <p:cNvPr id="4" name="Rectangle 9"/>
          <p:cNvSpPr>
            <a:spLocks noGrp="1" noChangeArrowheads="1"/>
          </p:cNvSpPr>
          <p:nvPr>
            <p:ph type="sldNum" sz="quarter" idx="10"/>
          </p:nvPr>
        </p:nvSpPr>
        <p:spPr bwMode="auto">
          <a:xfrm>
            <a:off x="10416118" y="404813"/>
            <a:ext cx="1248833" cy="1008062"/>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4400">
                <a:solidFill>
                  <a:srgbClr val="0054A8"/>
                </a:solidFill>
                <a:effectLst>
                  <a:outerShdw blurRad="38100" dist="38100" dir="2700000" algn="tl">
                    <a:srgbClr val="C0C0C0"/>
                  </a:outerShdw>
                </a:effectLst>
                <a:latin typeface="Arial" charset="0"/>
              </a:defRPr>
            </a:lvl1pPr>
          </a:lstStyle>
          <a:p>
            <a:pPr>
              <a:defRPr/>
            </a:pPr>
            <a:fld id="{068810C6-9FBA-49E6-AF61-442F02B805AA}" type="slidenum">
              <a:rPr lang="en-GB"/>
              <a:pPr>
                <a:defRPr/>
              </a:pPr>
              <a:t>‹#›</a:t>
            </a:fld>
            <a:endParaRPr lang="en-GB"/>
          </a:p>
        </p:txBody>
      </p:sp>
    </p:spTree>
    <p:extLst>
      <p:ext uri="{BB962C8B-B14F-4D97-AF65-F5344CB8AC3E}">
        <p14:creationId xmlns:p14="http://schemas.microsoft.com/office/powerpoint/2010/main" val="2857599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2664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2944707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678518" y="1600201"/>
            <a:ext cx="4938183"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819901" y="1600201"/>
            <a:ext cx="4940300"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144530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254878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6436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678518" y="1600201"/>
            <a:ext cx="4938183"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819901" y="1600201"/>
            <a:ext cx="4940300"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912928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1779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0840272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798574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003630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1368" y="260351"/>
            <a:ext cx="2518833" cy="62642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78518" y="260351"/>
            <a:ext cx="7359649" cy="62642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417039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BE0F7973-A810-459E-81B7-318E747614E9}" type="slidenum">
              <a:rPr lang="en-GB"/>
              <a:pPr>
                <a:defRPr/>
              </a:pPr>
              <a:t>‹#›</a:t>
            </a:fld>
            <a:endParaRPr lang="en-GB"/>
          </a:p>
        </p:txBody>
      </p:sp>
    </p:spTree>
    <p:extLst>
      <p:ext uri="{BB962C8B-B14F-4D97-AF65-F5344CB8AC3E}">
        <p14:creationId xmlns:p14="http://schemas.microsoft.com/office/powerpoint/2010/main" val="38474784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2F34114D-8EEC-43ED-9C0F-1C627263F943}" type="slidenum">
              <a:rPr lang="en-GB"/>
              <a:pPr>
                <a:defRPr/>
              </a:pPr>
              <a:t>‹#›</a:t>
            </a:fld>
            <a:endParaRPr lang="en-GB"/>
          </a:p>
        </p:txBody>
      </p:sp>
    </p:spTree>
    <p:extLst>
      <p:ext uri="{BB962C8B-B14F-4D97-AF65-F5344CB8AC3E}">
        <p14:creationId xmlns:p14="http://schemas.microsoft.com/office/powerpoint/2010/main" val="22673113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EB17AEDA-9E04-4E33-BF5D-284934F592C7}" type="slidenum">
              <a:rPr lang="en-GB"/>
              <a:pPr>
                <a:defRPr/>
              </a:pPr>
              <a:t>‹#›</a:t>
            </a:fld>
            <a:endParaRPr lang="en-GB"/>
          </a:p>
        </p:txBody>
      </p:sp>
    </p:spTree>
    <p:extLst>
      <p:ext uri="{BB962C8B-B14F-4D97-AF65-F5344CB8AC3E}">
        <p14:creationId xmlns:p14="http://schemas.microsoft.com/office/powerpoint/2010/main" val="26533537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8518" y="1484314"/>
            <a:ext cx="4938183"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19901" y="1484314"/>
            <a:ext cx="4940300"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872D215F-CF51-4979-A7D6-BD2CFCBC8198}" type="slidenum">
              <a:rPr lang="en-GB"/>
              <a:pPr>
                <a:defRPr/>
              </a:pPr>
              <a:t>‹#›</a:t>
            </a:fld>
            <a:endParaRPr lang="en-GB"/>
          </a:p>
        </p:txBody>
      </p:sp>
    </p:spTree>
    <p:extLst>
      <p:ext uri="{BB962C8B-B14F-4D97-AF65-F5344CB8AC3E}">
        <p14:creationId xmlns:p14="http://schemas.microsoft.com/office/powerpoint/2010/main" val="32535889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6CA5328F-C687-4F74-A8B5-31E28FBE7026}" type="slidenum">
              <a:rPr lang="en-GB"/>
              <a:pPr>
                <a:defRPr/>
              </a:pPr>
              <a:t>‹#›</a:t>
            </a:fld>
            <a:endParaRPr lang="en-GB"/>
          </a:p>
        </p:txBody>
      </p:sp>
    </p:spTree>
    <p:extLst>
      <p:ext uri="{BB962C8B-B14F-4D97-AF65-F5344CB8AC3E}">
        <p14:creationId xmlns:p14="http://schemas.microsoft.com/office/powerpoint/2010/main" val="236160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661810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2EB769BE-CF3F-4B6C-8414-EBD63BE0B2CC}" type="slidenum">
              <a:rPr lang="en-GB"/>
              <a:pPr>
                <a:defRPr/>
              </a:pPr>
              <a:t>‹#›</a:t>
            </a:fld>
            <a:endParaRPr lang="en-GB"/>
          </a:p>
        </p:txBody>
      </p:sp>
    </p:spTree>
    <p:extLst>
      <p:ext uri="{BB962C8B-B14F-4D97-AF65-F5344CB8AC3E}">
        <p14:creationId xmlns:p14="http://schemas.microsoft.com/office/powerpoint/2010/main" val="2229067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814FAB41-0A5B-493E-9C44-01174FAEE4A6}" type="slidenum">
              <a:rPr lang="en-GB"/>
              <a:pPr>
                <a:defRPr/>
              </a:pPr>
              <a:t>‹#›</a:t>
            </a:fld>
            <a:endParaRPr lang="en-GB"/>
          </a:p>
        </p:txBody>
      </p:sp>
    </p:spTree>
    <p:extLst>
      <p:ext uri="{BB962C8B-B14F-4D97-AF65-F5344CB8AC3E}">
        <p14:creationId xmlns:p14="http://schemas.microsoft.com/office/powerpoint/2010/main" val="27139973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95C8E73E-2D52-469E-B024-F7E93FF621AB}" type="slidenum">
              <a:rPr lang="en-GB"/>
              <a:pPr>
                <a:defRPr/>
              </a:pPr>
              <a:t>‹#›</a:t>
            </a:fld>
            <a:endParaRPr lang="en-GB"/>
          </a:p>
        </p:txBody>
      </p:sp>
    </p:spTree>
    <p:extLst>
      <p:ext uri="{BB962C8B-B14F-4D97-AF65-F5344CB8AC3E}">
        <p14:creationId xmlns:p14="http://schemas.microsoft.com/office/powerpoint/2010/main" val="13496607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7180CF6A-74C6-46C7-B23A-18767BE5D8E3}" type="slidenum">
              <a:rPr lang="en-GB"/>
              <a:pPr>
                <a:defRPr/>
              </a:pPr>
              <a:t>‹#›</a:t>
            </a:fld>
            <a:endParaRPr lang="en-GB"/>
          </a:p>
        </p:txBody>
      </p:sp>
    </p:spTree>
    <p:extLst>
      <p:ext uri="{BB962C8B-B14F-4D97-AF65-F5344CB8AC3E}">
        <p14:creationId xmlns:p14="http://schemas.microsoft.com/office/powerpoint/2010/main" val="13389891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A206C281-4BC8-4DA9-AB1E-25A7413585E1}" type="slidenum">
              <a:rPr lang="en-GB"/>
              <a:pPr>
                <a:defRPr/>
              </a:pPr>
              <a:t>‹#›</a:t>
            </a:fld>
            <a:endParaRPr lang="en-GB"/>
          </a:p>
        </p:txBody>
      </p:sp>
    </p:spTree>
    <p:extLst>
      <p:ext uri="{BB962C8B-B14F-4D97-AF65-F5344CB8AC3E}">
        <p14:creationId xmlns:p14="http://schemas.microsoft.com/office/powerpoint/2010/main" val="15861452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1368" y="260350"/>
            <a:ext cx="2518833" cy="6148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78518" y="260350"/>
            <a:ext cx="7359649" cy="61483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3EA46C10-882D-4678-A850-9E3C82034102}" type="slidenum">
              <a:rPr lang="en-GB"/>
              <a:pPr>
                <a:defRPr/>
              </a:pPr>
              <a:t>‹#›</a:t>
            </a:fld>
            <a:endParaRPr lang="en-GB"/>
          </a:p>
        </p:txBody>
      </p:sp>
    </p:spTree>
    <p:extLst>
      <p:ext uri="{BB962C8B-B14F-4D97-AF65-F5344CB8AC3E}">
        <p14:creationId xmlns:p14="http://schemas.microsoft.com/office/powerpoint/2010/main" val="17961150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4"/>
          <p:cNvSpPr>
            <a:spLocks noGrp="1" noChangeArrowheads="1"/>
          </p:cNvSpPr>
          <p:nvPr>
            <p:ph type="sldNum" sz="quarter" idx="10"/>
          </p:nvPr>
        </p:nvSpPr>
        <p:spPr/>
        <p:txBody>
          <a:bodyPr/>
          <a:lstStyle>
            <a:lvl1pPr>
              <a:defRPr/>
            </a:lvl1pPr>
          </a:lstStyle>
          <a:p>
            <a:pPr>
              <a:defRPr/>
            </a:pPr>
            <a:fld id="{9FAA7F9E-F0C0-4608-B12C-0852F810E624}" type="slidenum">
              <a:rPr lang="en-GB"/>
              <a:pPr>
                <a:defRPr/>
              </a:pPr>
              <a:t>‹#›</a:t>
            </a:fld>
            <a:endParaRPr lang="en-GB"/>
          </a:p>
        </p:txBody>
      </p:sp>
      <p:sp>
        <p:nvSpPr>
          <p:cNvPr id="5"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3590800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fld id="{11AF21F3-B1A0-4080-B4C6-5DE69319B0B2}"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97551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4"/>
          <p:cNvSpPr>
            <a:spLocks noGrp="1" noChangeArrowheads="1"/>
          </p:cNvSpPr>
          <p:nvPr>
            <p:ph type="sldNum" sz="quarter" idx="10"/>
          </p:nvPr>
        </p:nvSpPr>
        <p:spPr/>
        <p:txBody>
          <a:bodyPr/>
          <a:lstStyle>
            <a:lvl1pPr>
              <a:defRPr/>
            </a:lvl1pPr>
          </a:lstStyle>
          <a:p>
            <a:pPr>
              <a:defRPr/>
            </a:pPr>
            <a:fld id="{5665CFEE-3A6E-4FFD-8EB2-60EC6C78C47D}"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0573642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775885" y="2781300"/>
            <a:ext cx="4889500"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868584" y="2781300"/>
            <a:ext cx="4891616" cy="2376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4"/>
          <p:cNvSpPr>
            <a:spLocks noGrp="1" noChangeArrowheads="1"/>
          </p:cNvSpPr>
          <p:nvPr>
            <p:ph type="sldNum" sz="quarter" idx="10"/>
          </p:nvPr>
        </p:nvSpPr>
        <p:spPr/>
        <p:txBody>
          <a:bodyPr/>
          <a:lstStyle>
            <a:lvl1pPr>
              <a:defRPr/>
            </a:lvl1pPr>
          </a:lstStyle>
          <a:p>
            <a:pPr>
              <a:defRPr/>
            </a:pPr>
            <a:fld id="{4B408D8D-6759-403D-B64D-4D55FA4F52A6}"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00834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9389902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4"/>
          <p:cNvSpPr>
            <a:spLocks noGrp="1" noChangeArrowheads="1"/>
          </p:cNvSpPr>
          <p:nvPr>
            <p:ph type="sldNum" sz="quarter" idx="10"/>
          </p:nvPr>
        </p:nvSpPr>
        <p:spPr/>
        <p:txBody>
          <a:bodyPr/>
          <a:lstStyle>
            <a:lvl1pPr>
              <a:defRPr/>
            </a:lvl1pPr>
          </a:lstStyle>
          <a:p>
            <a:pPr>
              <a:defRPr/>
            </a:pPr>
            <a:fld id="{961A9485-AF68-4026-9177-BE371475525D}" type="slidenum">
              <a:rPr lang="en-US"/>
              <a:pPr>
                <a:defRPr/>
              </a:pPr>
              <a:t>‹#›</a:t>
            </a:fld>
            <a:endParaRPr lang="en-US"/>
          </a:p>
        </p:txBody>
      </p:sp>
      <p:sp>
        <p:nvSpPr>
          <p:cNvPr id="8"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0946252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4"/>
          <p:cNvSpPr>
            <a:spLocks noGrp="1" noChangeArrowheads="1"/>
          </p:cNvSpPr>
          <p:nvPr>
            <p:ph type="sldNum" sz="quarter" idx="10"/>
          </p:nvPr>
        </p:nvSpPr>
        <p:spPr/>
        <p:txBody>
          <a:bodyPr/>
          <a:lstStyle>
            <a:lvl1pPr>
              <a:defRPr/>
            </a:lvl1pPr>
          </a:lstStyle>
          <a:p>
            <a:pPr>
              <a:defRPr/>
            </a:pPr>
            <a:fld id="{9A2F1DC7-340D-468B-A590-B954A7699E39}" type="slidenum">
              <a:rPr lang="en-US"/>
              <a:pPr>
                <a:defRPr/>
              </a:pPr>
              <a:t>‹#›</a:t>
            </a:fld>
            <a:endParaRPr lang="en-US"/>
          </a:p>
        </p:txBody>
      </p:sp>
      <p:sp>
        <p:nvSpPr>
          <p:cNvPr id="4"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556740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p:txBody>
          <a:bodyPr/>
          <a:lstStyle>
            <a:lvl1pPr>
              <a:defRPr/>
            </a:lvl1pPr>
          </a:lstStyle>
          <a:p>
            <a:pPr>
              <a:defRPr/>
            </a:pPr>
            <a:fld id="{91DAE135-616D-417C-8C5E-F5704AAE8C19}" type="slidenum">
              <a:rPr lang="en-US"/>
              <a:pPr>
                <a:defRPr/>
              </a:pPr>
              <a:t>‹#›</a:t>
            </a:fld>
            <a:endParaRPr lang="en-US"/>
          </a:p>
        </p:txBody>
      </p:sp>
      <p:sp>
        <p:nvSpPr>
          <p:cNvPr id="3"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4765277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fld id="{4470E905-944E-43FD-8ACD-BFD7AF126E81}"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70953756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fld id="{7AE48FD0-FCF2-47C7-9678-9A8214477723}"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0645549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fld id="{5E190797-5FE4-426E-92F3-42E6B77A29F9}"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1268138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4651" y="1177926"/>
            <a:ext cx="2495549" cy="39798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775885" y="1177926"/>
            <a:ext cx="7285567" cy="39798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fld id="{D6C214F2-2BAC-423D-AA73-BE9AC4F9FB4B}"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15106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BD54C1D4-3993-49D9-9423-38EFFA352703}"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34604862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E08095C1-8350-44FC-B8FF-5A575F7475D3}"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3817195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082629C6-2AFF-468F-B755-B13928CFBA9B}"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8785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62226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909234" y="1339851"/>
            <a:ext cx="4842933"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979D4607-7072-47B0-BB4A-10A61EFAC618}"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350966674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4"/>
          <p:cNvSpPr>
            <a:spLocks noGrp="1" noChangeArrowheads="1"/>
          </p:cNvSpPr>
          <p:nvPr>
            <p:ph type="sldNum" sz="quarter" idx="10"/>
          </p:nvPr>
        </p:nvSpPr>
        <p:spPr/>
        <p:txBody>
          <a:bodyPr/>
          <a:lstStyle>
            <a:lvl1pPr>
              <a:defRPr/>
            </a:lvl1pPr>
          </a:lstStyle>
          <a:p>
            <a:pPr>
              <a:defRPr/>
            </a:pPr>
            <a:r>
              <a:rPr lang="en-US"/>
              <a:t>1-</a:t>
            </a:r>
            <a:fld id="{DCCDEAAB-8C7A-4BDF-A405-BA469D50A91F}" type="slidenum">
              <a:rPr lang="en-US"/>
              <a:pPr>
                <a:defRPr/>
              </a:pPr>
              <a:t>‹#›</a:t>
            </a:fld>
            <a:endParaRPr lang="en-US"/>
          </a:p>
        </p:txBody>
      </p:sp>
      <p:sp>
        <p:nvSpPr>
          <p:cNvPr id="8"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4107052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4"/>
          <p:cNvSpPr>
            <a:spLocks noGrp="1" noChangeArrowheads="1"/>
          </p:cNvSpPr>
          <p:nvPr>
            <p:ph type="sldNum" sz="quarter" idx="10"/>
          </p:nvPr>
        </p:nvSpPr>
        <p:spPr/>
        <p:txBody>
          <a:bodyPr/>
          <a:lstStyle>
            <a:lvl1pPr>
              <a:defRPr/>
            </a:lvl1pPr>
          </a:lstStyle>
          <a:p>
            <a:pPr>
              <a:defRPr/>
            </a:pPr>
            <a:r>
              <a:rPr lang="en-US"/>
              <a:t>1-</a:t>
            </a:r>
            <a:fld id="{EB39A4D2-6100-47CC-A4A2-9D55714A3112}" type="slidenum">
              <a:rPr lang="en-US"/>
              <a:pPr>
                <a:defRPr/>
              </a:pPr>
              <a:t>‹#›</a:t>
            </a:fld>
            <a:endParaRPr lang="en-US"/>
          </a:p>
        </p:txBody>
      </p:sp>
      <p:sp>
        <p:nvSpPr>
          <p:cNvPr id="4"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6504519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p:txBody>
          <a:bodyPr/>
          <a:lstStyle>
            <a:lvl1pPr>
              <a:defRPr/>
            </a:lvl1pPr>
          </a:lstStyle>
          <a:p>
            <a:pPr>
              <a:defRPr/>
            </a:pPr>
            <a:r>
              <a:rPr lang="en-US"/>
              <a:t>1-</a:t>
            </a:r>
            <a:fld id="{D8040CA1-6ACE-45E6-AF8E-F82F4AA14D35}" type="slidenum">
              <a:rPr lang="en-US"/>
              <a:pPr>
                <a:defRPr/>
              </a:pPr>
              <a:t>‹#›</a:t>
            </a:fld>
            <a:endParaRPr lang="en-US"/>
          </a:p>
        </p:txBody>
      </p:sp>
      <p:sp>
        <p:nvSpPr>
          <p:cNvPr id="3"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22471214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08A045B2-D2CD-4793-BFBA-89EB154CF5E0}"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6941259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62CE2DAB-F0E6-470F-A559-BAA6EFB8424B}"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20131338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DEB523A3-17EA-4D89-BD90-305B1CD1C8AF}"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97817450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1"/>
            <a:ext cx="2489200" cy="58769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871133" y="1"/>
            <a:ext cx="7264400" cy="58769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C755C102-2B7D-4DFA-A379-E423A083BC6B}"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425022949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6955367" y="1339850"/>
            <a:ext cx="4842933" cy="2192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6955367" y="3684589"/>
            <a:ext cx="4842933" cy="2192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5"/>
          <p:cNvSpPr>
            <a:spLocks noGrp="1"/>
          </p:cNvSpPr>
          <p:nvPr>
            <p:ph type="sldNum" sz="quarter" idx="10"/>
          </p:nvPr>
        </p:nvSpPr>
        <p:spPr/>
        <p:txBody>
          <a:bodyPr/>
          <a:lstStyle>
            <a:lvl1pPr>
              <a:defRPr/>
            </a:lvl1pPr>
          </a:lstStyle>
          <a:p>
            <a:pPr>
              <a:defRPr/>
            </a:pPr>
            <a:r>
              <a:rPr lang="en-US"/>
              <a:t>1-</a:t>
            </a:r>
            <a:fld id="{9DDA59E7-A55B-4A50-A6D8-2F8911AA5AFB}" type="slidenum">
              <a:rPr lang="en-US"/>
              <a:pPr>
                <a:defRPr/>
              </a:pPr>
              <a:t>‹#›</a:t>
            </a:fld>
            <a:endParaRPr lang="en-US"/>
          </a:p>
        </p:txBody>
      </p:sp>
      <p:sp>
        <p:nvSpPr>
          <p:cNvPr id="7" name="Footer Placeholder 6"/>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76062360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0"/>
          </p:nvPr>
        </p:nvSpPr>
        <p:spPr/>
        <p:txBody>
          <a:bodyPr/>
          <a:lstStyle>
            <a:lvl1pPr>
              <a:defRPr/>
            </a:lvl1pPr>
          </a:lstStyle>
          <a:p>
            <a:pPr>
              <a:defRPr/>
            </a:pPr>
            <a:r>
              <a:rPr lang="en-US"/>
              <a:t>1-</a:t>
            </a:r>
            <a:fld id="{7F65BB69-7606-4C7E-9339-643FF9D1830F}" type="slidenum">
              <a:rPr lang="en-US"/>
              <a:pPr>
                <a:defRPr/>
              </a:pPr>
              <a:t>‹#›</a:t>
            </a:fld>
            <a:endParaRPr lang="en-US"/>
          </a:p>
        </p:txBody>
      </p:sp>
      <p:sp>
        <p:nvSpPr>
          <p:cNvPr id="6" name="Footer Placeholder 5"/>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83013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405665073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5C841021-42F3-4596-BBD7-FEC2A3355036}" type="datetimeFigureOut">
              <a:rPr lang="en-US"/>
              <a:pPr>
                <a:defRPr/>
              </a:pPr>
              <a:t>10/20/2022</a:t>
            </a:fld>
            <a:endParaRPr lang="en-US"/>
          </a:p>
        </p:txBody>
      </p:sp>
      <p:sp>
        <p:nvSpPr>
          <p:cNvPr id="5" name="Footer Placeholder 18"/>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r>
              <a:rPr lang="en-US"/>
              <a:t>1-</a:t>
            </a:r>
            <a:fld id="{53370ECD-C603-42EF-838F-58A88EC64C50}" type="slidenum">
              <a:rPr lang="en-US"/>
              <a:pPr>
                <a:defRPr/>
              </a:pPr>
              <a:t>‹#›</a:t>
            </a:fld>
            <a:endParaRPr lang="en-US"/>
          </a:p>
        </p:txBody>
      </p:sp>
    </p:spTree>
    <p:extLst>
      <p:ext uri="{BB962C8B-B14F-4D97-AF65-F5344CB8AC3E}">
        <p14:creationId xmlns:p14="http://schemas.microsoft.com/office/powerpoint/2010/main" val="4151981071"/>
      </p:ext>
    </p:extLst>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5979F8E-E416-4615-A1E7-C67B449B30A9}"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B1197A29-1A8C-41CD-AF01-766C3F2684FC}" type="slidenum">
              <a:rPr lang="en-US"/>
              <a:pPr>
                <a:defRPr/>
              </a:pPr>
              <a:t>‹#›</a:t>
            </a:fld>
            <a:endParaRPr lang="en-US"/>
          </a:p>
        </p:txBody>
      </p:sp>
    </p:spTree>
    <p:extLst>
      <p:ext uri="{BB962C8B-B14F-4D97-AF65-F5344CB8AC3E}">
        <p14:creationId xmlns:p14="http://schemas.microsoft.com/office/powerpoint/2010/main" val="202707021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fld id="{1B834B9F-3B06-40B1-84F3-8D58AC00267C}"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4FFC5F8C-A616-40F9-A564-9F9FBF374B9D}" type="slidenum">
              <a:rPr lang="en-US"/>
              <a:pPr>
                <a:defRPr/>
              </a:pPr>
              <a:t>‹#›</a:t>
            </a:fld>
            <a:endParaRPr lang="en-US"/>
          </a:p>
        </p:txBody>
      </p:sp>
    </p:spTree>
    <p:extLst>
      <p:ext uri="{BB962C8B-B14F-4D97-AF65-F5344CB8AC3E}">
        <p14:creationId xmlns:p14="http://schemas.microsoft.com/office/powerpoint/2010/main" val="578021498"/>
      </p:ext>
    </p:extLst>
  </p:cSld>
  <p:clrMapOvr>
    <a:overrideClrMapping bg1="dk1" tx1="lt1" bg2="dk2" tx2="lt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0C1AE63-BFC8-41AB-A429-1EBF8126FA7A}" type="datetimeFigureOut">
              <a:rPr lang="en-US"/>
              <a:pPr>
                <a:defRPr/>
              </a:pPr>
              <a:t>10/20/2022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1-</a:t>
            </a:r>
            <a:fld id="{DB37BCC0-2D07-474D-8257-B171C6D158E3}" type="slidenum">
              <a:rPr lang="en-US"/>
              <a:pPr>
                <a:defRPr/>
              </a:pPr>
              <a:t>‹#›</a:t>
            </a:fld>
            <a:endParaRPr lang="en-US"/>
          </a:p>
        </p:txBody>
      </p:sp>
    </p:spTree>
    <p:extLst>
      <p:ext uri="{BB962C8B-B14F-4D97-AF65-F5344CB8AC3E}">
        <p14:creationId xmlns:p14="http://schemas.microsoft.com/office/powerpoint/2010/main" val="69019279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6087C818-AACA-44AB-83D1-8A92ECD2D909}" type="datetimeFigureOut">
              <a:rPr lang="en-US"/>
              <a:pPr>
                <a:defRPr/>
              </a:pPr>
              <a:t>10/20/2022</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r>
              <a:rPr lang="en-US"/>
              <a:t>1-</a:t>
            </a:r>
            <a:fld id="{208E5E1F-F3C3-4DA2-8AEA-E2ECA16E3331}" type="slidenum">
              <a:rPr lang="en-US"/>
              <a:pPr>
                <a:defRPr/>
              </a:pPr>
              <a:t>‹#›</a:t>
            </a:fld>
            <a:endParaRPr lang="en-US"/>
          </a:p>
        </p:txBody>
      </p:sp>
    </p:spTree>
    <p:extLst>
      <p:ext uri="{BB962C8B-B14F-4D97-AF65-F5344CB8AC3E}">
        <p14:creationId xmlns:p14="http://schemas.microsoft.com/office/powerpoint/2010/main" val="164324469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5099942D-9EA9-4A33-B657-99DFA5A185CE}" type="datetimeFigureOut">
              <a:rPr lang="en-US"/>
              <a:pPr>
                <a:defRPr/>
              </a:pPr>
              <a:t>10/20/2022</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r>
              <a:rPr lang="en-US"/>
              <a:t>1-</a:t>
            </a:r>
            <a:fld id="{A9E9E0EE-7CD9-43F9-BAD2-31A46E69CB7D}" type="slidenum">
              <a:rPr lang="en-US"/>
              <a:pPr>
                <a:defRPr/>
              </a:pPr>
              <a:t>‹#›</a:t>
            </a:fld>
            <a:endParaRPr lang="en-US"/>
          </a:p>
        </p:txBody>
      </p:sp>
    </p:spTree>
    <p:extLst>
      <p:ext uri="{BB962C8B-B14F-4D97-AF65-F5344CB8AC3E}">
        <p14:creationId xmlns:p14="http://schemas.microsoft.com/office/powerpoint/2010/main" val="31918836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B69A182-783D-4D66-9A0F-B112B937D839}" type="datetimeFigureOut">
              <a:rPr lang="en-US"/>
              <a:pPr>
                <a:defRPr/>
              </a:pPr>
              <a:t>10/20/2022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1-</a:t>
            </a:r>
            <a:fld id="{BBCF6B37-3E67-4F1E-9D53-E08B9D9F763C}" type="slidenum">
              <a:rPr lang="en-US"/>
              <a:pPr>
                <a:defRPr/>
              </a:pPr>
              <a:t>‹#›</a:t>
            </a:fld>
            <a:endParaRPr lang="en-US"/>
          </a:p>
        </p:txBody>
      </p:sp>
    </p:spTree>
    <p:extLst>
      <p:ext uri="{BB962C8B-B14F-4D97-AF65-F5344CB8AC3E}">
        <p14:creationId xmlns:p14="http://schemas.microsoft.com/office/powerpoint/2010/main" val="39453156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CEC3B620-93AE-491A-8559-244F0130494F}" type="datetimeFigureOut">
              <a:rPr lang="en-US"/>
              <a:pPr>
                <a:defRPr/>
              </a:pPr>
              <a:t>10/20/2022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1-</a:t>
            </a:r>
            <a:fld id="{354AF5B4-6DB3-4AC9-81AC-0335F1E7E991}" type="slidenum">
              <a:rPr lang="en-US"/>
              <a:pPr>
                <a:defRPr/>
              </a:pPr>
              <a:t>‹#›</a:t>
            </a:fld>
            <a:endParaRPr lang="en-US"/>
          </a:p>
        </p:txBody>
      </p:sp>
    </p:spTree>
    <p:extLst>
      <p:ext uri="{BB962C8B-B14F-4D97-AF65-F5344CB8AC3E}">
        <p14:creationId xmlns:p14="http://schemas.microsoft.com/office/powerpoint/2010/main" val="15246256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D0B159FE-EB86-47CD-BCEC-26ED13D254A6}" type="datetimeFigureOut">
              <a:rPr lang="en-US"/>
              <a:pPr>
                <a:defRPr/>
              </a:pPr>
              <a:t>10/20/2022</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a:defRPr/>
            </a:pPr>
            <a:r>
              <a:rPr lang="en-US"/>
              <a:t>1-</a:t>
            </a:r>
            <a:fld id="{F52DE15D-DB75-40C7-BACE-7514EAE78B42}" type="slidenum">
              <a:rPr lang="en-US"/>
              <a:pPr>
                <a:defRPr/>
              </a:pPr>
              <a:t>‹#›</a:t>
            </a:fld>
            <a:endParaRPr lang="en-US"/>
          </a:p>
        </p:txBody>
      </p:sp>
    </p:spTree>
    <p:extLst>
      <p:ext uri="{BB962C8B-B14F-4D97-AF65-F5344CB8AC3E}">
        <p14:creationId xmlns:p14="http://schemas.microsoft.com/office/powerpoint/2010/main" val="386847640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0259E8A-CFBE-411F-AD10-583C56195E46}"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ACD2E4A7-EEBF-4EE4-A09B-E8B6D9C55351}" type="slidenum">
              <a:rPr lang="en-US"/>
              <a:pPr>
                <a:defRPr/>
              </a:pPr>
              <a:t>‹#›</a:t>
            </a:fld>
            <a:endParaRPr lang="en-US"/>
          </a:p>
        </p:txBody>
      </p:sp>
    </p:spTree>
    <p:extLst>
      <p:ext uri="{BB962C8B-B14F-4D97-AF65-F5344CB8AC3E}">
        <p14:creationId xmlns:p14="http://schemas.microsoft.com/office/powerpoint/2010/main" val="402712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44541325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40B2654-67D7-43C1-A225-E2F8A8834F0C}" type="datetimeFigureOut">
              <a:rPr lang="en-US"/>
              <a:pPr>
                <a:defRPr/>
              </a:pPr>
              <a:t>10/20/2022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3DC6CF3D-F05F-4EE3-AD69-5C0D391F8C7E}" type="slidenum">
              <a:rPr lang="en-US"/>
              <a:pPr>
                <a:defRPr/>
              </a:pPr>
              <a:t>‹#›</a:t>
            </a:fld>
            <a:endParaRPr lang="en-US"/>
          </a:p>
        </p:txBody>
      </p:sp>
    </p:spTree>
    <p:extLst>
      <p:ext uri="{BB962C8B-B14F-4D97-AF65-F5344CB8AC3E}">
        <p14:creationId xmlns:p14="http://schemas.microsoft.com/office/powerpoint/2010/main" val="335515427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6955367" y="1339850"/>
            <a:ext cx="4842933" cy="2192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6955367" y="3684589"/>
            <a:ext cx="4842933" cy="2192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5"/>
          <p:cNvSpPr>
            <a:spLocks noGrp="1"/>
          </p:cNvSpPr>
          <p:nvPr>
            <p:ph type="sldNum" sz="quarter" idx="10"/>
          </p:nvPr>
        </p:nvSpPr>
        <p:spPr/>
        <p:txBody>
          <a:bodyPr/>
          <a:lstStyle>
            <a:lvl1pPr>
              <a:defRPr/>
            </a:lvl1pPr>
          </a:lstStyle>
          <a:p>
            <a:pPr>
              <a:defRPr/>
            </a:pPr>
            <a:r>
              <a:rPr lang="en-US"/>
              <a:t>1-</a:t>
            </a:r>
            <a:fld id="{56C4EF07-4A28-4BDF-ADB6-F97A38C4AD81}" type="slidenum">
              <a:rPr lang="en-US"/>
              <a:pPr>
                <a:defRPr/>
              </a:pPr>
              <a:t>‹#›</a:t>
            </a:fld>
            <a:endParaRPr lang="en-US"/>
          </a:p>
        </p:txBody>
      </p:sp>
      <p:sp>
        <p:nvSpPr>
          <p:cNvPr id="7" name="Footer Placeholder 6"/>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310311971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133" y="0"/>
            <a:ext cx="9956800" cy="10271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909234"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4"/>
          <p:cNvSpPr>
            <a:spLocks noGrp="1"/>
          </p:cNvSpPr>
          <p:nvPr>
            <p:ph type="sldNum" sz="quarter" idx="10"/>
          </p:nvPr>
        </p:nvSpPr>
        <p:spPr/>
        <p:txBody>
          <a:bodyPr/>
          <a:lstStyle>
            <a:lvl1pPr>
              <a:defRPr/>
            </a:lvl1pPr>
          </a:lstStyle>
          <a:p>
            <a:pPr>
              <a:defRPr/>
            </a:pPr>
            <a:r>
              <a:rPr lang="en-US"/>
              <a:t>1-</a:t>
            </a:r>
            <a:fld id="{A485054E-A3C8-4B00-8615-FE9E09AC817D}" type="slidenum">
              <a:rPr lang="en-US"/>
              <a:pPr>
                <a:defRPr/>
              </a:pPr>
              <a:t>‹#›</a:t>
            </a:fld>
            <a:endParaRPr lang="en-US"/>
          </a:p>
        </p:txBody>
      </p:sp>
      <p:sp>
        <p:nvSpPr>
          <p:cNvPr id="6" name="Footer Placeholder 5"/>
          <p:cNvSpPr>
            <a:spLocks noGrp="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67848260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9498B0F9-E27A-4EC0-9387-8CE4206FCB1F}"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95410191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7629E17C-998C-4397-AE4E-C19A5F2E888E}"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266846055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4"/>
          <p:cNvSpPr>
            <a:spLocks noGrp="1" noChangeArrowheads="1"/>
          </p:cNvSpPr>
          <p:nvPr>
            <p:ph type="sldNum" sz="quarter" idx="10"/>
          </p:nvPr>
        </p:nvSpPr>
        <p:spPr/>
        <p:txBody>
          <a:bodyPr/>
          <a:lstStyle>
            <a:lvl1pPr>
              <a:defRPr/>
            </a:lvl1pPr>
          </a:lstStyle>
          <a:p>
            <a:pPr>
              <a:defRPr/>
            </a:pPr>
            <a:r>
              <a:rPr lang="en-US"/>
              <a:t>1-</a:t>
            </a:r>
            <a:fld id="{132FCF9B-953B-4CA3-B2E3-35636D32DB69}" type="slidenum">
              <a:rPr lang="en-US"/>
              <a:pPr>
                <a:defRPr/>
              </a:pPr>
              <a:t>‹#›</a:t>
            </a:fld>
            <a:endParaRPr lang="en-US"/>
          </a:p>
        </p:txBody>
      </p:sp>
      <p:sp>
        <p:nvSpPr>
          <p:cNvPr id="5"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385255992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909234" y="1339851"/>
            <a:ext cx="4842933"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955367" y="1339851"/>
            <a:ext cx="4842933" cy="4537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4"/>
          <p:cNvSpPr>
            <a:spLocks noGrp="1" noChangeArrowheads="1"/>
          </p:cNvSpPr>
          <p:nvPr>
            <p:ph type="sldNum" sz="quarter" idx="10"/>
          </p:nvPr>
        </p:nvSpPr>
        <p:spPr/>
        <p:txBody>
          <a:bodyPr/>
          <a:lstStyle>
            <a:lvl1pPr>
              <a:defRPr/>
            </a:lvl1pPr>
          </a:lstStyle>
          <a:p>
            <a:pPr>
              <a:defRPr/>
            </a:pPr>
            <a:r>
              <a:rPr lang="en-US"/>
              <a:t>1-</a:t>
            </a:r>
            <a:fld id="{E6523104-51A0-4E43-9A4C-EE2F883CA634}" type="slidenum">
              <a:rPr lang="en-US"/>
              <a:pPr>
                <a:defRPr/>
              </a:pPr>
              <a:t>‹#›</a:t>
            </a:fld>
            <a:endParaRPr lang="en-US"/>
          </a:p>
        </p:txBody>
      </p:sp>
      <p:sp>
        <p:nvSpPr>
          <p:cNvPr id="6"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84140103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4"/>
          <p:cNvSpPr>
            <a:spLocks noGrp="1" noChangeArrowheads="1"/>
          </p:cNvSpPr>
          <p:nvPr>
            <p:ph type="sldNum" sz="quarter" idx="10"/>
          </p:nvPr>
        </p:nvSpPr>
        <p:spPr/>
        <p:txBody>
          <a:bodyPr/>
          <a:lstStyle>
            <a:lvl1pPr>
              <a:defRPr/>
            </a:lvl1pPr>
          </a:lstStyle>
          <a:p>
            <a:pPr>
              <a:defRPr/>
            </a:pPr>
            <a:r>
              <a:rPr lang="en-US"/>
              <a:t>1-</a:t>
            </a:r>
            <a:fld id="{8D292591-E522-4F91-AFD4-71A47A30F4E4}" type="slidenum">
              <a:rPr lang="en-US"/>
              <a:pPr>
                <a:defRPr/>
              </a:pPr>
              <a:t>‹#›</a:t>
            </a:fld>
            <a:endParaRPr lang="en-US"/>
          </a:p>
        </p:txBody>
      </p:sp>
      <p:sp>
        <p:nvSpPr>
          <p:cNvPr id="8"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369247971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4"/>
          <p:cNvSpPr>
            <a:spLocks noGrp="1" noChangeArrowheads="1"/>
          </p:cNvSpPr>
          <p:nvPr>
            <p:ph type="sldNum" sz="quarter" idx="10"/>
          </p:nvPr>
        </p:nvSpPr>
        <p:spPr/>
        <p:txBody>
          <a:bodyPr/>
          <a:lstStyle>
            <a:lvl1pPr>
              <a:defRPr/>
            </a:lvl1pPr>
          </a:lstStyle>
          <a:p>
            <a:pPr>
              <a:defRPr/>
            </a:pPr>
            <a:r>
              <a:rPr lang="en-US"/>
              <a:t>1-</a:t>
            </a:r>
            <a:fld id="{E087A9A9-3E00-4B42-AE1E-A81395A151C9}" type="slidenum">
              <a:rPr lang="en-US"/>
              <a:pPr>
                <a:defRPr/>
              </a:pPr>
              <a:t>‹#›</a:t>
            </a:fld>
            <a:endParaRPr lang="en-US"/>
          </a:p>
        </p:txBody>
      </p:sp>
      <p:sp>
        <p:nvSpPr>
          <p:cNvPr id="4"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62593463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p:txBody>
          <a:bodyPr/>
          <a:lstStyle>
            <a:lvl1pPr>
              <a:defRPr/>
            </a:lvl1pPr>
          </a:lstStyle>
          <a:p>
            <a:pPr>
              <a:defRPr/>
            </a:pPr>
            <a:r>
              <a:rPr lang="en-US"/>
              <a:t>1-</a:t>
            </a:r>
            <a:fld id="{9523D2E0-092C-49EC-B71F-3E2E712E2B41}" type="slidenum">
              <a:rPr lang="en-US"/>
              <a:pPr>
                <a:defRPr/>
              </a:pPr>
              <a:t>‹#›</a:t>
            </a:fld>
            <a:endParaRPr lang="en-US"/>
          </a:p>
        </p:txBody>
      </p:sp>
      <p:sp>
        <p:nvSpPr>
          <p:cNvPr id="3" name="Rectangle 45"/>
          <p:cNvSpPr>
            <a:spLocks noGrp="1" noChangeArrowheads="1"/>
          </p:cNvSpPr>
          <p:nvPr>
            <p:ph type="ftr" sz="quarter" idx="11"/>
          </p:nvPr>
        </p:nvSpPr>
        <p:spPr/>
        <p:txBody>
          <a:bodyPr/>
          <a:lstStyle>
            <a:lvl1pPr>
              <a:defRPr i="0"/>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Tree>
    <p:extLst>
      <p:ext uri="{BB962C8B-B14F-4D97-AF65-F5344CB8AC3E}">
        <p14:creationId xmlns:p14="http://schemas.microsoft.com/office/powerpoint/2010/main" val="198878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image" Target="../media/image10.jpeg"/><Relationship Id="rId2" Type="http://schemas.openxmlformats.org/officeDocument/2006/relationships/slideLayout" Target="../slideLayouts/slideLayout107.xml"/><Relationship Id="rId16" Type="http://schemas.openxmlformats.org/officeDocument/2006/relationships/image" Target="../media/image8.wmf"/><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image" Target="../media/image7.wmf"/><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18" Type="http://schemas.openxmlformats.org/officeDocument/2006/relationships/image" Target="../media/image9.png"/><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image" Target="../media/image10.jpeg"/><Relationship Id="rId2" Type="http://schemas.openxmlformats.org/officeDocument/2006/relationships/slideLayout" Target="../slideLayouts/slideLayout120.xml"/><Relationship Id="rId16" Type="http://schemas.openxmlformats.org/officeDocument/2006/relationships/image" Target="../media/image8.wmf"/><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image" Target="../media/image7.wmf"/><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slideLayout" Target="../slideLayouts/slideLayout144.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17" Type="http://schemas.openxmlformats.org/officeDocument/2006/relationships/image" Target="../media/image10.jpeg"/><Relationship Id="rId2" Type="http://schemas.openxmlformats.org/officeDocument/2006/relationships/slideLayout" Target="../slideLayouts/slideLayout133.xml"/><Relationship Id="rId16" Type="http://schemas.openxmlformats.org/officeDocument/2006/relationships/image" Target="../media/image8.wmf"/><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5" Type="http://schemas.openxmlformats.org/officeDocument/2006/relationships/image" Target="../media/image7.wmf"/><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image" Target="../media/image4.jpeg"/><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theme" Target="../theme/theme13.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5" Type="http://schemas.openxmlformats.org/officeDocument/2006/relationships/image" Target="../media/image6.jpeg"/><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image" Target="../media/image5.jpe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3.xml"/><Relationship Id="rId3" Type="http://schemas.openxmlformats.org/officeDocument/2006/relationships/slideLayout" Target="../slideLayouts/slideLayout158.xml"/><Relationship Id="rId7" Type="http://schemas.openxmlformats.org/officeDocument/2006/relationships/slideLayout" Target="../slideLayouts/slideLayout162.xml"/><Relationship Id="rId12" Type="http://schemas.openxmlformats.org/officeDocument/2006/relationships/theme" Target="../theme/theme14.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5" Type="http://schemas.openxmlformats.org/officeDocument/2006/relationships/slideLayout" Target="../slideLayouts/slideLayout160.xml"/><Relationship Id="rId10" Type="http://schemas.openxmlformats.org/officeDocument/2006/relationships/slideLayout" Target="../slideLayouts/slideLayout165.xml"/><Relationship Id="rId4" Type="http://schemas.openxmlformats.org/officeDocument/2006/relationships/slideLayout" Target="../slideLayouts/slideLayout159.xml"/><Relationship Id="rId9" Type="http://schemas.openxmlformats.org/officeDocument/2006/relationships/slideLayout" Target="../slideLayouts/slideLayout16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4.xml"/><Relationship Id="rId13" Type="http://schemas.openxmlformats.org/officeDocument/2006/relationships/image" Target="../media/image1.png"/><Relationship Id="rId3" Type="http://schemas.openxmlformats.org/officeDocument/2006/relationships/slideLayout" Target="../slideLayouts/slideLayout169.xml"/><Relationship Id="rId7" Type="http://schemas.openxmlformats.org/officeDocument/2006/relationships/slideLayout" Target="../slideLayouts/slideLayout173.xml"/><Relationship Id="rId12" Type="http://schemas.openxmlformats.org/officeDocument/2006/relationships/theme" Target="../theme/theme15.xml"/><Relationship Id="rId2" Type="http://schemas.openxmlformats.org/officeDocument/2006/relationships/slideLayout" Target="../slideLayouts/slideLayout168.xml"/><Relationship Id="rId1" Type="http://schemas.openxmlformats.org/officeDocument/2006/relationships/slideLayout" Target="../slideLayouts/slideLayout167.xml"/><Relationship Id="rId6" Type="http://schemas.openxmlformats.org/officeDocument/2006/relationships/slideLayout" Target="../slideLayouts/slideLayout172.xml"/><Relationship Id="rId11" Type="http://schemas.openxmlformats.org/officeDocument/2006/relationships/slideLayout" Target="../slideLayouts/slideLayout177.xml"/><Relationship Id="rId5" Type="http://schemas.openxmlformats.org/officeDocument/2006/relationships/slideLayout" Target="../slideLayouts/slideLayout171.xml"/><Relationship Id="rId15" Type="http://schemas.openxmlformats.org/officeDocument/2006/relationships/image" Target="../media/image3.png"/><Relationship Id="rId10" Type="http://schemas.openxmlformats.org/officeDocument/2006/relationships/slideLayout" Target="../slideLayouts/slideLayout176.xml"/><Relationship Id="rId4" Type="http://schemas.openxmlformats.org/officeDocument/2006/relationships/slideLayout" Target="../slideLayouts/slideLayout170.xml"/><Relationship Id="rId9" Type="http://schemas.openxmlformats.org/officeDocument/2006/relationships/slideLayout" Target="../slideLayouts/slideLayout175.xml"/><Relationship Id="rId14" Type="http://schemas.openxmlformats.org/officeDocument/2006/relationships/image" Target="../media/image2.wmf"/></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5.xml"/><Relationship Id="rId3" Type="http://schemas.openxmlformats.org/officeDocument/2006/relationships/slideLayout" Target="../slideLayouts/slideLayout180.xml"/><Relationship Id="rId7" Type="http://schemas.openxmlformats.org/officeDocument/2006/relationships/slideLayout" Target="../slideLayouts/slideLayout184.xml"/><Relationship Id="rId12" Type="http://schemas.openxmlformats.org/officeDocument/2006/relationships/theme" Target="../theme/theme16.xml"/><Relationship Id="rId2" Type="http://schemas.openxmlformats.org/officeDocument/2006/relationships/slideLayout" Target="../slideLayouts/slideLayout179.xml"/><Relationship Id="rId1" Type="http://schemas.openxmlformats.org/officeDocument/2006/relationships/slideLayout" Target="../slideLayouts/slideLayout178.xml"/><Relationship Id="rId6" Type="http://schemas.openxmlformats.org/officeDocument/2006/relationships/slideLayout" Target="../slideLayouts/slideLayout183.xml"/><Relationship Id="rId11" Type="http://schemas.openxmlformats.org/officeDocument/2006/relationships/slideLayout" Target="../slideLayouts/slideLayout188.xml"/><Relationship Id="rId5" Type="http://schemas.openxmlformats.org/officeDocument/2006/relationships/slideLayout" Target="../slideLayouts/slideLayout182.xml"/><Relationship Id="rId10" Type="http://schemas.openxmlformats.org/officeDocument/2006/relationships/slideLayout" Target="../slideLayouts/slideLayout187.xml"/><Relationship Id="rId4" Type="http://schemas.openxmlformats.org/officeDocument/2006/relationships/slideLayout" Target="../slideLayouts/slideLayout181.xml"/><Relationship Id="rId9" Type="http://schemas.openxmlformats.org/officeDocument/2006/relationships/slideLayout" Target="../slideLayouts/slideLayout18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6.xml"/><Relationship Id="rId13" Type="http://schemas.openxmlformats.org/officeDocument/2006/relationships/image" Target="../media/image1.png"/><Relationship Id="rId3" Type="http://schemas.openxmlformats.org/officeDocument/2006/relationships/slideLayout" Target="../slideLayouts/slideLayout191.xml"/><Relationship Id="rId7" Type="http://schemas.openxmlformats.org/officeDocument/2006/relationships/slideLayout" Target="../slideLayouts/slideLayout195.xml"/><Relationship Id="rId12" Type="http://schemas.openxmlformats.org/officeDocument/2006/relationships/theme" Target="../theme/theme17.xml"/><Relationship Id="rId2" Type="http://schemas.openxmlformats.org/officeDocument/2006/relationships/slideLayout" Target="../slideLayouts/slideLayout190.xml"/><Relationship Id="rId1" Type="http://schemas.openxmlformats.org/officeDocument/2006/relationships/slideLayout" Target="../slideLayouts/slideLayout189.xml"/><Relationship Id="rId6" Type="http://schemas.openxmlformats.org/officeDocument/2006/relationships/slideLayout" Target="../slideLayouts/slideLayout194.xml"/><Relationship Id="rId11" Type="http://schemas.openxmlformats.org/officeDocument/2006/relationships/slideLayout" Target="../slideLayouts/slideLayout199.xml"/><Relationship Id="rId5" Type="http://schemas.openxmlformats.org/officeDocument/2006/relationships/slideLayout" Target="../slideLayouts/slideLayout193.xml"/><Relationship Id="rId15" Type="http://schemas.openxmlformats.org/officeDocument/2006/relationships/image" Target="../media/image3.png"/><Relationship Id="rId10" Type="http://schemas.openxmlformats.org/officeDocument/2006/relationships/slideLayout" Target="../slideLayouts/slideLayout198.xml"/><Relationship Id="rId4" Type="http://schemas.openxmlformats.org/officeDocument/2006/relationships/slideLayout" Target="../slideLayouts/slideLayout192.xml"/><Relationship Id="rId9" Type="http://schemas.openxmlformats.org/officeDocument/2006/relationships/slideLayout" Target="../slideLayouts/slideLayout197.xml"/><Relationship Id="rId14" Type="http://schemas.openxmlformats.org/officeDocument/2006/relationships/image" Target="../media/image2.wmf"/></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07.xml"/><Relationship Id="rId13" Type="http://schemas.openxmlformats.org/officeDocument/2006/relationships/image" Target="../media/image7.wmf"/><Relationship Id="rId3" Type="http://schemas.openxmlformats.org/officeDocument/2006/relationships/slideLayout" Target="../slideLayouts/slideLayout202.xml"/><Relationship Id="rId7" Type="http://schemas.openxmlformats.org/officeDocument/2006/relationships/slideLayout" Target="../slideLayouts/slideLayout206.xml"/><Relationship Id="rId12" Type="http://schemas.openxmlformats.org/officeDocument/2006/relationships/theme" Target="../theme/theme18.xml"/><Relationship Id="rId2" Type="http://schemas.openxmlformats.org/officeDocument/2006/relationships/slideLayout" Target="../slideLayouts/slideLayout201.xml"/><Relationship Id="rId16" Type="http://schemas.openxmlformats.org/officeDocument/2006/relationships/image" Target="../media/image10.jpeg"/><Relationship Id="rId1" Type="http://schemas.openxmlformats.org/officeDocument/2006/relationships/slideLayout" Target="../slideLayouts/slideLayout200.xml"/><Relationship Id="rId6" Type="http://schemas.openxmlformats.org/officeDocument/2006/relationships/slideLayout" Target="../slideLayouts/slideLayout205.xml"/><Relationship Id="rId11" Type="http://schemas.openxmlformats.org/officeDocument/2006/relationships/slideLayout" Target="../slideLayouts/slideLayout210.xml"/><Relationship Id="rId5" Type="http://schemas.openxmlformats.org/officeDocument/2006/relationships/slideLayout" Target="../slideLayouts/slideLayout204.xml"/><Relationship Id="rId15" Type="http://schemas.openxmlformats.org/officeDocument/2006/relationships/image" Target="../media/image9.png"/><Relationship Id="rId10" Type="http://schemas.openxmlformats.org/officeDocument/2006/relationships/slideLayout" Target="../slideLayouts/slideLayout209.xml"/><Relationship Id="rId4" Type="http://schemas.openxmlformats.org/officeDocument/2006/relationships/slideLayout" Target="../slideLayouts/slideLayout203.xml"/><Relationship Id="rId9" Type="http://schemas.openxmlformats.org/officeDocument/2006/relationships/slideLayout" Target="../slideLayouts/slideLayout208.xml"/><Relationship Id="rId14" Type="http://schemas.openxmlformats.org/officeDocument/2006/relationships/image" Target="../media/image8.wmf"/></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18.xml"/><Relationship Id="rId13" Type="http://schemas.openxmlformats.org/officeDocument/2006/relationships/slideLayout" Target="../slideLayouts/slideLayout223.xml"/><Relationship Id="rId18" Type="http://schemas.openxmlformats.org/officeDocument/2006/relationships/image" Target="../media/image9.png"/><Relationship Id="rId3" Type="http://schemas.openxmlformats.org/officeDocument/2006/relationships/slideLayout" Target="../slideLayouts/slideLayout213.xml"/><Relationship Id="rId7" Type="http://schemas.openxmlformats.org/officeDocument/2006/relationships/slideLayout" Target="../slideLayouts/slideLayout217.xml"/><Relationship Id="rId12" Type="http://schemas.openxmlformats.org/officeDocument/2006/relationships/slideLayout" Target="../slideLayouts/slideLayout222.xml"/><Relationship Id="rId17" Type="http://schemas.openxmlformats.org/officeDocument/2006/relationships/image" Target="../media/image10.jpeg"/><Relationship Id="rId2" Type="http://schemas.openxmlformats.org/officeDocument/2006/relationships/slideLayout" Target="../slideLayouts/slideLayout212.xml"/><Relationship Id="rId16" Type="http://schemas.openxmlformats.org/officeDocument/2006/relationships/image" Target="../media/image8.wmf"/><Relationship Id="rId1" Type="http://schemas.openxmlformats.org/officeDocument/2006/relationships/slideLayout" Target="../slideLayouts/slideLayout211.xml"/><Relationship Id="rId6" Type="http://schemas.openxmlformats.org/officeDocument/2006/relationships/slideLayout" Target="../slideLayouts/slideLayout216.xml"/><Relationship Id="rId11" Type="http://schemas.openxmlformats.org/officeDocument/2006/relationships/slideLayout" Target="../slideLayouts/slideLayout221.xml"/><Relationship Id="rId5" Type="http://schemas.openxmlformats.org/officeDocument/2006/relationships/slideLayout" Target="../slideLayouts/slideLayout215.xml"/><Relationship Id="rId15" Type="http://schemas.openxmlformats.org/officeDocument/2006/relationships/image" Target="../media/image7.wmf"/><Relationship Id="rId10" Type="http://schemas.openxmlformats.org/officeDocument/2006/relationships/slideLayout" Target="../slideLayouts/slideLayout220.xml"/><Relationship Id="rId4" Type="http://schemas.openxmlformats.org/officeDocument/2006/relationships/slideLayout" Target="../slideLayouts/slideLayout214.xml"/><Relationship Id="rId9" Type="http://schemas.openxmlformats.org/officeDocument/2006/relationships/slideLayout" Target="../slideLayouts/slideLayout219.xml"/><Relationship Id="rId14"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wmf"/></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1.xml"/><Relationship Id="rId13" Type="http://schemas.openxmlformats.org/officeDocument/2006/relationships/slideLayout" Target="../slideLayouts/slideLayout236.xml"/><Relationship Id="rId3" Type="http://schemas.openxmlformats.org/officeDocument/2006/relationships/slideLayout" Target="../slideLayouts/slideLayout226.xml"/><Relationship Id="rId7" Type="http://schemas.openxmlformats.org/officeDocument/2006/relationships/slideLayout" Target="../slideLayouts/slideLayout230.xml"/><Relationship Id="rId12" Type="http://schemas.openxmlformats.org/officeDocument/2006/relationships/slideLayout" Target="../slideLayouts/slideLayout235.xml"/><Relationship Id="rId17" Type="http://schemas.openxmlformats.org/officeDocument/2006/relationships/image" Target="../media/image10.jpeg"/><Relationship Id="rId2" Type="http://schemas.openxmlformats.org/officeDocument/2006/relationships/slideLayout" Target="../slideLayouts/slideLayout225.xml"/><Relationship Id="rId16" Type="http://schemas.openxmlformats.org/officeDocument/2006/relationships/image" Target="../media/image8.wmf"/><Relationship Id="rId1" Type="http://schemas.openxmlformats.org/officeDocument/2006/relationships/slideLayout" Target="../slideLayouts/slideLayout224.xml"/><Relationship Id="rId6" Type="http://schemas.openxmlformats.org/officeDocument/2006/relationships/slideLayout" Target="../slideLayouts/slideLayout229.xml"/><Relationship Id="rId11" Type="http://schemas.openxmlformats.org/officeDocument/2006/relationships/slideLayout" Target="../slideLayouts/slideLayout234.xml"/><Relationship Id="rId5" Type="http://schemas.openxmlformats.org/officeDocument/2006/relationships/slideLayout" Target="../slideLayouts/slideLayout228.xml"/><Relationship Id="rId15" Type="http://schemas.openxmlformats.org/officeDocument/2006/relationships/image" Target="../media/image7.wmf"/><Relationship Id="rId10" Type="http://schemas.openxmlformats.org/officeDocument/2006/relationships/slideLayout" Target="../slideLayouts/slideLayout233.xml"/><Relationship Id="rId4" Type="http://schemas.openxmlformats.org/officeDocument/2006/relationships/slideLayout" Target="../slideLayouts/slideLayout227.xml"/><Relationship Id="rId9" Type="http://schemas.openxmlformats.org/officeDocument/2006/relationships/slideLayout" Target="../slideLayouts/slideLayout232.xml"/><Relationship Id="rId14"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4.xml"/><Relationship Id="rId13" Type="http://schemas.openxmlformats.org/officeDocument/2006/relationships/slideLayout" Target="../slideLayouts/slideLayout249.xml"/><Relationship Id="rId18" Type="http://schemas.openxmlformats.org/officeDocument/2006/relationships/image" Target="../media/image9.png"/><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slideLayout" Target="../slideLayouts/slideLayout248.xml"/><Relationship Id="rId17" Type="http://schemas.openxmlformats.org/officeDocument/2006/relationships/image" Target="../media/image10.jpeg"/><Relationship Id="rId2" Type="http://schemas.openxmlformats.org/officeDocument/2006/relationships/slideLayout" Target="../slideLayouts/slideLayout238.xml"/><Relationship Id="rId16" Type="http://schemas.openxmlformats.org/officeDocument/2006/relationships/image" Target="../media/image8.wmf"/><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5" Type="http://schemas.openxmlformats.org/officeDocument/2006/relationships/image" Target="../media/image7.wmf"/><Relationship Id="rId10" Type="http://schemas.openxmlformats.org/officeDocument/2006/relationships/slideLayout" Target="../slideLayouts/slideLayout246.xml"/><Relationship Id="rId4" Type="http://schemas.openxmlformats.org/officeDocument/2006/relationships/slideLayout" Target="../slideLayouts/slideLayout240.xml"/><Relationship Id="rId9" Type="http://schemas.openxmlformats.org/officeDocument/2006/relationships/slideLayout" Target="../slideLayouts/slideLayout245.xml"/><Relationship Id="rId14" Type="http://schemas.openxmlformats.org/officeDocument/2006/relationships/theme" Target="../theme/theme21.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57.xml"/><Relationship Id="rId13" Type="http://schemas.openxmlformats.org/officeDocument/2006/relationships/slideLayout" Target="../slideLayouts/slideLayout262.xml"/><Relationship Id="rId3" Type="http://schemas.openxmlformats.org/officeDocument/2006/relationships/slideLayout" Target="../slideLayouts/slideLayout252.xml"/><Relationship Id="rId7" Type="http://schemas.openxmlformats.org/officeDocument/2006/relationships/slideLayout" Target="../slideLayouts/slideLayout256.xml"/><Relationship Id="rId12" Type="http://schemas.openxmlformats.org/officeDocument/2006/relationships/slideLayout" Target="../slideLayouts/slideLayout261.xml"/><Relationship Id="rId17" Type="http://schemas.openxmlformats.org/officeDocument/2006/relationships/image" Target="../media/image10.jpeg"/><Relationship Id="rId2" Type="http://schemas.openxmlformats.org/officeDocument/2006/relationships/slideLayout" Target="../slideLayouts/slideLayout251.xml"/><Relationship Id="rId16" Type="http://schemas.openxmlformats.org/officeDocument/2006/relationships/image" Target="../media/image8.wmf"/><Relationship Id="rId1" Type="http://schemas.openxmlformats.org/officeDocument/2006/relationships/slideLayout" Target="../slideLayouts/slideLayout250.xml"/><Relationship Id="rId6" Type="http://schemas.openxmlformats.org/officeDocument/2006/relationships/slideLayout" Target="../slideLayouts/slideLayout255.xml"/><Relationship Id="rId11" Type="http://schemas.openxmlformats.org/officeDocument/2006/relationships/slideLayout" Target="../slideLayouts/slideLayout260.xml"/><Relationship Id="rId5" Type="http://schemas.openxmlformats.org/officeDocument/2006/relationships/slideLayout" Target="../slideLayouts/slideLayout254.xml"/><Relationship Id="rId15" Type="http://schemas.openxmlformats.org/officeDocument/2006/relationships/image" Target="../media/image7.wmf"/><Relationship Id="rId10" Type="http://schemas.openxmlformats.org/officeDocument/2006/relationships/slideLayout" Target="../slideLayouts/slideLayout259.xml"/><Relationship Id="rId4" Type="http://schemas.openxmlformats.org/officeDocument/2006/relationships/slideLayout" Target="../slideLayouts/slideLayout253.xml"/><Relationship Id="rId9" Type="http://schemas.openxmlformats.org/officeDocument/2006/relationships/slideLayout" Target="../slideLayouts/slideLayout258.xml"/><Relationship Id="rId14"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0.xml"/><Relationship Id="rId13" Type="http://schemas.openxmlformats.org/officeDocument/2006/relationships/slideLayout" Target="../slideLayouts/slideLayout275.xml"/><Relationship Id="rId18" Type="http://schemas.openxmlformats.org/officeDocument/2006/relationships/image" Target="../media/image9.png"/><Relationship Id="rId3" Type="http://schemas.openxmlformats.org/officeDocument/2006/relationships/slideLayout" Target="../slideLayouts/slideLayout265.xml"/><Relationship Id="rId7" Type="http://schemas.openxmlformats.org/officeDocument/2006/relationships/slideLayout" Target="../slideLayouts/slideLayout269.xml"/><Relationship Id="rId12" Type="http://schemas.openxmlformats.org/officeDocument/2006/relationships/slideLayout" Target="../slideLayouts/slideLayout274.xml"/><Relationship Id="rId17" Type="http://schemas.openxmlformats.org/officeDocument/2006/relationships/image" Target="../media/image10.jpeg"/><Relationship Id="rId2" Type="http://schemas.openxmlformats.org/officeDocument/2006/relationships/slideLayout" Target="../slideLayouts/slideLayout264.xml"/><Relationship Id="rId16" Type="http://schemas.openxmlformats.org/officeDocument/2006/relationships/image" Target="../media/image8.wmf"/><Relationship Id="rId1" Type="http://schemas.openxmlformats.org/officeDocument/2006/relationships/slideLayout" Target="../slideLayouts/slideLayout263.xml"/><Relationship Id="rId6" Type="http://schemas.openxmlformats.org/officeDocument/2006/relationships/slideLayout" Target="../slideLayouts/slideLayout268.xml"/><Relationship Id="rId11" Type="http://schemas.openxmlformats.org/officeDocument/2006/relationships/slideLayout" Target="../slideLayouts/slideLayout273.xml"/><Relationship Id="rId5" Type="http://schemas.openxmlformats.org/officeDocument/2006/relationships/slideLayout" Target="../slideLayouts/slideLayout267.xml"/><Relationship Id="rId15" Type="http://schemas.openxmlformats.org/officeDocument/2006/relationships/image" Target="../media/image7.wmf"/><Relationship Id="rId10" Type="http://schemas.openxmlformats.org/officeDocument/2006/relationships/slideLayout" Target="../slideLayouts/slideLayout272.xml"/><Relationship Id="rId4" Type="http://schemas.openxmlformats.org/officeDocument/2006/relationships/slideLayout" Target="../slideLayouts/slideLayout266.xml"/><Relationship Id="rId9" Type="http://schemas.openxmlformats.org/officeDocument/2006/relationships/slideLayout" Target="../slideLayouts/slideLayout271.xml"/><Relationship Id="rId14"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3.xml"/><Relationship Id="rId13" Type="http://schemas.openxmlformats.org/officeDocument/2006/relationships/slideLayout" Target="../slideLayouts/slideLayout288.xml"/><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slideLayout" Target="../slideLayouts/slideLayout287.xml"/><Relationship Id="rId17" Type="http://schemas.openxmlformats.org/officeDocument/2006/relationships/image" Target="../media/image10.jpeg"/><Relationship Id="rId2" Type="http://schemas.openxmlformats.org/officeDocument/2006/relationships/slideLayout" Target="../slideLayouts/slideLayout277.xml"/><Relationship Id="rId16" Type="http://schemas.openxmlformats.org/officeDocument/2006/relationships/image" Target="../media/image8.wmf"/><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5" Type="http://schemas.openxmlformats.org/officeDocument/2006/relationships/image" Target="../media/image7.wmf"/><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 Id="rId14"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3" Type="http://schemas.openxmlformats.org/officeDocument/2006/relationships/slideLayout" Target="../slideLayouts/slideLayout291.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theme" Target="../theme/theme25.xml"/><Relationship Id="rId5" Type="http://schemas.openxmlformats.org/officeDocument/2006/relationships/slideLayout" Target="../slideLayouts/slideLayout293.xml"/><Relationship Id="rId4" Type="http://schemas.openxmlformats.org/officeDocument/2006/relationships/slideLayout" Target="../slideLayouts/slideLayout29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6.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7.w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image" Target="../media/image10.jpe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9.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8.w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image" Target="../media/image9.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image" Target="../media/image10.jpeg"/><Relationship Id="rId2" Type="http://schemas.openxmlformats.org/officeDocument/2006/relationships/slideLayout" Target="../slideLayouts/slideLayout68.xml"/><Relationship Id="rId16" Type="http://schemas.openxmlformats.org/officeDocument/2006/relationships/image" Target="../media/image8.wmf"/><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7.wmf"/><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image" Target="../media/image10.jpeg"/><Relationship Id="rId2" Type="http://schemas.openxmlformats.org/officeDocument/2006/relationships/slideLayout" Target="../slideLayouts/slideLayout81.xml"/><Relationship Id="rId16" Type="http://schemas.openxmlformats.org/officeDocument/2006/relationships/image" Target="../media/image8.wmf"/><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image" Target="../media/image7.wmf"/><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slideLayout" Target="../slideLayouts/slideLayout105.xml"/><Relationship Id="rId18" Type="http://schemas.openxmlformats.org/officeDocument/2006/relationships/image" Target="../media/image9.png"/><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17" Type="http://schemas.openxmlformats.org/officeDocument/2006/relationships/image" Target="../media/image10.jpeg"/><Relationship Id="rId2" Type="http://schemas.openxmlformats.org/officeDocument/2006/relationships/slideLayout" Target="../slideLayouts/slideLayout94.xml"/><Relationship Id="rId16" Type="http://schemas.openxmlformats.org/officeDocument/2006/relationships/image" Target="../media/image8.wmf"/><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5" Type="http://schemas.openxmlformats.org/officeDocument/2006/relationships/image" Target="../media/image7.wmf"/><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78517" y="260350"/>
            <a:ext cx="1008168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Rectangle 3"/>
          <p:cNvSpPr>
            <a:spLocks noGrp="1" noChangeArrowheads="1"/>
          </p:cNvSpPr>
          <p:nvPr>
            <p:ph type="body" idx="1"/>
          </p:nvPr>
        </p:nvSpPr>
        <p:spPr bwMode="auto">
          <a:xfrm>
            <a:off x="1678517" y="1600201"/>
            <a:ext cx="10081683"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Tree>
    <p:extLst>
      <p:ext uri="{BB962C8B-B14F-4D97-AF65-F5344CB8AC3E}">
        <p14:creationId xmlns:p14="http://schemas.microsoft.com/office/powerpoint/2010/main" val="3742130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rgbClr val="0054A8"/>
          </a:solidFill>
          <a:latin typeface="+mj-lt"/>
          <a:ea typeface="+mj-ea"/>
          <a:cs typeface="+mj-cs"/>
        </a:defRPr>
      </a:lvl1pPr>
      <a:lvl2pPr algn="ctr" rtl="0" eaLnBrk="1" fontAlgn="base" hangingPunct="1">
        <a:spcBef>
          <a:spcPct val="0"/>
        </a:spcBef>
        <a:spcAft>
          <a:spcPct val="0"/>
        </a:spcAft>
        <a:defRPr sz="4400">
          <a:solidFill>
            <a:srgbClr val="0054A8"/>
          </a:solidFill>
          <a:latin typeface="Arial" charset="0"/>
        </a:defRPr>
      </a:lvl2pPr>
      <a:lvl3pPr algn="ctr" rtl="0" eaLnBrk="1" fontAlgn="base" hangingPunct="1">
        <a:spcBef>
          <a:spcPct val="0"/>
        </a:spcBef>
        <a:spcAft>
          <a:spcPct val="0"/>
        </a:spcAft>
        <a:defRPr sz="4400">
          <a:solidFill>
            <a:srgbClr val="0054A8"/>
          </a:solidFill>
          <a:latin typeface="Arial" charset="0"/>
        </a:defRPr>
      </a:lvl3pPr>
      <a:lvl4pPr algn="ctr" rtl="0" eaLnBrk="1" fontAlgn="base" hangingPunct="1">
        <a:spcBef>
          <a:spcPct val="0"/>
        </a:spcBef>
        <a:spcAft>
          <a:spcPct val="0"/>
        </a:spcAft>
        <a:defRPr sz="4400">
          <a:solidFill>
            <a:srgbClr val="0054A8"/>
          </a:solidFill>
          <a:latin typeface="Arial" charset="0"/>
        </a:defRPr>
      </a:lvl4pPr>
      <a:lvl5pPr algn="ctr" rtl="0" eaLnBrk="1" fontAlgn="base" hangingPunct="1">
        <a:spcBef>
          <a:spcPct val="0"/>
        </a:spcBef>
        <a:spcAft>
          <a:spcPct val="0"/>
        </a:spcAft>
        <a:defRPr sz="4400">
          <a:solidFill>
            <a:srgbClr val="0054A8"/>
          </a:solidFill>
          <a:latin typeface="Arial" charset="0"/>
        </a:defRPr>
      </a:lvl5pPr>
      <a:lvl6pPr marL="457200" algn="ctr" rtl="0" eaLnBrk="1" fontAlgn="base" hangingPunct="1">
        <a:spcBef>
          <a:spcPct val="0"/>
        </a:spcBef>
        <a:spcAft>
          <a:spcPct val="0"/>
        </a:spcAft>
        <a:defRPr sz="4400">
          <a:solidFill>
            <a:srgbClr val="0054A8"/>
          </a:solidFill>
          <a:latin typeface="Arial" charset="0"/>
        </a:defRPr>
      </a:lvl6pPr>
      <a:lvl7pPr marL="914400" algn="ctr" rtl="0" eaLnBrk="1" fontAlgn="base" hangingPunct="1">
        <a:spcBef>
          <a:spcPct val="0"/>
        </a:spcBef>
        <a:spcAft>
          <a:spcPct val="0"/>
        </a:spcAft>
        <a:defRPr sz="4400">
          <a:solidFill>
            <a:srgbClr val="0054A8"/>
          </a:solidFill>
          <a:latin typeface="Arial" charset="0"/>
        </a:defRPr>
      </a:lvl7pPr>
      <a:lvl8pPr marL="1371600" algn="ctr" rtl="0" eaLnBrk="1" fontAlgn="base" hangingPunct="1">
        <a:spcBef>
          <a:spcPct val="0"/>
        </a:spcBef>
        <a:spcAft>
          <a:spcPct val="0"/>
        </a:spcAft>
        <a:defRPr sz="4400">
          <a:solidFill>
            <a:srgbClr val="0054A8"/>
          </a:solidFill>
          <a:latin typeface="Arial" charset="0"/>
        </a:defRPr>
      </a:lvl8pPr>
      <a:lvl9pPr marL="1828800" algn="ctr" rtl="0" eaLnBrk="1" fontAlgn="base" hangingPunct="1">
        <a:spcBef>
          <a:spcPct val="0"/>
        </a:spcBef>
        <a:spcAft>
          <a:spcPct val="0"/>
        </a:spcAft>
        <a:defRPr sz="4400">
          <a:solidFill>
            <a:srgbClr val="0054A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rgbClr val="0054A8"/>
          </a:solidFill>
          <a:latin typeface="+mn-lt"/>
        </a:defRPr>
      </a:lvl2pPr>
      <a:lvl3pPr marL="1143000" indent="-228600" algn="l" rtl="0" eaLnBrk="1" fontAlgn="base" hangingPunct="1">
        <a:spcBef>
          <a:spcPct val="20000"/>
        </a:spcBef>
        <a:spcAft>
          <a:spcPct val="0"/>
        </a:spcAft>
        <a:buChar char="•"/>
        <a:defRPr sz="2400">
          <a:solidFill>
            <a:srgbClr val="6185D5"/>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44"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45"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1FF7FC4E-DC10-4F88-B9DC-7DA6036BB3DE}" type="datetimeFigureOut">
              <a:rPr lang="en-US"/>
              <a:pPr>
                <a:defRPr/>
              </a:pPr>
              <a:t>10/20/2022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t>Copyright </a:t>
            </a:r>
            <a:r>
              <a:rPr lang="en-US">
                <a:sym typeface="Symbol" pitchFamily="18" charset="2"/>
              </a:rPr>
              <a:t> 2010 McGraw-Hill Australia Pty Ltd </a:t>
            </a:r>
            <a:br>
              <a:rPr lang="en-US">
                <a:sym typeface="Symbol" pitchFamily="18" charset="2"/>
              </a:rPr>
            </a:br>
            <a:r>
              <a:rPr lang="en-US">
                <a:sym typeface="Symbol" pitchFamily="18" charset="2"/>
              </a:rPr>
              <a:t>PowerPoint slides to accompany Croucher, </a:t>
            </a:r>
            <a:r>
              <a:rPr lang="en-US" i="1">
                <a:sym typeface="Symbol" pitchFamily="18" charset="2"/>
              </a:rPr>
              <a:t>Introductory Mathematics and Statistics, </a:t>
            </a:r>
            <a:r>
              <a:rPr lang="en-US">
                <a:sym typeface="Symbol" pitchFamily="18" charset="2"/>
              </a:rPr>
              <a:t>5e</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r>
              <a:rPr lang="en-US"/>
              <a:t>1-</a:t>
            </a:r>
            <a:fld id="{648F4C74-0699-429B-B982-D4A6279B45CB}" type="slidenum">
              <a:rPr lang="en-US"/>
              <a:pPr>
                <a:defRPr/>
              </a:pPr>
              <a:t>‹#›</a:t>
            </a:fld>
            <a:endParaRPr lang="en-US"/>
          </a:p>
        </p:txBody>
      </p:sp>
      <p:grpSp>
        <p:nvGrpSpPr>
          <p:cNvPr id="10249"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pic>
        <p:nvPicPr>
          <p:cNvPr id="10250" name="Picture 1046"/>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90651" y="6091238"/>
            <a:ext cx="10801349"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1" name="Picture 1044"/>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230688"/>
            <a:ext cx="1439333"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104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439333"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Rectangle 48"/>
          <p:cNvSpPr>
            <a:spLocks noChangeArrowheads="1"/>
          </p:cNvSpPr>
          <p:nvPr/>
        </p:nvSpPr>
        <p:spPr bwMode="auto">
          <a:xfrm>
            <a:off x="0" y="6092826"/>
            <a:ext cx="1439333" cy="7651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solidFill>
                <a:srgbClr val="FF9933"/>
              </a:solidFill>
            </a:endParaRPr>
          </a:p>
        </p:txBody>
      </p:sp>
      <p:pic>
        <p:nvPicPr>
          <p:cNvPr id="10254" name="Picture 1042" descr="007028489X"/>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196976"/>
            <a:ext cx="1439333"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966836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1046"/>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90651" y="6091238"/>
            <a:ext cx="10801349"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044"/>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230688"/>
            <a:ext cx="1439333"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104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439333"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3"/>
          <p:cNvSpPr>
            <a:spLocks noGrp="1" noChangeArrowheads="1"/>
          </p:cNvSpPr>
          <p:nvPr>
            <p:ph type="title"/>
          </p:nvPr>
        </p:nvSpPr>
        <p:spPr bwMode="auto">
          <a:xfrm>
            <a:off x="1871133" y="0"/>
            <a:ext cx="99568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1270" name="Rectangle 9"/>
          <p:cNvSpPr>
            <a:spLocks noGrp="1" noChangeArrowheads="1"/>
          </p:cNvSpPr>
          <p:nvPr>
            <p:ph type="body" idx="1"/>
          </p:nvPr>
        </p:nvSpPr>
        <p:spPr bwMode="auto">
          <a:xfrm>
            <a:off x="1909233" y="1339851"/>
            <a:ext cx="988906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5820" name="Rectangle 44"/>
          <p:cNvSpPr>
            <a:spLocks noGrp="1" noChangeArrowheads="1"/>
          </p:cNvSpPr>
          <p:nvPr>
            <p:ph type="sldNum" sz="quarter" idx="4"/>
          </p:nvPr>
        </p:nvSpPr>
        <p:spPr bwMode="auto">
          <a:xfrm>
            <a:off x="10991851" y="6308725"/>
            <a:ext cx="745067"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0" hangingPunct="0">
              <a:spcBef>
                <a:spcPct val="50000"/>
              </a:spcBef>
              <a:defRPr sz="1400" b="0">
                <a:latin typeface="+mn-lt"/>
              </a:defRPr>
            </a:lvl1pPr>
          </a:lstStyle>
          <a:p>
            <a:pPr>
              <a:defRPr/>
            </a:pPr>
            <a:r>
              <a:rPr lang="en-US"/>
              <a:t>1-</a:t>
            </a:r>
            <a:fld id="{FD697732-5812-40B4-8A27-5632395FC85A}" type="slidenum">
              <a:rPr lang="en-US"/>
              <a:pPr>
                <a:defRPr/>
              </a:pPr>
              <a:t>‹#›</a:t>
            </a:fld>
            <a:endParaRPr lang="en-US"/>
          </a:p>
        </p:txBody>
      </p:sp>
      <p:sp>
        <p:nvSpPr>
          <p:cNvPr id="75821" name="Rectangle 45"/>
          <p:cNvSpPr>
            <a:spLocks noGrp="1" noChangeArrowheads="1"/>
          </p:cNvSpPr>
          <p:nvPr>
            <p:ph type="ftr" sz="quarter" idx="3"/>
          </p:nvPr>
        </p:nvSpPr>
        <p:spPr bwMode="auto">
          <a:xfrm>
            <a:off x="1871133" y="6308726"/>
            <a:ext cx="8502651"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b="0" i="1">
                <a:latin typeface="Arial" charset="0"/>
                <a:sym typeface="Symbol" pitchFamily="18" charset="2"/>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11273" name="Line 57"/>
          <p:cNvSpPr>
            <a:spLocks noChangeShapeType="1"/>
          </p:cNvSpPr>
          <p:nvPr/>
        </p:nvSpPr>
        <p:spPr bwMode="auto">
          <a:xfrm>
            <a:off x="2063752" y="1044575"/>
            <a:ext cx="10128249" cy="0"/>
          </a:xfrm>
          <a:prstGeom prst="line">
            <a:avLst/>
          </a:prstGeom>
          <a:noFill/>
          <a:ln w="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4" name="Rectangle 48"/>
          <p:cNvSpPr>
            <a:spLocks noChangeArrowheads="1"/>
          </p:cNvSpPr>
          <p:nvPr/>
        </p:nvSpPr>
        <p:spPr bwMode="auto">
          <a:xfrm>
            <a:off x="0" y="6092826"/>
            <a:ext cx="1439333" cy="7651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solidFill>
                <a:srgbClr val="FF9933"/>
              </a:solidFill>
            </a:endParaRPr>
          </a:p>
        </p:txBody>
      </p:sp>
      <p:pic>
        <p:nvPicPr>
          <p:cNvPr id="11275" name="Picture 1042" descr="007028489X"/>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196976"/>
            <a:ext cx="1439333"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49" descr="MHA Logo_Re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76252" y="6308725"/>
            <a:ext cx="43603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16544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hf hdr="0" dt="0"/>
  <p:txStyles>
    <p:titleStyle>
      <a:lvl1pPr algn="l" rtl="0" eaLnBrk="1" fontAlgn="base" hangingPunct="1">
        <a:lnSpc>
          <a:spcPct val="85000"/>
        </a:lnSpc>
        <a:spcBef>
          <a:spcPct val="0"/>
        </a:spcBef>
        <a:spcAft>
          <a:spcPct val="0"/>
        </a:spcAft>
        <a:defRPr kumimoji="1" sz="3200">
          <a:solidFill>
            <a:schemeClr val="tx1"/>
          </a:solidFill>
          <a:latin typeface="+mj-lt"/>
          <a:ea typeface="+mj-ea"/>
          <a:cs typeface="+mj-cs"/>
        </a:defRPr>
      </a:lvl1pPr>
      <a:lvl2pPr algn="l" rtl="0" eaLnBrk="1" fontAlgn="base" hangingPunct="1">
        <a:lnSpc>
          <a:spcPct val="85000"/>
        </a:lnSpc>
        <a:spcBef>
          <a:spcPct val="0"/>
        </a:spcBef>
        <a:spcAft>
          <a:spcPct val="0"/>
        </a:spcAft>
        <a:defRPr kumimoji="1" sz="3200">
          <a:solidFill>
            <a:schemeClr val="tx1"/>
          </a:solidFill>
          <a:latin typeface="Arial" charset="0"/>
        </a:defRPr>
      </a:lvl2pPr>
      <a:lvl3pPr algn="l" rtl="0" eaLnBrk="1" fontAlgn="base" hangingPunct="1">
        <a:lnSpc>
          <a:spcPct val="85000"/>
        </a:lnSpc>
        <a:spcBef>
          <a:spcPct val="0"/>
        </a:spcBef>
        <a:spcAft>
          <a:spcPct val="0"/>
        </a:spcAft>
        <a:defRPr kumimoji="1" sz="3200">
          <a:solidFill>
            <a:schemeClr val="tx1"/>
          </a:solidFill>
          <a:latin typeface="Arial" charset="0"/>
        </a:defRPr>
      </a:lvl3pPr>
      <a:lvl4pPr algn="l" rtl="0" eaLnBrk="1" fontAlgn="base" hangingPunct="1">
        <a:lnSpc>
          <a:spcPct val="85000"/>
        </a:lnSpc>
        <a:spcBef>
          <a:spcPct val="0"/>
        </a:spcBef>
        <a:spcAft>
          <a:spcPct val="0"/>
        </a:spcAft>
        <a:defRPr kumimoji="1" sz="3200">
          <a:solidFill>
            <a:schemeClr val="tx1"/>
          </a:solidFill>
          <a:latin typeface="Arial" charset="0"/>
        </a:defRPr>
      </a:lvl4pPr>
      <a:lvl5pPr algn="l" rtl="0" eaLnBrk="1" fontAlgn="base" hangingPunct="1">
        <a:lnSpc>
          <a:spcPct val="85000"/>
        </a:lnSpc>
        <a:spcBef>
          <a:spcPct val="0"/>
        </a:spcBef>
        <a:spcAft>
          <a:spcPct val="0"/>
        </a:spcAft>
        <a:defRPr kumimoji="1" sz="3200">
          <a:solidFill>
            <a:schemeClr val="tx1"/>
          </a:solidFill>
          <a:latin typeface="Arial" charset="0"/>
        </a:defRPr>
      </a:lvl5pPr>
      <a:lvl6pPr marL="457200" algn="l" rtl="0" eaLnBrk="1" fontAlgn="base" hangingPunct="1">
        <a:lnSpc>
          <a:spcPct val="85000"/>
        </a:lnSpc>
        <a:spcBef>
          <a:spcPct val="0"/>
        </a:spcBef>
        <a:spcAft>
          <a:spcPct val="0"/>
        </a:spcAft>
        <a:defRPr kumimoji="1" sz="3200">
          <a:solidFill>
            <a:schemeClr val="tx1"/>
          </a:solidFill>
          <a:latin typeface="Arial" charset="0"/>
        </a:defRPr>
      </a:lvl6pPr>
      <a:lvl7pPr marL="914400" algn="l" rtl="0" eaLnBrk="1" fontAlgn="base" hangingPunct="1">
        <a:lnSpc>
          <a:spcPct val="85000"/>
        </a:lnSpc>
        <a:spcBef>
          <a:spcPct val="0"/>
        </a:spcBef>
        <a:spcAft>
          <a:spcPct val="0"/>
        </a:spcAft>
        <a:defRPr kumimoji="1" sz="3200">
          <a:solidFill>
            <a:schemeClr val="tx1"/>
          </a:solidFill>
          <a:latin typeface="Arial" charset="0"/>
        </a:defRPr>
      </a:lvl7pPr>
      <a:lvl8pPr marL="1371600" algn="l" rtl="0" eaLnBrk="1" fontAlgn="base" hangingPunct="1">
        <a:lnSpc>
          <a:spcPct val="85000"/>
        </a:lnSpc>
        <a:spcBef>
          <a:spcPct val="0"/>
        </a:spcBef>
        <a:spcAft>
          <a:spcPct val="0"/>
        </a:spcAft>
        <a:defRPr kumimoji="1" sz="3200">
          <a:solidFill>
            <a:schemeClr val="tx1"/>
          </a:solidFill>
          <a:latin typeface="Arial" charset="0"/>
        </a:defRPr>
      </a:lvl8pPr>
      <a:lvl9pPr marL="1828800" algn="l" rtl="0" eaLnBrk="1" fontAlgn="base" hangingPunct="1">
        <a:lnSpc>
          <a:spcPct val="85000"/>
        </a:lnSpc>
        <a:spcBef>
          <a:spcPct val="0"/>
        </a:spcBef>
        <a:spcAft>
          <a:spcPct val="0"/>
        </a:spcAft>
        <a:defRPr kumimoji="1"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kumimoji="1" sz="22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1"/>
        </a:buClr>
        <a:buFont typeface="Arial" charset="0"/>
        <a:buChar char="–"/>
        <a:defRPr kumimoji="1" sz="1900">
          <a:solidFill>
            <a:schemeClr val="tx1"/>
          </a:solidFill>
          <a:latin typeface="+mn-lt"/>
        </a:defRPr>
      </a:lvl2pPr>
      <a:lvl3pPr marL="1143000" indent="-228600" algn="l" rtl="0" eaLnBrk="1" fontAlgn="base" hangingPunct="1">
        <a:spcBef>
          <a:spcPct val="20000"/>
        </a:spcBef>
        <a:spcAft>
          <a:spcPct val="0"/>
        </a:spcAft>
        <a:buClr>
          <a:schemeClr val="tx1"/>
        </a:buClr>
        <a:buFont typeface="Wingdings" pitchFamily="2" charset="2"/>
        <a:buChar char="§"/>
        <a:defRPr kumimoji="1" sz="1700">
          <a:solidFill>
            <a:schemeClr val="tx1"/>
          </a:solidFill>
          <a:latin typeface="+mn-lt"/>
        </a:defRPr>
      </a:lvl3pPr>
      <a:lvl4pPr marL="1600200" indent="-228600" algn="l" rtl="0" eaLnBrk="1" fontAlgn="base" hangingPunct="1">
        <a:spcBef>
          <a:spcPct val="20000"/>
        </a:spcBef>
        <a:spcAft>
          <a:spcPct val="0"/>
        </a:spcAft>
        <a:buClr>
          <a:schemeClr val="tx1"/>
        </a:buClr>
        <a:buChar char="•"/>
        <a:defRPr kumimoji="1" sz="1500">
          <a:solidFill>
            <a:schemeClr val="tx1"/>
          </a:solidFill>
          <a:latin typeface="+mn-lt"/>
        </a:defRPr>
      </a:lvl4pPr>
      <a:lvl5pPr marL="20574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5pPr>
      <a:lvl6pPr marL="25146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6pPr>
      <a:lvl7pPr marL="29718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7pPr>
      <a:lvl8pPr marL="34290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8pPr>
      <a:lvl9pPr marL="38862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2292"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2293"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1FF7FC4E-DC10-4F88-B9DC-7DA6036BB3DE}" type="datetimeFigureOut">
              <a:rPr lang="en-US"/>
              <a:pPr>
                <a:defRPr/>
              </a:pPr>
              <a:t>10/20/2022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t>Copyright </a:t>
            </a:r>
            <a:r>
              <a:rPr lang="en-US">
                <a:sym typeface="Symbol" pitchFamily="18" charset="2"/>
              </a:rPr>
              <a:t> 2010 McGraw-Hill Australia Pty Ltd </a:t>
            </a:r>
            <a:br>
              <a:rPr lang="en-US">
                <a:sym typeface="Symbol" pitchFamily="18" charset="2"/>
              </a:rPr>
            </a:br>
            <a:r>
              <a:rPr lang="en-US">
                <a:sym typeface="Symbol" pitchFamily="18" charset="2"/>
              </a:rPr>
              <a:t>PowerPoint slides to accompany Croucher, </a:t>
            </a:r>
            <a:r>
              <a:rPr lang="en-US" i="1">
                <a:sym typeface="Symbol" pitchFamily="18" charset="2"/>
              </a:rPr>
              <a:t>Introductory Mathematics and Statistics, </a:t>
            </a:r>
            <a:r>
              <a:rPr lang="en-US">
                <a:sym typeface="Symbol" pitchFamily="18" charset="2"/>
              </a:rPr>
              <a:t>5e</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r>
              <a:rPr lang="en-US"/>
              <a:t>1-</a:t>
            </a:r>
            <a:fld id="{F4F76C8F-AF79-4918-BDDE-6D0C4F03AA9D}" type="slidenum">
              <a:rPr lang="en-US"/>
              <a:pPr>
                <a:defRPr/>
              </a:pPr>
              <a:t>‹#›</a:t>
            </a:fld>
            <a:endParaRPr lang="en-US"/>
          </a:p>
        </p:txBody>
      </p:sp>
      <p:grpSp>
        <p:nvGrpSpPr>
          <p:cNvPr id="12297"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pic>
        <p:nvPicPr>
          <p:cNvPr id="12298" name="Picture 1046"/>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90651" y="6091238"/>
            <a:ext cx="10801349"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1044"/>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230688"/>
            <a:ext cx="1439333"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104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439333"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1" name="Rectangle 48"/>
          <p:cNvSpPr>
            <a:spLocks noChangeArrowheads="1"/>
          </p:cNvSpPr>
          <p:nvPr/>
        </p:nvSpPr>
        <p:spPr bwMode="auto">
          <a:xfrm>
            <a:off x="0" y="6092826"/>
            <a:ext cx="1439333" cy="7651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solidFill>
                <a:srgbClr val="FF9933"/>
              </a:solidFill>
            </a:endParaRPr>
          </a:p>
        </p:txBody>
      </p:sp>
      <p:pic>
        <p:nvPicPr>
          <p:cNvPr id="12302" name="Picture 1042" descr="007028489X"/>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196976"/>
            <a:ext cx="1439333"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7588957"/>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Lst>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03CFDE4-0D3C-4FAF-9736-B41A06A840B2}" type="datetime1">
              <a:rPr lang="en-US"/>
              <a:pPr>
                <a:defRPr/>
              </a:pPr>
              <a:t>10/20/2022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8E2D4CD-D69A-4175-96F1-EC6E4799FEED}" type="slidenum">
              <a:rPr lang="en-US"/>
              <a:pPr>
                <a:defRPr/>
              </a:pPr>
              <a:t>‹#›</a:t>
            </a:fld>
            <a:endParaRPr lang="en-US"/>
          </a:p>
        </p:txBody>
      </p:sp>
      <p:pic>
        <p:nvPicPr>
          <p:cNvPr id="13318" name="Picture 8" descr="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064000" y="1752600"/>
            <a:ext cx="4089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9" descr="3.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67201" y="6400801"/>
            <a:ext cx="36449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10" descr="logo.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6184900"/>
            <a:ext cx="24384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0" y="0"/>
            <a:ext cx="121920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04638047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1678517" y="260350"/>
            <a:ext cx="1008168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4339" name="Rectangle 3"/>
          <p:cNvSpPr>
            <a:spLocks noGrp="1" noChangeArrowheads="1"/>
          </p:cNvSpPr>
          <p:nvPr>
            <p:ph type="body" idx="1"/>
          </p:nvPr>
        </p:nvSpPr>
        <p:spPr bwMode="auto">
          <a:xfrm>
            <a:off x="1678517" y="1600201"/>
            <a:ext cx="10081683"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Tree>
    <p:extLst>
      <p:ext uri="{BB962C8B-B14F-4D97-AF65-F5344CB8AC3E}">
        <p14:creationId xmlns:p14="http://schemas.microsoft.com/office/powerpoint/2010/main" val="50146132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rtl="0" eaLnBrk="1" fontAlgn="base" hangingPunct="1">
        <a:spcBef>
          <a:spcPct val="0"/>
        </a:spcBef>
        <a:spcAft>
          <a:spcPct val="0"/>
        </a:spcAft>
        <a:defRPr sz="4400">
          <a:solidFill>
            <a:srgbClr val="0054A8"/>
          </a:solidFill>
          <a:latin typeface="+mj-lt"/>
          <a:ea typeface="+mj-ea"/>
          <a:cs typeface="+mj-cs"/>
        </a:defRPr>
      </a:lvl1pPr>
      <a:lvl2pPr algn="ctr" rtl="0" eaLnBrk="1" fontAlgn="base" hangingPunct="1">
        <a:spcBef>
          <a:spcPct val="0"/>
        </a:spcBef>
        <a:spcAft>
          <a:spcPct val="0"/>
        </a:spcAft>
        <a:defRPr sz="4400">
          <a:solidFill>
            <a:srgbClr val="0054A8"/>
          </a:solidFill>
          <a:latin typeface="Arial" charset="0"/>
        </a:defRPr>
      </a:lvl2pPr>
      <a:lvl3pPr algn="ctr" rtl="0" eaLnBrk="1" fontAlgn="base" hangingPunct="1">
        <a:spcBef>
          <a:spcPct val="0"/>
        </a:spcBef>
        <a:spcAft>
          <a:spcPct val="0"/>
        </a:spcAft>
        <a:defRPr sz="4400">
          <a:solidFill>
            <a:srgbClr val="0054A8"/>
          </a:solidFill>
          <a:latin typeface="Arial" charset="0"/>
        </a:defRPr>
      </a:lvl3pPr>
      <a:lvl4pPr algn="ctr" rtl="0" eaLnBrk="1" fontAlgn="base" hangingPunct="1">
        <a:spcBef>
          <a:spcPct val="0"/>
        </a:spcBef>
        <a:spcAft>
          <a:spcPct val="0"/>
        </a:spcAft>
        <a:defRPr sz="4400">
          <a:solidFill>
            <a:srgbClr val="0054A8"/>
          </a:solidFill>
          <a:latin typeface="Arial" charset="0"/>
        </a:defRPr>
      </a:lvl4pPr>
      <a:lvl5pPr algn="ctr" rtl="0" eaLnBrk="1" fontAlgn="base" hangingPunct="1">
        <a:spcBef>
          <a:spcPct val="0"/>
        </a:spcBef>
        <a:spcAft>
          <a:spcPct val="0"/>
        </a:spcAft>
        <a:defRPr sz="4400">
          <a:solidFill>
            <a:srgbClr val="0054A8"/>
          </a:solidFill>
          <a:latin typeface="Arial" charset="0"/>
        </a:defRPr>
      </a:lvl5pPr>
      <a:lvl6pPr marL="457200" algn="ctr" rtl="0" eaLnBrk="1" fontAlgn="base" hangingPunct="1">
        <a:spcBef>
          <a:spcPct val="0"/>
        </a:spcBef>
        <a:spcAft>
          <a:spcPct val="0"/>
        </a:spcAft>
        <a:defRPr sz="4400">
          <a:solidFill>
            <a:srgbClr val="0054A8"/>
          </a:solidFill>
          <a:latin typeface="Arial" charset="0"/>
        </a:defRPr>
      </a:lvl6pPr>
      <a:lvl7pPr marL="914400" algn="ctr" rtl="0" eaLnBrk="1" fontAlgn="base" hangingPunct="1">
        <a:spcBef>
          <a:spcPct val="0"/>
        </a:spcBef>
        <a:spcAft>
          <a:spcPct val="0"/>
        </a:spcAft>
        <a:defRPr sz="4400">
          <a:solidFill>
            <a:srgbClr val="0054A8"/>
          </a:solidFill>
          <a:latin typeface="Arial" charset="0"/>
        </a:defRPr>
      </a:lvl7pPr>
      <a:lvl8pPr marL="1371600" algn="ctr" rtl="0" eaLnBrk="1" fontAlgn="base" hangingPunct="1">
        <a:spcBef>
          <a:spcPct val="0"/>
        </a:spcBef>
        <a:spcAft>
          <a:spcPct val="0"/>
        </a:spcAft>
        <a:defRPr sz="4400">
          <a:solidFill>
            <a:srgbClr val="0054A8"/>
          </a:solidFill>
          <a:latin typeface="Arial" charset="0"/>
        </a:defRPr>
      </a:lvl8pPr>
      <a:lvl9pPr marL="1828800" algn="ctr" rtl="0" eaLnBrk="1" fontAlgn="base" hangingPunct="1">
        <a:spcBef>
          <a:spcPct val="0"/>
        </a:spcBef>
        <a:spcAft>
          <a:spcPct val="0"/>
        </a:spcAft>
        <a:defRPr sz="4400">
          <a:solidFill>
            <a:srgbClr val="0054A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rgbClr val="0054A8"/>
          </a:solidFill>
          <a:latin typeface="+mn-lt"/>
        </a:defRPr>
      </a:lvl2pPr>
      <a:lvl3pPr marL="1143000" indent="-228600" algn="l" rtl="0" eaLnBrk="1" fontAlgn="base" hangingPunct="1">
        <a:spcBef>
          <a:spcPct val="20000"/>
        </a:spcBef>
        <a:spcAft>
          <a:spcPct val="0"/>
        </a:spcAft>
        <a:buChar char="•"/>
        <a:defRPr sz="2400">
          <a:solidFill>
            <a:srgbClr val="6185D5"/>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1678517" y="260350"/>
            <a:ext cx="1008168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5363" name="Rectangle 3"/>
          <p:cNvSpPr>
            <a:spLocks noGrp="1" noChangeArrowheads="1"/>
          </p:cNvSpPr>
          <p:nvPr>
            <p:ph type="body" idx="1"/>
          </p:nvPr>
        </p:nvSpPr>
        <p:spPr bwMode="auto">
          <a:xfrm>
            <a:off x="1678517" y="1484314"/>
            <a:ext cx="10081683"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15364" name="Text Box 5"/>
          <p:cNvSpPr txBox="1">
            <a:spLocks noChangeArrowheads="1"/>
          </p:cNvSpPr>
          <p:nvPr/>
        </p:nvSpPr>
        <p:spPr bwMode="auto">
          <a:xfrm>
            <a:off x="0" y="6491288"/>
            <a:ext cx="1219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15365" name="Text Box 6"/>
          <p:cNvSpPr txBox="1">
            <a:spLocks noChangeArrowheads="1"/>
          </p:cNvSpPr>
          <p:nvPr/>
        </p:nvSpPr>
        <p:spPr bwMode="auto">
          <a:xfrm>
            <a:off x="0" y="6491288"/>
            <a:ext cx="1219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2055" name="Rectangle 7"/>
          <p:cNvSpPr>
            <a:spLocks noGrp="1" noChangeArrowheads="1"/>
          </p:cNvSpPr>
          <p:nvPr>
            <p:ph type="ftr" sz="quarter" idx="3"/>
          </p:nvPr>
        </p:nvSpPr>
        <p:spPr bwMode="auto">
          <a:xfrm>
            <a:off x="0" y="6524626"/>
            <a:ext cx="12192000" cy="404813"/>
          </a:xfrm>
          <a:prstGeom prst="rect">
            <a:avLst/>
          </a:prstGeom>
          <a:solidFill>
            <a:srgbClr val="93ADFF"/>
          </a:solid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00" b="1">
                <a:solidFill>
                  <a:srgbClr val="FF0000"/>
                </a:solidFill>
                <a:latin typeface="+mn-lt"/>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68759E3F-EC78-4570-9ABA-EC1346C72BED}" type="slidenum">
              <a:rPr lang="en-GB"/>
              <a:pPr>
                <a:defRPr/>
              </a:pPr>
              <a:t>‹#›</a:t>
            </a:fld>
            <a:endParaRPr lang="en-GB"/>
          </a:p>
        </p:txBody>
      </p:sp>
      <p:pic>
        <p:nvPicPr>
          <p:cNvPr id="15367" name="Picture 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 y="1"/>
            <a:ext cx="1367367"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847917" y="5949951"/>
            <a:ext cx="134408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1" descr="SouthWest_Logo_White_EP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6524625"/>
            <a:ext cx="1320800" cy="4333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10168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rtl="0" eaLnBrk="1" fontAlgn="base" hangingPunct="1">
        <a:spcBef>
          <a:spcPct val="0"/>
        </a:spcBef>
        <a:spcAft>
          <a:spcPct val="0"/>
        </a:spcAft>
        <a:defRPr sz="4400">
          <a:solidFill>
            <a:srgbClr val="0054A8"/>
          </a:solidFill>
          <a:latin typeface="+mj-lt"/>
          <a:ea typeface="+mj-ea"/>
          <a:cs typeface="+mj-cs"/>
        </a:defRPr>
      </a:lvl1pPr>
      <a:lvl2pPr algn="ctr" rtl="0" eaLnBrk="1" fontAlgn="base" hangingPunct="1">
        <a:spcBef>
          <a:spcPct val="0"/>
        </a:spcBef>
        <a:spcAft>
          <a:spcPct val="0"/>
        </a:spcAft>
        <a:defRPr sz="4400">
          <a:solidFill>
            <a:srgbClr val="0054A8"/>
          </a:solidFill>
          <a:latin typeface="Arial" charset="0"/>
        </a:defRPr>
      </a:lvl2pPr>
      <a:lvl3pPr algn="ctr" rtl="0" eaLnBrk="1" fontAlgn="base" hangingPunct="1">
        <a:spcBef>
          <a:spcPct val="0"/>
        </a:spcBef>
        <a:spcAft>
          <a:spcPct val="0"/>
        </a:spcAft>
        <a:defRPr sz="4400">
          <a:solidFill>
            <a:srgbClr val="0054A8"/>
          </a:solidFill>
          <a:latin typeface="Arial" charset="0"/>
        </a:defRPr>
      </a:lvl3pPr>
      <a:lvl4pPr algn="ctr" rtl="0" eaLnBrk="1" fontAlgn="base" hangingPunct="1">
        <a:spcBef>
          <a:spcPct val="0"/>
        </a:spcBef>
        <a:spcAft>
          <a:spcPct val="0"/>
        </a:spcAft>
        <a:defRPr sz="4400">
          <a:solidFill>
            <a:srgbClr val="0054A8"/>
          </a:solidFill>
          <a:latin typeface="Arial" charset="0"/>
        </a:defRPr>
      </a:lvl4pPr>
      <a:lvl5pPr algn="ctr" rtl="0" eaLnBrk="1" fontAlgn="base" hangingPunct="1">
        <a:spcBef>
          <a:spcPct val="0"/>
        </a:spcBef>
        <a:spcAft>
          <a:spcPct val="0"/>
        </a:spcAft>
        <a:defRPr sz="4400">
          <a:solidFill>
            <a:srgbClr val="0054A8"/>
          </a:solidFill>
          <a:latin typeface="Arial" charset="0"/>
        </a:defRPr>
      </a:lvl5pPr>
      <a:lvl6pPr marL="457200" algn="ctr" rtl="0" eaLnBrk="1" fontAlgn="base" hangingPunct="1">
        <a:spcBef>
          <a:spcPct val="0"/>
        </a:spcBef>
        <a:spcAft>
          <a:spcPct val="0"/>
        </a:spcAft>
        <a:defRPr sz="4400">
          <a:solidFill>
            <a:srgbClr val="0054A8"/>
          </a:solidFill>
          <a:latin typeface="Arial" charset="0"/>
        </a:defRPr>
      </a:lvl6pPr>
      <a:lvl7pPr marL="914400" algn="ctr" rtl="0" eaLnBrk="1" fontAlgn="base" hangingPunct="1">
        <a:spcBef>
          <a:spcPct val="0"/>
        </a:spcBef>
        <a:spcAft>
          <a:spcPct val="0"/>
        </a:spcAft>
        <a:defRPr sz="4400">
          <a:solidFill>
            <a:srgbClr val="0054A8"/>
          </a:solidFill>
          <a:latin typeface="Arial" charset="0"/>
        </a:defRPr>
      </a:lvl7pPr>
      <a:lvl8pPr marL="1371600" algn="ctr" rtl="0" eaLnBrk="1" fontAlgn="base" hangingPunct="1">
        <a:spcBef>
          <a:spcPct val="0"/>
        </a:spcBef>
        <a:spcAft>
          <a:spcPct val="0"/>
        </a:spcAft>
        <a:defRPr sz="4400">
          <a:solidFill>
            <a:srgbClr val="0054A8"/>
          </a:solidFill>
          <a:latin typeface="Arial" charset="0"/>
        </a:defRPr>
      </a:lvl8pPr>
      <a:lvl9pPr marL="1828800" algn="ctr" rtl="0" eaLnBrk="1" fontAlgn="base" hangingPunct="1">
        <a:spcBef>
          <a:spcPct val="0"/>
        </a:spcBef>
        <a:spcAft>
          <a:spcPct val="0"/>
        </a:spcAft>
        <a:defRPr sz="4400">
          <a:solidFill>
            <a:srgbClr val="0054A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rgbClr val="0054A8"/>
          </a:solidFill>
          <a:latin typeface="+mn-lt"/>
        </a:defRPr>
      </a:lvl2pPr>
      <a:lvl3pPr marL="1143000" indent="-228600" algn="l" rtl="0" eaLnBrk="1" fontAlgn="base" hangingPunct="1">
        <a:spcBef>
          <a:spcPct val="20000"/>
        </a:spcBef>
        <a:spcAft>
          <a:spcPct val="0"/>
        </a:spcAft>
        <a:buChar char="•"/>
        <a:defRPr sz="2400">
          <a:solidFill>
            <a:srgbClr val="6185D5"/>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678517" y="260350"/>
            <a:ext cx="1008168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6387" name="Rectangle 3"/>
          <p:cNvSpPr>
            <a:spLocks noGrp="1" noChangeArrowheads="1"/>
          </p:cNvSpPr>
          <p:nvPr>
            <p:ph type="body" idx="1"/>
          </p:nvPr>
        </p:nvSpPr>
        <p:spPr bwMode="auto">
          <a:xfrm>
            <a:off x="1678517" y="1600201"/>
            <a:ext cx="10081683"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Tree>
    <p:extLst>
      <p:ext uri="{BB962C8B-B14F-4D97-AF65-F5344CB8AC3E}">
        <p14:creationId xmlns:p14="http://schemas.microsoft.com/office/powerpoint/2010/main" val="133853265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rtl="0" eaLnBrk="1" fontAlgn="base" hangingPunct="1">
        <a:spcBef>
          <a:spcPct val="0"/>
        </a:spcBef>
        <a:spcAft>
          <a:spcPct val="0"/>
        </a:spcAft>
        <a:defRPr sz="4400">
          <a:solidFill>
            <a:srgbClr val="0054A8"/>
          </a:solidFill>
          <a:latin typeface="+mj-lt"/>
          <a:ea typeface="+mj-ea"/>
          <a:cs typeface="+mj-cs"/>
        </a:defRPr>
      </a:lvl1pPr>
      <a:lvl2pPr algn="ctr" rtl="0" eaLnBrk="1" fontAlgn="base" hangingPunct="1">
        <a:spcBef>
          <a:spcPct val="0"/>
        </a:spcBef>
        <a:spcAft>
          <a:spcPct val="0"/>
        </a:spcAft>
        <a:defRPr sz="4400">
          <a:solidFill>
            <a:srgbClr val="0054A8"/>
          </a:solidFill>
          <a:latin typeface="Arial" charset="0"/>
        </a:defRPr>
      </a:lvl2pPr>
      <a:lvl3pPr algn="ctr" rtl="0" eaLnBrk="1" fontAlgn="base" hangingPunct="1">
        <a:spcBef>
          <a:spcPct val="0"/>
        </a:spcBef>
        <a:spcAft>
          <a:spcPct val="0"/>
        </a:spcAft>
        <a:defRPr sz="4400">
          <a:solidFill>
            <a:srgbClr val="0054A8"/>
          </a:solidFill>
          <a:latin typeface="Arial" charset="0"/>
        </a:defRPr>
      </a:lvl3pPr>
      <a:lvl4pPr algn="ctr" rtl="0" eaLnBrk="1" fontAlgn="base" hangingPunct="1">
        <a:spcBef>
          <a:spcPct val="0"/>
        </a:spcBef>
        <a:spcAft>
          <a:spcPct val="0"/>
        </a:spcAft>
        <a:defRPr sz="4400">
          <a:solidFill>
            <a:srgbClr val="0054A8"/>
          </a:solidFill>
          <a:latin typeface="Arial" charset="0"/>
        </a:defRPr>
      </a:lvl4pPr>
      <a:lvl5pPr algn="ctr" rtl="0" eaLnBrk="1" fontAlgn="base" hangingPunct="1">
        <a:spcBef>
          <a:spcPct val="0"/>
        </a:spcBef>
        <a:spcAft>
          <a:spcPct val="0"/>
        </a:spcAft>
        <a:defRPr sz="4400">
          <a:solidFill>
            <a:srgbClr val="0054A8"/>
          </a:solidFill>
          <a:latin typeface="Arial" charset="0"/>
        </a:defRPr>
      </a:lvl5pPr>
      <a:lvl6pPr marL="457200" algn="ctr" rtl="0" eaLnBrk="1" fontAlgn="base" hangingPunct="1">
        <a:spcBef>
          <a:spcPct val="0"/>
        </a:spcBef>
        <a:spcAft>
          <a:spcPct val="0"/>
        </a:spcAft>
        <a:defRPr sz="4400">
          <a:solidFill>
            <a:srgbClr val="0054A8"/>
          </a:solidFill>
          <a:latin typeface="Arial" charset="0"/>
        </a:defRPr>
      </a:lvl6pPr>
      <a:lvl7pPr marL="914400" algn="ctr" rtl="0" eaLnBrk="1" fontAlgn="base" hangingPunct="1">
        <a:spcBef>
          <a:spcPct val="0"/>
        </a:spcBef>
        <a:spcAft>
          <a:spcPct val="0"/>
        </a:spcAft>
        <a:defRPr sz="4400">
          <a:solidFill>
            <a:srgbClr val="0054A8"/>
          </a:solidFill>
          <a:latin typeface="Arial" charset="0"/>
        </a:defRPr>
      </a:lvl7pPr>
      <a:lvl8pPr marL="1371600" algn="ctr" rtl="0" eaLnBrk="1" fontAlgn="base" hangingPunct="1">
        <a:spcBef>
          <a:spcPct val="0"/>
        </a:spcBef>
        <a:spcAft>
          <a:spcPct val="0"/>
        </a:spcAft>
        <a:defRPr sz="4400">
          <a:solidFill>
            <a:srgbClr val="0054A8"/>
          </a:solidFill>
          <a:latin typeface="Arial" charset="0"/>
        </a:defRPr>
      </a:lvl8pPr>
      <a:lvl9pPr marL="1828800" algn="ctr" rtl="0" eaLnBrk="1" fontAlgn="base" hangingPunct="1">
        <a:spcBef>
          <a:spcPct val="0"/>
        </a:spcBef>
        <a:spcAft>
          <a:spcPct val="0"/>
        </a:spcAft>
        <a:defRPr sz="4400">
          <a:solidFill>
            <a:srgbClr val="0054A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rgbClr val="0054A8"/>
          </a:solidFill>
          <a:latin typeface="+mn-lt"/>
        </a:defRPr>
      </a:lvl2pPr>
      <a:lvl3pPr marL="1143000" indent="-228600" algn="l" rtl="0" eaLnBrk="1" fontAlgn="base" hangingPunct="1">
        <a:spcBef>
          <a:spcPct val="20000"/>
        </a:spcBef>
        <a:spcAft>
          <a:spcPct val="0"/>
        </a:spcAft>
        <a:buChar char="•"/>
        <a:defRPr sz="2400">
          <a:solidFill>
            <a:srgbClr val="6185D5"/>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1678517" y="260350"/>
            <a:ext cx="1008168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7411" name="Rectangle 3"/>
          <p:cNvSpPr>
            <a:spLocks noGrp="1" noChangeArrowheads="1"/>
          </p:cNvSpPr>
          <p:nvPr>
            <p:ph type="body" idx="1"/>
          </p:nvPr>
        </p:nvSpPr>
        <p:spPr bwMode="auto">
          <a:xfrm>
            <a:off x="1678517" y="1484314"/>
            <a:ext cx="10081683"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17412" name="Text Box 5"/>
          <p:cNvSpPr txBox="1">
            <a:spLocks noChangeArrowheads="1"/>
          </p:cNvSpPr>
          <p:nvPr/>
        </p:nvSpPr>
        <p:spPr bwMode="auto">
          <a:xfrm>
            <a:off x="0" y="6491288"/>
            <a:ext cx="1219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17413" name="Text Box 6"/>
          <p:cNvSpPr txBox="1">
            <a:spLocks noChangeArrowheads="1"/>
          </p:cNvSpPr>
          <p:nvPr/>
        </p:nvSpPr>
        <p:spPr bwMode="auto">
          <a:xfrm>
            <a:off x="0" y="6491288"/>
            <a:ext cx="1219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2055" name="Rectangle 7"/>
          <p:cNvSpPr>
            <a:spLocks noGrp="1" noChangeArrowheads="1"/>
          </p:cNvSpPr>
          <p:nvPr>
            <p:ph type="ftr" sz="quarter" idx="3"/>
          </p:nvPr>
        </p:nvSpPr>
        <p:spPr bwMode="auto">
          <a:xfrm>
            <a:off x="0" y="6524626"/>
            <a:ext cx="12192000" cy="404813"/>
          </a:xfrm>
          <a:prstGeom prst="rect">
            <a:avLst/>
          </a:prstGeom>
          <a:solidFill>
            <a:srgbClr val="93ADFF"/>
          </a:solid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00" b="1">
                <a:solidFill>
                  <a:srgbClr val="FF0000"/>
                </a:solidFill>
                <a:latin typeface="+mn-lt"/>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65FB5E50-A8A2-4D46-B555-9B60BF72E4EE}" type="slidenum">
              <a:rPr lang="en-GB"/>
              <a:pPr>
                <a:defRPr/>
              </a:pPr>
              <a:t>‹#›</a:t>
            </a:fld>
            <a:endParaRPr lang="en-GB"/>
          </a:p>
        </p:txBody>
      </p:sp>
      <p:pic>
        <p:nvPicPr>
          <p:cNvPr id="17415" name="Picture 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 y="1"/>
            <a:ext cx="1367367"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847917" y="5949951"/>
            <a:ext cx="134408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11" descr="SouthWest_Logo_White_EP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6524625"/>
            <a:ext cx="1320800" cy="4333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7624131"/>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rtl="0" eaLnBrk="1" fontAlgn="base" hangingPunct="1">
        <a:spcBef>
          <a:spcPct val="0"/>
        </a:spcBef>
        <a:spcAft>
          <a:spcPct val="0"/>
        </a:spcAft>
        <a:defRPr sz="4400">
          <a:solidFill>
            <a:srgbClr val="0054A8"/>
          </a:solidFill>
          <a:latin typeface="+mj-lt"/>
          <a:ea typeface="+mj-ea"/>
          <a:cs typeface="+mj-cs"/>
        </a:defRPr>
      </a:lvl1pPr>
      <a:lvl2pPr algn="ctr" rtl="0" eaLnBrk="1" fontAlgn="base" hangingPunct="1">
        <a:spcBef>
          <a:spcPct val="0"/>
        </a:spcBef>
        <a:spcAft>
          <a:spcPct val="0"/>
        </a:spcAft>
        <a:defRPr sz="4400">
          <a:solidFill>
            <a:srgbClr val="0054A8"/>
          </a:solidFill>
          <a:latin typeface="Arial" charset="0"/>
        </a:defRPr>
      </a:lvl2pPr>
      <a:lvl3pPr algn="ctr" rtl="0" eaLnBrk="1" fontAlgn="base" hangingPunct="1">
        <a:spcBef>
          <a:spcPct val="0"/>
        </a:spcBef>
        <a:spcAft>
          <a:spcPct val="0"/>
        </a:spcAft>
        <a:defRPr sz="4400">
          <a:solidFill>
            <a:srgbClr val="0054A8"/>
          </a:solidFill>
          <a:latin typeface="Arial" charset="0"/>
        </a:defRPr>
      </a:lvl3pPr>
      <a:lvl4pPr algn="ctr" rtl="0" eaLnBrk="1" fontAlgn="base" hangingPunct="1">
        <a:spcBef>
          <a:spcPct val="0"/>
        </a:spcBef>
        <a:spcAft>
          <a:spcPct val="0"/>
        </a:spcAft>
        <a:defRPr sz="4400">
          <a:solidFill>
            <a:srgbClr val="0054A8"/>
          </a:solidFill>
          <a:latin typeface="Arial" charset="0"/>
        </a:defRPr>
      </a:lvl4pPr>
      <a:lvl5pPr algn="ctr" rtl="0" eaLnBrk="1" fontAlgn="base" hangingPunct="1">
        <a:spcBef>
          <a:spcPct val="0"/>
        </a:spcBef>
        <a:spcAft>
          <a:spcPct val="0"/>
        </a:spcAft>
        <a:defRPr sz="4400">
          <a:solidFill>
            <a:srgbClr val="0054A8"/>
          </a:solidFill>
          <a:latin typeface="Arial" charset="0"/>
        </a:defRPr>
      </a:lvl5pPr>
      <a:lvl6pPr marL="457200" algn="ctr" rtl="0" eaLnBrk="1" fontAlgn="base" hangingPunct="1">
        <a:spcBef>
          <a:spcPct val="0"/>
        </a:spcBef>
        <a:spcAft>
          <a:spcPct val="0"/>
        </a:spcAft>
        <a:defRPr sz="4400">
          <a:solidFill>
            <a:srgbClr val="0054A8"/>
          </a:solidFill>
          <a:latin typeface="Arial" charset="0"/>
        </a:defRPr>
      </a:lvl6pPr>
      <a:lvl7pPr marL="914400" algn="ctr" rtl="0" eaLnBrk="1" fontAlgn="base" hangingPunct="1">
        <a:spcBef>
          <a:spcPct val="0"/>
        </a:spcBef>
        <a:spcAft>
          <a:spcPct val="0"/>
        </a:spcAft>
        <a:defRPr sz="4400">
          <a:solidFill>
            <a:srgbClr val="0054A8"/>
          </a:solidFill>
          <a:latin typeface="Arial" charset="0"/>
        </a:defRPr>
      </a:lvl7pPr>
      <a:lvl8pPr marL="1371600" algn="ctr" rtl="0" eaLnBrk="1" fontAlgn="base" hangingPunct="1">
        <a:spcBef>
          <a:spcPct val="0"/>
        </a:spcBef>
        <a:spcAft>
          <a:spcPct val="0"/>
        </a:spcAft>
        <a:defRPr sz="4400">
          <a:solidFill>
            <a:srgbClr val="0054A8"/>
          </a:solidFill>
          <a:latin typeface="Arial" charset="0"/>
        </a:defRPr>
      </a:lvl8pPr>
      <a:lvl9pPr marL="1828800" algn="ctr" rtl="0" eaLnBrk="1" fontAlgn="base" hangingPunct="1">
        <a:spcBef>
          <a:spcPct val="0"/>
        </a:spcBef>
        <a:spcAft>
          <a:spcPct val="0"/>
        </a:spcAft>
        <a:defRPr sz="4400">
          <a:solidFill>
            <a:srgbClr val="0054A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rgbClr val="0054A8"/>
          </a:solidFill>
          <a:latin typeface="+mn-lt"/>
        </a:defRPr>
      </a:lvl2pPr>
      <a:lvl3pPr marL="1143000" indent="-228600" algn="l" rtl="0" eaLnBrk="1" fontAlgn="base" hangingPunct="1">
        <a:spcBef>
          <a:spcPct val="20000"/>
        </a:spcBef>
        <a:spcAft>
          <a:spcPct val="0"/>
        </a:spcAft>
        <a:buChar char="•"/>
        <a:defRPr sz="2400">
          <a:solidFill>
            <a:srgbClr val="6185D5"/>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434" name="Picture 35"/>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90651" y="6091238"/>
            <a:ext cx="10801349"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4"/>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230688"/>
            <a:ext cx="1439333"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3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439333"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3"/>
          <p:cNvSpPr>
            <a:spLocks noGrp="1" noChangeArrowheads="1"/>
          </p:cNvSpPr>
          <p:nvPr>
            <p:ph type="title"/>
          </p:nvPr>
        </p:nvSpPr>
        <p:spPr bwMode="auto">
          <a:xfrm>
            <a:off x="1775885" y="1196975"/>
            <a:ext cx="9984316"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Chapter 1</a:t>
            </a:r>
          </a:p>
        </p:txBody>
      </p:sp>
      <p:sp>
        <p:nvSpPr>
          <p:cNvPr id="18438" name="Rectangle 49"/>
          <p:cNvSpPr>
            <a:spLocks noGrp="1" noChangeArrowheads="1"/>
          </p:cNvSpPr>
          <p:nvPr>
            <p:ph type="body" idx="1"/>
          </p:nvPr>
        </p:nvSpPr>
        <p:spPr bwMode="auto">
          <a:xfrm>
            <a:off x="1775885" y="2781300"/>
            <a:ext cx="9984316"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Basic Mathematics</a:t>
            </a:r>
            <a:endParaRPr lang="en-US" altLang="en-US" smtClean="0"/>
          </a:p>
        </p:txBody>
      </p:sp>
      <p:sp>
        <p:nvSpPr>
          <p:cNvPr id="75820" name="Rectangle 44"/>
          <p:cNvSpPr>
            <a:spLocks noGrp="1" noChangeArrowheads="1"/>
          </p:cNvSpPr>
          <p:nvPr>
            <p:ph type="sldNum" sz="quarter" idx="4"/>
          </p:nvPr>
        </p:nvSpPr>
        <p:spPr bwMode="auto">
          <a:xfrm>
            <a:off x="10991851" y="6308725"/>
            <a:ext cx="745067"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0" hangingPunct="0">
              <a:spcBef>
                <a:spcPct val="50000"/>
              </a:spcBef>
              <a:defRPr sz="1400" b="0">
                <a:latin typeface="+mn-lt"/>
              </a:defRPr>
            </a:lvl1pPr>
          </a:lstStyle>
          <a:p>
            <a:pPr>
              <a:defRPr/>
            </a:pPr>
            <a:r>
              <a:rPr lang="en-US"/>
              <a:t>1-</a:t>
            </a:r>
            <a:fld id="{57061F1B-3E2A-4367-912F-235564BBA4A0}" type="slidenum">
              <a:rPr lang="en-US"/>
              <a:pPr>
                <a:defRPr/>
              </a:pPr>
              <a:t>‹#›</a:t>
            </a:fld>
            <a:endParaRPr lang="en-US"/>
          </a:p>
        </p:txBody>
      </p:sp>
      <p:sp>
        <p:nvSpPr>
          <p:cNvPr id="75821" name="Rectangle 45"/>
          <p:cNvSpPr>
            <a:spLocks noGrp="1" noChangeArrowheads="1"/>
          </p:cNvSpPr>
          <p:nvPr>
            <p:ph type="ftr" sz="quarter" idx="3"/>
          </p:nvPr>
        </p:nvSpPr>
        <p:spPr bwMode="auto">
          <a:xfrm>
            <a:off x="1871133" y="6308726"/>
            <a:ext cx="8502651"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b="0">
                <a:latin typeface="Arial" charset="0"/>
              </a:defRPr>
            </a:lvl1pPr>
          </a:lstStyle>
          <a:p>
            <a:pPr>
              <a:defRPr/>
            </a:pPr>
            <a:r>
              <a:rPr lang="en-US"/>
              <a:t>Copyright </a:t>
            </a:r>
            <a:r>
              <a:rPr lang="en-US">
                <a:sym typeface="Symbol" pitchFamily="18" charset="2"/>
              </a:rPr>
              <a:t> 2010 McGraw-Hill Australia Pty Ltd </a:t>
            </a:r>
            <a:br>
              <a:rPr lang="en-US">
                <a:sym typeface="Symbol" pitchFamily="18" charset="2"/>
              </a:rPr>
            </a:br>
            <a:r>
              <a:rPr lang="en-US">
                <a:sym typeface="Symbol" pitchFamily="18" charset="2"/>
              </a:rPr>
              <a:t>PowerPoint slides to accompany Croucher, </a:t>
            </a:r>
            <a:r>
              <a:rPr lang="en-US" i="1">
                <a:sym typeface="Symbol" pitchFamily="18" charset="2"/>
              </a:rPr>
              <a:t>Introductory Mathematics and Statistics, </a:t>
            </a:r>
            <a:r>
              <a:rPr lang="en-US">
                <a:sym typeface="Symbol" pitchFamily="18" charset="2"/>
              </a:rPr>
              <a:t>5e</a:t>
            </a:r>
          </a:p>
        </p:txBody>
      </p:sp>
      <p:sp>
        <p:nvSpPr>
          <p:cNvPr id="18441" name="Rectangle 48"/>
          <p:cNvSpPr>
            <a:spLocks noChangeArrowheads="1"/>
          </p:cNvSpPr>
          <p:nvPr/>
        </p:nvSpPr>
        <p:spPr bwMode="auto">
          <a:xfrm>
            <a:off x="-2117" y="6092826"/>
            <a:ext cx="1439335" cy="7651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solidFill>
                <a:srgbClr val="FF9933"/>
              </a:solidFill>
            </a:endParaRPr>
          </a:p>
        </p:txBody>
      </p:sp>
      <p:pic>
        <p:nvPicPr>
          <p:cNvPr id="18442" name="Picture 49" descr="MHA Logo_Re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76252" y="6308725"/>
            <a:ext cx="43603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3" name="Line 56"/>
          <p:cNvSpPr>
            <a:spLocks noChangeShapeType="1"/>
          </p:cNvSpPr>
          <p:nvPr/>
        </p:nvSpPr>
        <p:spPr bwMode="auto">
          <a:xfrm>
            <a:off x="2061633" y="6092825"/>
            <a:ext cx="1012825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cap="sq">
                <a:solidFill>
                  <a:srgbClr val="000000"/>
                </a:solidFill>
                <a:round/>
                <a:headEnd type="none" w="sm" len="sm"/>
                <a:tailEnd type="none" w="sm" len="sm"/>
              </a14:hiddenLine>
            </a:ext>
          </a:extLst>
        </p:spPr>
        <p:txBody>
          <a:bodyPr/>
          <a:lstStyle/>
          <a:p>
            <a:endParaRPr lang="en-US"/>
          </a:p>
        </p:txBody>
      </p:sp>
      <p:sp>
        <p:nvSpPr>
          <p:cNvPr id="18444" name="Line 57"/>
          <p:cNvSpPr>
            <a:spLocks noChangeShapeType="1"/>
          </p:cNvSpPr>
          <p:nvPr/>
        </p:nvSpPr>
        <p:spPr bwMode="auto">
          <a:xfrm>
            <a:off x="2063752" y="1044575"/>
            <a:ext cx="10128249" cy="0"/>
          </a:xfrm>
          <a:prstGeom prst="line">
            <a:avLst/>
          </a:prstGeom>
          <a:noFill/>
          <a:ln w="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8445" name="Picture 32" descr="007028489X"/>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1196976"/>
            <a:ext cx="1439333"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6316048"/>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rtl="0" eaLnBrk="1" fontAlgn="base" hangingPunct="1">
        <a:spcBef>
          <a:spcPct val="0"/>
        </a:spcBef>
        <a:spcAft>
          <a:spcPct val="0"/>
        </a:spcAft>
        <a:defRPr kumimoji="1" sz="4400" b="1">
          <a:solidFill>
            <a:schemeClr val="tx1"/>
          </a:solidFill>
          <a:latin typeface="+mj-lt"/>
          <a:ea typeface="+mj-ea"/>
          <a:cs typeface="+mj-cs"/>
        </a:defRPr>
      </a:lvl1pPr>
      <a:lvl2pPr algn="ctr" rtl="0" eaLnBrk="1" fontAlgn="base" hangingPunct="1">
        <a:spcBef>
          <a:spcPct val="0"/>
        </a:spcBef>
        <a:spcAft>
          <a:spcPct val="0"/>
        </a:spcAft>
        <a:defRPr kumimoji="1" sz="4400" b="1">
          <a:solidFill>
            <a:schemeClr val="tx1"/>
          </a:solidFill>
          <a:latin typeface="Arial" charset="0"/>
        </a:defRPr>
      </a:lvl2pPr>
      <a:lvl3pPr algn="ctr" rtl="0" eaLnBrk="1" fontAlgn="base" hangingPunct="1">
        <a:spcBef>
          <a:spcPct val="0"/>
        </a:spcBef>
        <a:spcAft>
          <a:spcPct val="0"/>
        </a:spcAft>
        <a:defRPr kumimoji="1" sz="4400" b="1">
          <a:solidFill>
            <a:schemeClr val="tx1"/>
          </a:solidFill>
          <a:latin typeface="Arial" charset="0"/>
        </a:defRPr>
      </a:lvl3pPr>
      <a:lvl4pPr algn="ctr" rtl="0" eaLnBrk="1" fontAlgn="base" hangingPunct="1">
        <a:spcBef>
          <a:spcPct val="0"/>
        </a:spcBef>
        <a:spcAft>
          <a:spcPct val="0"/>
        </a:spcAft>
        <a:defRPr kumimoji="1" sz="4400" b="1">
          <a:solidFill>
            <a:schemeClr val="tx1"/>
          </a:solidFill>
          <a:latin typeface="Arial" charset="0"/>
        </a:defRPr>
      </a:lvl4pPr>
      <a:lvl5pPr algn="ctr" rtl="0" eaLnBrk="1" fontAlgn="base" hangingPunct="1">
        <a:spcBef>
          <a:spcPct val="0"/>
        </a:spcBef>
        <a:spcAft>
          <a:spcPct val="0"/>
        </a:spcAft>
        <a:defRPr kumimoji="1" sz="4400" b="1">
          <a:solidFill>
            <a:schemeClr val="tx1"/>
          </a:solidFill>
          <a:latin typeface="Arial" charset="0"/>
        </a:defRPr>
      </a:lvl5pPr>
      <a:lvl6pPr marL="457200" algn="ctr" rtl="0" eaLnBrk="1" fontAlgn="base" hangingPunct="1">
        <a:spcBef>
          <a:spcPct val="0"/>
        </a:spcBef>
        <a:spcAft>
          <a:spcPct val="0"/>
        </a:spcAft>
        <a:defRPr kumimoji="1" sz="4400" b="1">
          <a:solidFill>
            <a:schemeClr val="tx1"/>
          </a:solidFill>
          <a:latin typeface="Arial" charset="0"/>
        </a:defRPr>
      </a:lvl6pPr>
      <a:lvl7pPr marL="914400" algn="ctr" rtl="0" eaLnBrk="1" fontAlgn="base" hangingPunct="1">
        <a:spcBef>
          <a:spcPct val="0"/>
        </a:spcBef>
        <a:spcAft>
          <a:spcPct val="0"/>
        </a:spcAft>
        <a:defRPr kumimoji="1" sz="4400" b="1">
          <a:solidFill>
            <a:schemeClr val="tx1"/>
          </a:solidFill>
          <a:latin typeface="Arial" charset="0"/>
        </a:defRPr>
      </a:lvl7pPr>
      <a:lvl8pPr marL="1371600" algn="ctr" rtl="0" eaLnBrk="1" fontAlgn="base" hangingPunct="1">
        <a:spcBef>
          <a:spcPct val="0"/>
        </a:spcBef>
        <a:spcAft>
          <a:spcPct val="0"/>
        </a:spcAft>
        <a:defRPr kumimoji="1" sz="4400" b="1">
          <a:solidFill>
            <a:schemeClr val="tx1"/>
          </a:solidFill>
          <a:latin typeface="Arial" charset="0"/>
        </a:defRPr>
      </a:lvl8pPr>
      <a:lvl9pPr marL="1828800" algn="ctr" rtl="0" eaLnBrk="1" fontAlgn="base" hangingPunct="1">
        <a:spcBef>
          <a:spcPct val="0"/>
        </a:spcBef>
        <a:spcAft>
          <a:spcPct val="0"/>
        </a:spcAft>
        <a:defRPr kumimoji="1" sz="4400" b="1">
          <a:solidFill>
            <a:schemeClr val="tx1"/>
          </a:solidFill>
          <a:latin typeface="Arial" charset="0"/>
        </a:defRPr>
      </a:lvl9pPr>
    </p:titleStyle>
    <p:bodyStyle>
      <a:lvl1pPr marL="342900" indent="-342900" algn="ctr" rtl="0" eaLnBrk="1" fontAlgn="base" hangingPunct="1">
        <a:spcBef>
          <a:spcPct val="20000"/>
        </a:spcBef>
        <a:spcAft>
          <a:spcPct val="0"/>
        </a:spcAft>
        <a:buClr>
          <a:schemeClr val="tx1"/>
        </a:buClr>
        <a:buSzPct val="80000"/>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4A0082"/>
        </a:buClr>
        <a:buFont typeface="Arial" charset="0"/>
        <a:buChar char="–"/>
        <a:defRPr kumimoji="1" sz="2000">
          <a:solidFill>
            <a:schemeClr val="tx1"/>
          </a:solidFill>
          <a:latin typeface="+mn-lt"/>
        </a:defRPr>
      </a:lvl2pPr>
      <a:lvl3pPr marL="1144588" indent="-228600" algn="l" rtl="0" eaLnBrk="1" fontAlgn="base" hangingPunct="1">
        <a:spcBef>
          <a:spcPct val="20000"/>
        </a:spcBef>
        <a:spcAft>
          <a:spcPct val="0"/>
        </a:spcAft>
        <a:buClr>
          <a:srgbClr val="4A0082"/>
        </a:buClr>
        <a:buSzPct val="80000"/>
        <a:buFont typeface="Wingdings" pitchFamily="2" charset="2"/>
        <a:buChar char="§"/>
        <a:defRPr kumimoji="1" sz="2400">
          <a:solidFill>
            <a:schemeClr val="tx1"/>
          </a:solidFill>
          <a:latin typeface="+mn-lt"/>
        </a:defRPr>
      </a:lvl3pPr>
      <a:lvl4pPr marL="1600200" indent="-228600" algn="l" rtl="0" eaLnBrk="1" fontAlgn="base" hangingPunct="1">
        <a:spcBef>
          <a:spcPct val="20000"/>
        </a:spcBef>
        <a:spcAft>
          <a:spcPct val="0"/>
        </a:spcAft>
        <a:buClr>
          <a:srgbClr val="4A0082"/>
        </a:buClr>
        <a:buSzPct val="80000"/>
        <a:buChar char="•"/>
        <a:defRPr kumimoji="1" sz="1600">
          <a:solidFill>
            <a:schemeClr val="tx1"/>
          </a:solidFill>
          <a:latin typeface="+mn-lt"/>
        </a:defRPr>
      </a:lvl4pPr>
      <a:lvl5pPr marL="2057400" indent="-228600" algn="l" rtl="0" eaLnBrk="1" fontAlgn="base" hangingPunct="1">
        <a:spcBef>
          <a:spcPct val="20000"/>
        </a:spcBef>
        <a:spcAft>
          <a:spcPct val="0"/>
        </a:spcAft>
        <a:buClr>
          <a:srgbClr val="4A0082"/>
        </a:buClr>
        <a:buFont typeface="Arial" charset="0"/>
        <a:buChar char="–"/>
        <a:defRPr kumimoji="1" sz="1400">
          <a:solidFill>
            <a:schemeClr val="tx1"/>
          </a:solidFill>
          <a:latin typeface="+mn-lt"/>
        </a:defRPr>
      </a:lvl5pPr>
      <a:lvl6pPr marL="2514600" indent="-228600" algn="l" rtl="0" eaLnBrk="1" fontAlgn="base" hangingPunct="1">
        <a:spcBef>
          <a:spcPct val="20000"/>
        </a:spcBef>
        <a:spcAft>
          <a:spcPct val="0"/>
        </a:spcAft>
        <a:buClr>
          <a:srgbClr val="4A0082"/>
        </a:buClr>
        <a:buFont typeface="Arial" charset="0"/>
        <a:buChar char="–"/>
        <a:defRPr kumimoji="1" sz="1400">
          <a:solidFill>
            <a:schemeClr val="tx1"/>
          </a:solidFill>
          <a:latin typeface="+mn-lt"/>
        </a:defRPr>
      </a:lvl6pPr>
      <a:lvl7pPr marL="2971800" indent="-228600" algn="l" rtl="0" eaLnBrk="1" fontAlgn="base" hangingPunct="1">
        <a:spcBef>
          <a:spcPct val="20000"/>
        </a:spcBef>
        <a:spcAft>
          <a:spcPct val="0"/>
        </a:spcAft>
        <a:buClr>
          <a:srgbClr val="4A0082"/>
        </a:buClr>
        <a:buFont typeface="Arial" charset="0"/>
        <a:buChar char="–"/>
        <a:defRPr kumimoji="1" sz="1400">
          <a:solidFill>
            <a:schemeClr val="tx1"/>
          </a:solidFill>
          <a:latin typeface="+mn-lt"/>
        </a:defRPr>
      </a:lvl7pPr>
      <a:lvl8pPr marL="3429000" indent="-228600" algn="l" rtl="0" eaLnBrk="1" fontAlgn="base" hangingPunct="1">
        <a:spcBef>
          <a:spcPct val="20000"/>
        </a:spcBef>
        <a:spcAft>
          <a:spcPct val="0"/>
        </a:spcAft>
        <a:buClr>
          <a:srgbClr val="4A0082"/>
        </a:buClr>
        <a:buFont typeface="Arial" charset="0"/>
        <a:buChar char="–"/>
        <a:defRPr kumimoji="1" sz="1400">
          <a:solidFill>
            <a:schemeClr val="tx1"/>
          </a:solidFill>
          <a:latin typeface="+mn-lt"/>
        </a:defRPr>
      </a:lvl8pPr>
      <a:lvl9pPr marL="3886200" indent="-228600" algn="l" rtl="0" eaLnBrk="1" fontAlgn="base" hangingPunct="1">
        <a:spcBef>
          <a:spcPct val="20000"/>
        </a:spcBef>
        <a:spcAft>
          <a:spcPct val="0"/>
        </a:spcAft>
        <a:buClr>
          <a:srgbClr val="4A0082"/>
        </a:buClr>
        <a:buFont typeface="Arial" charset="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9458" name="Picture 1046"/>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90651" y="6091238"/>
            <a:ext cx="10801349"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1044"/>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230688"/>
            <a:ext cx="1439333"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104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439333"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3"/>
          <p:cNvSpPr>
            <a:spLocks noGrp="1" noChangeArrowheads="1"/>
          </p:cNvSpPr>
          <p:nvPr>
            <p:ph type="title"/>
          </p:nvPr>
        </p:nvSpPr>
        <p:spPr bwMode="auto">
          <a:xfrm>
            <a:off x="1871133" y="0"/>
            <a:ext cx="99568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9462" name="Rectangle 9"/>
          <p:cNvSpPr>
            <a:spLocks noGrp="1" noChangeArrowheads="1"/>
          </p:cNvSpPr>
          <p:nvPr>
            <p:ph type="body" idx="1"/>
          </p:nvPr>
        </p:nvSpPr>
        <p:spPr bwMode="auto">
          <a:xfrm>
            <a:off x="1909233" y="1339851"/>
            <a:ext cx="988906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5820" name="Rectangle 44"/>
          <p:cNvSpPr>
            <a:spLocks noGrp="1" noChangeArrowheads="1"/>
          </p:cNvSpPr>
          <p:nvPr>
            <p:ph type="sldNum" sz="quarter" idx="4"/>
          </p:nvPr>
        </p:nvSpPr>
        <p:spPr bwMode="auto">
          <a:xfrm>
            <a:off x="10991851" y="6308725"/>
            <a:ext cx="745067"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0" hangingPunct="0">
              <a:spcBef>
                <a:spcPct val="50000"/>
              </a:spcBef>
              <a:defRPr sz="1400" b="0">
                <a:latin typeface="+mn-lt"/>
              </a:defRPr>
            </a:lvl1pPr>
          </a:lstStyle>
          <a:p>
            <a:pPr>
              <a:defRPr/>
            </a:pPr>
            <a:r>
              <a:rPr lang="en-US"/>
              <a:t>1-</a:t>
            </a:r>
            <a:fld id="{09DC38C7-DF39-44F8-A6D3-849E2E51CFAE}" type="slidenum">
              <a:rPr lang="en-US"/>
              <a:pPr>
                <a:defRPr/>
              </a:pPr>
              <a:t>‹#›</a:t>
            </a:fld>
            <a:endParaRPr lang="en-US"/>
          </a:p>
        </p:txBody>
      </p:sp>
      <p:sp>
        <p:nvSpPr>
          <p:cNvPr id="75821" name="Rectangle 45"/>
          <p:cNvSpPr>
            <a:spLocks noGrp="1" noChangeArrowheads="1"/>
          </p:cNvSpPr>
          <p:nvPr>
            <p:ph type="ftr" sz="quarter" idx="3"/>
          </p:nvPr>
        </p:nvSpPr>
        <p:spPr bwMode="auto">
          <a:xfrm>
            <a:off x="1871133" y="6308726"/>
            <a:ext cx="8502651"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b="0" i="1">
                <a:latin typeface="Arial" charset="0"/>
                <a:sym typeface="Symbol" pitchFamily="18" charset="2"/>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19465" name="Line 57"/>
          <p:cNvSpPr>
            <a:spLocks noChangeShapeType="1"/>
          </p:cNvSpPr>
          <p:nvPr/>
        </p:nvSpPr>
        <p:spPr bwMode="auto">
          <a:xfrm>
            <a:off x="2063752" y="1044575"/>
            <a:ext cx="10128249" cy="0"/>
          </a:xfrm>
          <a:prstGeom prst="line">
            <a:avLst/>
          </a:prstGeom>
          <a:noFill/>
          <a:ln w="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66" name="Rectangle 48"/>
          <p:cNvSpPr>
            <a:spLocks noChangeArrowheads="1"/>
          </p:cNvSpPr>
          <p:nvPr/>
        </p:nvSpPr>
        <p:spPr bwMode="auto">
          <a:xfrm>
            <a:off x="0" y="6092826"/>
            <a:ext cx="1439333" cy="7651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solidFill>
                <a:srgbClr val="FF9933"/>
              </a:solidFill>
            </a:endParaRPr>
          </a:p>
        </p:txBody>
      </p:sp>
      <p:pic>
        <p:nvPicPr>
          <p:cNvPr id="19467" name="Picture 1042" descr="007028489X"/>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196976"/>
            <a:ext cx="1439333"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49" descr="MHA Logo_Re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76252" y="6308725"/>
            <a:ext cx="43603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43831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Lst>
  <p:hf hdr="0" dt="0"/>
  <p:txStyles>
    <p:titleStyle>
      <a:lvl1pPr algn="l" rtl="0" eaLnBrk="1" fontAlgn="base" hangingPunct="1">
        <a:lnSpc>
          <a:spcPct val="85000"/>
        </a:lnSpc>
        <a:spcBef>
          <a:spcPct val="0"/>
        </a:spcBef>
        <a:spcAft>
          <a:spcPct val="0"/>
        </a:spcAft>
        <a:defRPr kumimoji="1" sz="3200">
          <a:solidFill>
            <a:schemeClr val="tx1"/>
          </a:solidFill>
          <a:latin typeface="+mj-lt"/>
          <a:ea typeface="+mj-ea"/>
          <a:cs typeface="+mj-cs"/>
        </a:defRPr>
      </a:lvl1pPr>
      <a:lvl2pPr algn="l" rtl="0" eaLnBrk="1" fontAlgn="base" hangingPunct="1">
        <a:lnSpc>
          <a:spcPct val="85000"/>
        </a:lnSpc>
        <a:spcBef>
          <a:spcPct val="0"/>
        </a:spcBef>
        <a:spcAft>
          <a:spcPct val="0"/>
        </a:spcAft>
        <a:defRPr kumimoji="1" sz="3200">
          <a:solidFill>
            <a:schemeClr val="tx1"/>
          </a:solidFill>
          <a:latin typeface="Arial" charset="0"/>
        </a:defRPr>
      </a:lvl2pPr>
      <a:lvl3pPr algn="l" rtl="0" eaLnBrk="1" fontAlgn="base" hangingPunct="1">
        <a:lnSpc>
          <a:spcPct val="85000"/>
        </a:lnSpc>
        <a:spcBef>
          <a:spcPct val="0"/>
        </a:spcBef>
        <a:spcAft>
          <a:spcPct val="0"/>
        </a:spcAft>
        <a:defRPr kumimoji="1" sz="3200">
          <a:solidFill>
            <a:schemeClr val="tx1"/>
          </a:solidFill>
          <a:latin typeface="Arial" charset="0"/>
        </a:defRPr>
      </a:lvl3pPr>
      <a:lvl4pPr algn="l" rtl="0" eaLnBrk="1" fontAlgn="base" hangingPunct="1">
        <a:lnSpc>
          <a:spcPct val="85000"/>
        </a:lnSpc>
        <a:spcBef>
          <a:spcPct val="0"/>
        </a:spcBef>
        <a:spcAft>
          <a:spcPct val="0"/>
        </a:spcAft>
        <a:defRPr kumimoji="1" sz="3200">
          <a:solidFill>
            <a:schemeClr val="tx1"/>
          </a:solidFill>
          <a:latin typeface="Arial" charset="0"/>
        </a:defRPr>
      </a:lvl4pPr>
      <a:lvl5pPr algn="l" rtl="0" eaLnBrk="1" fontAlgn="base" hangingPunct="1">
        <a:lnSpc>
          <a:spcPct val="85000"/>
        </a:lnSpc>
        <a:spcBef>
          <a:spcPct val="0"/>
        </a:spcBef>
        <a:spcAft>
          <a:spcPct val="0"/>
        </a:spcAft>
        <a:defRPr kumimoji="1" sz="3200">
          <a:solidFill>
            <a:schemeClr val="tx1"/>
          </a:solidFill>
          <a:latin typeface="Arial" charset="0"/>
        </a:defRPr>
      </a:lvl5pPr>
      <a:lvl6pPr marL="457200" algn="l" rtl="0" eaLnBrk="1" fontAlgn="base" hangingPunct="1">
        <a:lnSpc>
          <a:spcPct val="85000"/>
        </a:lnSpc>
        <a:spcBef>
          <a:spcPct val="0"/>
        </a:spcBef>
        <a:spcAft>
          <a:spcPct val="0"/>
        </a:spcAft>
        <a:defRPr kumimoji="1" sz="3200">
          <a:solidFill>
            <a:schemeClr val="tx1"/>
          </a:solidFill>
          <a:latin typeface="Arial" charset="0"/>
        </a:defRPr>
      </a:lvl6pPr>
      <a:lvl7pPr marL="914400" algn="l" rtl="0" eaLnBrk="1" fontAlgn="base" hangingPunct="1">
        <a:lnSpc>
          <a:spcPct val="85000"/>
        </a:lnSpc>
        <a:spcBef>
          <a:spcPct val="0"/>
        </a:spcBef>
        <a:spcAft>
          <a:spcPct val="0"/>
        </a:spcAft>
        <a:defRPr kumimoji="1" sz="3200">
          <a:solidFill>
            <a:schemeClr val="tx1"/>
          </a:solidFill>
          <a:latin typeface="Arial" charset="0"/>
        </a:defRPr>
      </a:lvl7pPr>
      <a:lvl8pPr marL="1371600" algn="l" rtl="0" eaLnBrk="1" fontAlgn="base" hangingPunct="1">
        <a:lnSpc>
          <a:spcPct val="85000"/>
        </a:lnSpc>
        <a:spcBef>
          <a:spcPct val="0"/>
        </a:spcBef>
        <a:spcAft>
          <a:spcPct val="0"/>
        </a:spcAft>
        <a:defRPr kumimoji="1" sz="3200">
          <a:solidFill>
            <a:schemeClr val="tx1"/>
          </a:solidFill>
          <a:latin typeface="Arial" charset="0"/>
        </a:defRPr>
      </a:lvl8pPr>
      <a:lvl9pPr marL="1828800" algn="l" rtl="0" eaLnBrk="1" fontAlgn="base" hangingPunct="1">
        <a:lnSpc>
          <a:spcPct val="85000"/>
        </a:lnSpc>
        <a:spcBef>
          <a:spcPct val="0"/>
        </a:spcBef>
        <a:spcAft>
          <a:spcPct val="0"/>
        </a:spcAft>
        <a:defRPr kumimoji="1"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kumimoji="1" sz="22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1"/>
        </a:buClr>
        <a:buFont typeface="Arial" charset="0"/>
        <a:buChar char="–"/>
        <a:defRPr kumimoji="1" sz="1900">
          <a:solidFill>
            <a:schemeClr val="tx1"/>
          </a:solidFill>
          <a:latin typeface="+mn-lt"/>
        </a:defRPr>
      </a:lvl2pPr>
      <a:lvl3pPr marL="1143000" indent="-228600" algn="l" rtl="0" eaLnBrk="1" fontAlgn="base" hangingPunct="1">
        <a:spcBef>
          <a:spcPct val="20000"/>
        </a:spcBef>
        <a:spcAft>
          <a:spcPct val="0"/>
        </a:spcAft>
        <a:buClr>
          <a:schemeClr val="tx1"/>
        </a:buClr>
        <a:buFont typeface="Wingdings" pitchFamily="2" charset="2"/>
        <a:buChar char="§"/>
        <a:defRPr kumimoji="1" sz="1700">
          <a:solidFill>
            <a:schemeClr val="tx1"/>
          </a:solidFill>
          <a:latin typeface="+mn-lt"/>
        </a:defRPr>
      </a:lvl3pPr>
      <a:lvl4pPr marL="1600200" indent="-228600" algn="l" rtl="0" eaLnBrk="1" fontAlgn="base" hangingPunct="1">
        <a:spcBef>
          <a:spcPct val="20000"/>
        </a:spcBef>
        <a:spcAft>
          <a:spcPct val="0"/>
        </a:spcAft>
        <a:buClr>
          <a:schemeClr val="tx1"/>
        </a:buClr>
        <a:buChar char="•"/>
        <a:defRPr kumimoji="1" sz="1500">
          <a:solidFill>
            <a:schemeClr val="tx1"/>
          </a:solidFill>
          <a:latin typeface="+mn-lt"/>
        </a:defRPr>
      </a:lvl4pPr>
      <a:lvl5pPr marL="20574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5pPr>
      <a:lvl6pPr marL="25146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6pPr>
      <a:lvl7pPr marL="29718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7pPr>
      <a:lvl8pPr marL="34290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8pPr>
      <a:lvl9pPr marL="38862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678517" y="260350"/>
            <a:ext cx="1008168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2051" name="Rectangle 3"/>
          <p:cNvSpPr>
            <a:spLocks noGrp="1" noChangeArrowheads="1"/>
          </p:cNvSpPr>
          <p:nvPr>
            <p:ph type="body" idx="1"/>
          </p:nvPr>
        </p:nvSpPr>
        <p:spPr bwMode="auto">
          <a:xfrm>
            <a:off x="1678517" y="1484314"/>
            <a:ext cx="10081683"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2052" name="Text Box 5"/>
          <p:cNvSpPr txBox="1">
            <a:spLocks noChangeArrowheads="1"/>
          </p:cNvSpPr>
          <p:nvPr/>
        </p:nvSpPr>
        <p:spPr bwMode="auto">
          <a:xfrm>
            <a:off x="0" y="6491288"/>
            <a:ext cx="1219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dirty="0" smtClean="0"/>
          </a:p>
        </p:txBody>
      </p:sp>
      <p:sp>
        <p:nvSpPr>
          <p:cNvPr id="2053" name="Text Box 6"/>
          <p:cNvSpPr txBox="1">
            <a:spLocks noChangeArrowheads="1"/>
          </p:cNvSpPr>
          <p:nvPr/>
        </p:nvSpPr>
        <p:spPr bwMode="auto">
          <a:xfrm>
            <a:off x="0" y="6491288"/>
            <a:ext cx="1219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dirty="0" smtClean="0"/>
          </a:p>
        </p:txBody>
      </p:sp>
      <p:sp>
        <p:nvSpPr>
          <p:cNvPr id="2055" name="Rectangle 7"/>
          <p:cNvSpPr>
            <a:spLocks noGrp="1" noChangeArrowheads="1"/>
          </p:cNvSpPr>
          <p:nvPr>
            <p:ph type="ftr" sz="quarter" idx="3"/>
          </p:nvPr>
        </p:nvSpPr>
        <p:spPr bwMode="auto">
          <a:xfrm>
            <a:off x="0" y="6524626"/>
            <a:ext cx="12192000" cy="404813"/>
          </a:xfrm>
          <a:prstGeom prst="rect">
            <a:avLst/>
          </a:prstGeom>
          <a:solidFill>
            <a:srgbClr val="93ADFF"/>
          </a:solid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00" b="1">
                <a:solidFill>
                  <a:srgbClr val="FF0000"/>
                </a:solidFill>
                <a:latin typeface="+mn-lt"/>
              </a:defRPr>
            </a:lvl1pPr>
          </a:lstStyle>
          <a:p>
            <a:pPr>
              <a:defRPr/>
            </a:pPr>
            <a:r>
              <a:rPr lang="en-GB"/>
              <a:t> Use with </a:t>
            </a:r>
            <a:r>
              <a:rPr lang="en-GB" i="1"/>
              <a:t>Business Accounting and Finance</a:t>
            </a:r>
            <a:r>
              <a:rPr lang="en-GB"/>
              <a:t> 3</a:t>
            </a:r>
            <a:r>
              <a:rPr lang="en-GB" baseline="30000"/>
              <a:t>rd</a:t>
            </a:r>
            <a:r>
              <a:rPr lang="en-GB"/>
              <a:t> </a:t>
            </a:r>
            <a:r>
              <a:rPr lang="en-GB" err="1"/>
              <a:t>edn</a:t>
            </a:r>
            <a:r>
              <a:rPr lang="en-GB"/>
              <a:t> (ISBN 9781408018378)</a:t>
            </a:r>
          </a:p>
          <a:p>
            <a:pPr>
              <a:defRPr/>
            </a:pPr>
            <a:r>
              <a:rPr lang="en-GB"/>
              <a:t>© Catherine </a:t>
            </a:r>
            <a:r>
              <a:rPr lang="en-GB" err="1"/>
              <a:t>Gowthorpe</a:t>
            </a:r>
            <a:r>
              <a:rPr lang="en-GB"/>
              <a:t>, 2011</a:t>
            </a:r>
          </a:p>
          <a:p>
            <a:pPr>
              <a:defRPr/>
            </a:pPr>
            <a:fld id="{32CBFAA4-B98E-42D7-9AC6-14481464D156}" type="slidenum">
              <a:rPr lang="en-GB"/>
              <a:pPr>
                <a:defRPr/>
              </a:pPr>
              <a:t>‹#›</a:t>
            </a:fld>
            <a:endParaRPr lang="en-GB"/>
          </a:p>
        </p:txBody>
      </p:sp>
      <p:pic>
        <p:nvPicPr>
          <p:cNvPr id="2" name="Picture 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 y="1"/>
            <a:ext cx="1367367"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1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847917" y="5949951"/>
            <a:ext cx="134408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1" descr="SouthWest_Logo_White_EP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6524625"/>
            <a:ext cx="1320800" cy="4333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21587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a:solidFill>
            <a:srgbClr val="0054A8"/>
          </a:solidFill>
          <a:latin typeface="+mj-lt"/>
          <a:ea typeface="+mj-ea"/>
          <a:cs typeface="+mj-cs"/>
        </a:defRPr>
      </a:lvl1pPr>
      <a:lvl2pPr algn="ctr" rtl="0" eaLnBrk="1" fontAlgn="base" hangingPunct="1">
        <a:spcBef>
          <a:spcPct val="0"/>
        </a:spcBef>
        <a:spcAft>
          <a:spcPct val="0"/>
        </a:spcAft>
        <a:defRPr sz="4400">
          <a:solidFill>
            <a:srgbClr val="0054A8"/>
          </a:solidFill>
          <a:latin typeface="Arial" charset="0"/>
        </a:defRPr>
      </a:lvl2pPr>
      <a:lvl3pPr algn="ctr" rtl="0" eaLnBrk="1" fontAlgn="base" hangingPunct="1">
        <a:spcBef>
          <a:spcPct val="0"/>
        </a:spcBef>
        <a:spcAft>
          <a:spcPct val="0"/>
        </a:spcAft>
        <a:defRPr sz="4400">
          <a:solidFill>
            <a:srgbClr val="0054A8"/>
          </a:solidFill>
          <a:latin typeface="Arial" charset="0"/>
        </a:defRPr>
      </a:lvl3pPr>
      <a:lvl4pPr algn="ctr" rtl="0" eaLnBrk="1" fontAlgn="base" hangingPunct="1">
        <a:spcBef>
          <a:spcPct val="0"/>
        </a:spcBef>
        <a:spcAft>
          <a:spcPct val="0"/>
        </a:spcAft>
        <a:defRPr sz="4400">
          <a:solidFill>
            <a:srgbClr val="0054A8"/>
          </a:solidFill>
          <a:latin typeface="Arial" charset="0"/>
        </a:defRPr>
      </a:lvl4pPr>
      <a:lvl5pPr algn="ctr" rtl="0" eaLnBrk="1" fontAlgn="base" hangingPunct="1">
        <a:spcBef>
          <a:spcPct val="0"/>
        </a:spcBef>
        <a:spcAft>
          <a:spcPct val="0"/>
        </a:spcAft>
        <a:defRPr sz="4400">
          <a:solidFill>
            <a:srgbClr val="0054A8"/>
          </a:solidFill>
          <a:latin typeface="Arial" charset="0"/>
        </a:defRPr>
      </a:lvl5pPr>
      <a:lvl6pPr marL="457200" algn="ctr" rtl="0" eaLnBrk="1" fontAlgn="base" hangingPunct="1">
        <a:spcBef>
          <a:spcPct val="0"/>
        </a:spcBef>
        <a:spcAft>
          <a:spcPct val="0"/>
        </a:spcAft>
        <a:defRPr sz="4400">
          <a:solidFill>
            <a:srgbClr val="0054A8"/>
          </a:solidFill>
          <a:latin typeface="Arial" charset="0"/>
        </a:defRPr>
      </a:lvl6pPr>
      <a:lvl7pPr marL="914400" algn="ctr" rtl="0" eaLnBrk="1" fontAlgn="base" hangingPunct="1">
        <a:spcBef>
          <a:spcPct val="0"/>
        </a:spcBef>
        <a:spcAft>
          <a:spcPct val="0"/>
        </a:spcAft>
        <a:defRPr sz="4400">
          <a:solidFill>
            <a:srgbClr val="0054A8"/>
          </a:solidFill>
          <a:latin typeface="Arial" charset="0"/>
        </a:defRPr>
      </a:lvl7pPr>
      <a:lvl8pPr marL="1371600" algn="ctr" rtl="0" eaLnBrk="1" fontAlgn="base" hangingPunct="1">
        <a:spcBef>
          <a:spcPct val="0"/>
        </a:spcBef>
        <a:spcAft>
          <a:spcPct val="0"/>
        </a:spcAft>
        <a:defRPr sz="4400">
          <a:solidFill>
            <a:srgbClr val="0054A8"/>
          </a:solidFill>
          <a:latin typeface="Arial" charset="0"/>
        </a:defRPr>
      </a:lvl8pPr>
      <a:lvl9pPr marL="1828800" algn="ctr" rtl="0" eaLnBrk="1" fontAlgn="base" hangingPunct="1">
        <a:spcBef>
          <a:spcPct val="0"/>
        </a:spcBef>
        <a:spcAft>
          <a:spcPct val="0"/>
        </a:spcAft>
        <a:defRPr sz="4400">
          <a:solidFill>
            <a:srgbClr val="0054A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rgbClr val="0054A8"/>
          </a:solidFill>
          <a:latin typeface="+mn-lt"/>
        </a:defRPr>
      </a:lvl2pPr>
      <a:lvl3pPr marL="1143000" indent="-228600" algn="l" rtl="0" eaLnBrk="1" fontAlgn="base" hangingPunct="1">
        <a:spcBef>
          <a:spcPct val="20000"/>
        </a:spcBef>
        <a:spcAft>
          <a:spcPct val="0"/>
        </a:spcAft>
        <a:buChar char="•"/>
        <a:defRPr sz="2400">
          <a:solidFill>
            <a:srgbClr val="6185D5"/>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0484"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20485"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1FF7FC4E-DC10-4F88-B9DC-7DA6036BB3DE}" type="datetimeFigureOut">
              <a:rPr lang="en-US"/>
              <a:pPr>
                <a:defRPr/>
              </a:pPr>
              <a:t>10/20/2022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t>Copyright </a:t>
            </a:r>
            <a:r>
              <a:rPr lang="en-US">
                <a:sym typeface="Symbol" pitchFamily="18" charset="2"/>
              </a:rPr>
              <a:t> 2010 McGraw-Hill Australia Pty Ltd </a:t>
            </a:r>
            <a:br>
              <a:rPr lang="en-US">
                <a:sym typeface="Symbol" pitchFamily="18" charset="2"/>
              </a:rPr>
            </a:br>
            <a:r>
              <a:rPr lang="en-US">
                <a:sym typeface="Symbol" pitchFamily="18" charset="2"/>
              </a:rPr>
              <a:t>PowerPoint slides to accompany Croucher, </a:t>
            </a:r>
            <a:r>
              <a:rPr lang="en-US" i="1">
                <a:sym typeface="Symbol" pitchFamily="18" charset="2"/>
              </a:rPr>
              <a:t>Introductory Mathematics and Statistics, </a:t>
            </a:r>
            <a:r>
              <a:rPr lang="en-US">
                <a:sym typeface="Symbol" pitchFamily="18" charset="2"/>
              </a:rPr>
              <a:t>5e</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r>
              <a:rPr lang="en-US"/>
              <a:t>1-</a:t>
            </a:r>
            <a:fld id="{9588AE3B-862C-4DFA-9784-08E094F916D8}" type="slidenum">
              <a:rPr lang="en-US"/>
              <a:pPr>
                <a:defRPr/>
              </a:pPr>
              <a:t>‹#›</a:t>
            </a:fld>
            <a:endParaRPr lang="en-US"/>
          </a:p>
        </p:txBody>
      </p:sp>
      <p:grpSp>
        <p:nvGrpSpPr>
          <p:cNvPr id="20489"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pic>
        <p:nvPicPr>
          <p:cNvPr id="20490" name="Picture 1046"/>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90651" y="6091238"/>
            <a:ext cx="10801349"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1044"/>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230688"/>
            <a:ext cx="1439333"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04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439333"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Rectangle 48"/>
          <p:cNvSpPr>
            <a:spLocks noChangeArrowheads="1"/>
          </p:cNvSpPr>
          <p:nvPr/>
        </p:nvSpPr>
        <p:spPr bwMode="auto">
          <a:xfrm>
            <a:off x="0" y="6092826"/>
            <a:ext cx="1439333" cy="7651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solidFill>
                <a:srgbClr val="FF9933"/>
              </a:solidFill>
            </a:endParaRPr>
          </a:p>
        </p:txBody>
      </p:sp>
      <p:pic>
        <p:nvPicPr>
          <p:cNvPr id="20494" name="Picture 1042" descr="007028489X"/>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196976"/>
            <a:ext cx="1439333"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3507298"/>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Lst>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506" name="Picture 1046"/>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90651" y="6091238"/>
            <a:ext cx="10801349"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1044"/>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230688"/>
            <a:ext cx="1439333"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104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439333"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3"/>
          <p:cNvSpPr>
            <a:spLocks noGrp="1" noChangeArrowheads="1"/>
          </p:cNvSpPr>
          <p:nvPr>
            <p:ph type="title"/>
          </p:nvPr>
        </p:nvSpPr>
        <p:spPr bwMode="auto">
          <a:xfrm>
            <a:off x="1871133" y="0"/>
            <a:ext cx="99568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1510" name="Rectangle 9"/>
          <p:cNvSpPr>
            <a:spLocks noGrp="1" noChangeArrowheads="1"/>
          </p:cNvSpPr>
          <p:nvPr>
            <p:ph type="body" idx="1"/>
          </p:nvPr>
        </p:nvSpPr>
        <p:spPr bwMode="auto">
          <a:xfrm>
            <a:off x="1909233" y="1339851"/>
            <a:ext cx="988906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5820" name="Rectangle 44"/>
          <p:cNvSpPr>
            <a:spLocks noGrp="1" noChangeArrowheads="1"/>
          </p:cNvSpPr>
          <p:nvPr>
            <p:ph type="sldNum" sz="quarter" idx="4"/>
          </p:nvPr>
        </p:nvSpPr>
        <p:spPr bwMode="auto">
          <a:xfrm>
            <a:off x="10991851" y="6308725"/>
            <a:ext cx="745067"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0" hangingPunct="0">
              <a:spcBef>
                <a:spcPct val="50000"/>
              </a:spcBef>
              <a:defRPr sz="1400" b="0">
                <a:latin typeface="+mn-lt"/>
              </a:defRPr>
            </a:lvl1pPr>
          </a:lstStyle>
          <a:p>
            <a:pPr>
              <a:defRPr/>
            </a:pPr>
            <a:r>
              <a:rPr lang="en-US"/>
              <a:t>1-</a:t>
            </a:r>
            <a:fld id="{30A86D00-7C0C-4ACE-A82A-990B27322577}" type="slidenum">
              <a:rPr lang="en-US"/>
              <a:pPr>
                <a:defRPr/>
              </a:pPr>
              <a:t>‹#›</a:t>
            </a:fld>
            <a:endParaRPr lang="en-US"/>
          </a:p>
        </p:txBody>
      </p:sp>
      <p:sp>
        <p:nvSpPr>
          <p:cNvPr id="75821" name="Rectangle 45"/>
          <p:cNvSpPr>
            <a:spLocks noGrp="1" noChangeArrowheads="1"/>
          </p:cNvSpPr>
          <p:nvPr>
            <p:ph type="ftr" sz="quarter" idx="3"/>
          </p:nvPr>
        </p:nvSpPr>
        <p:spPr bwMode="auto">
          <a:xfrm>
            <a:off x="1871133" y="6308726"/>
            <a:ext cx="8502651"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b="0" i="1">
                <a:latin typeface="Arial" charset="0"/>
                <a:sym typeface="Symbol" pitchFamily="18" charset="2"/>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21513" name="Line 57"/>
          <p:cNvSpPr>
            <a:spLocks noChangeShapeType="1"/>
          </p:cNvSpPr>
          <p:nvPr/>
        </p:nvSpPr>
        <p:spPr bwMode="auto">
          <a:xfrm>
            <a:off x="2063752" y="1044575"/>
            <a:ext cx="10128249" cy="0"/>
          </a:xfrm>
          <a:prstGeom prst="line">
            <a:avLst/>
          </a:prstGeom>
          <a:noFill/>
          <a:ln w="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1514" name="Rectangle 48"/>
          <p:cNvSpPr>
            <a:spLocks noChangeArrowheads="1"/>
          </p:cNvSpPr>
          <p:nvPr/>
        </p:nvSpPr>
        <p:spPr bwMode="auto">
          <a:xfrm>
            <a:off x="0" y="6092826"/>
            <a:ext cx="1439333" cy="7651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solidFill>
                <a:srgbClr val="FF9933"/>
              </a:solidFill>
            </a:endParaRPr>
          </a:p>
        </p:txBody>
      </p:sp>
      <p:pic>
        <p:nvPicPr>
          <p:cNvPr id="21515" name="Picture 1042" descr="007028489X"/>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196976"/>
            <a:ext cx="1439333"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Picture 49" descr="MHA Logo_Re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76252" y="6308725"/>
            <a:ext cx="43603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2702012"/>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Lst>
  <p:hf hdr="0" dt="0"/>
  <p:txStyles>
    <p:titleStyle>
      <a:lvl1pPr algn="l" rtl="0" eaLnBrk="1" fontAlgn="base" hangingPunct="1">
        <a:lnSpc>
          <a:spcPct val="85000"/>
        </a:lnSpc>
        <a:spcBef>
          <a:spcPct val="0"/>
        </a:spcBef>
        <a:spcAft>
          <a:spcPct val="0"/>
        </a:spcAft>
        <a:defRPr kumimoji="1" sz="3200">
          <a:solidFill>
            <a:schemeClr val="tx1"/>
          </a:solidFill>
          <a:latin typeface="+mj-lt"/>
          <a:ea typeface="+mj-ea"/>
          <a:cs typeface="+mj-cs"/>
        </a:defRPr>
      </a:lvl1pPr>
      <a:lvl2pPr algn="l" rtl="0" eaLnBrk="1" fontAlgn="base" hangingPunct="1">
        <a:lnSpc>
          <a:spcPct val="85000"/>
        </a:lnSpc>
        <a:spcBef>
          <a:spcPct val="0"/>
        </a:spcBef>
        <a:spcAft>
          <a:spcPct val="0"/>
        </a:spcAft>
        <a:defRPr kumimoji="1" sz="3200">
          <a:solidFill>
            <a:schemeClr val="tx1"/>
          </a:solidFill>
          <a:latin typeface="Arial" charset="0"/>
        </a:defRPr>
      </a:lvl2pPr>
      <a:lvl3pPr algn="l" rtl="0" eaLnBrk="1" fontAlgn="base" hangingPunct="1">
        <a:lnSpc>
          <a:spcPct val="85000"/>
        </a:lnSpc>
        <a:spcBef>
          <a:spcPct val="0"/>
        </a:spcBef>
        <a:spcAft>
          <a:spcPct val="0"/>
        </a:spcAft>
        <a:defRPr kumimoji="1" sz="3200">
          <a:solidFill>
            <a:schemeClr val="tx1"/>
          </a:solidFill>
          <a:latin typeface="Arial" charset="0"/>
        </a:defRPr>
      </a:lvl3pPr>
      <a:lvl4pPr algn="l" rtl="0" eaLnBrk="1" fontAlgn="base" hangingPunct="1">
        <a:lnSpc>
          <a:spcPct val="85000"/>
        </a:lnSpc>
        <a:spcBef>
          <a:spcPct val="0"/>
        </a:spcBef>
        <a:spcAft>
          <a:spcPct val="0"/>
        </a:spcAft>
        <a:defRPr kumimoji="1" sz="3200">
          <a:solidFill>
            <a:schemeClr val="tx1"/>
          </a:solidFill>
          <a:latin typeface="Arial" charset="0"/>
        </a:defRPr>
      </a:lvl4pPr>
      <a:lvl5pPr algn="l" rtl="0" eaLnBrk="1" fontAlgn="base" hangingPunct="1">
        <a:lnSpc>
          <a:spcPct val="85000"/>
        </a:lnSpc>
        <a:spcBef>
          <a:spcPct val="0"/>
        </a:spcBef>
        <a:spcAft>
          <a:spcPct val="0"/>
        </a:spcAft>
        <a:defRPr kumimoji="1" sz="3200">
          <a:solidFill>
            <a:schemeClr val="tx1"/>
          </a:solidFill>
          <a:latin typeface="Arial" charset="0"/>
        </a:defRPr>
      </a:lvl5pPr>
      <a:lvl6pPr marL="457200" algn="l" rtl="0" eaLnBrk="1" fontAlgn="base" hangingPunct="1">
        <a:lnSpc>
          <a:spcPct val="85000"/>
        </a:lnSpc>
        <a:spcBef>
          <a:spcPct val="0"/>
        </a:spcBef>
        <a:spcAft>
          <a:spcPct val="0"/>
        </a:spcAft>
        <a:defRPr kumimoji="1" sz="3200">
          <a:solidFill>
            <a:schemeClr val="tx1"/>
          </a:solidFill>
          <a:latin typeface="Arial" charset="0"/>
        </a:defRPr>
      </a:lvl6pPr>
      <a:lvl7pPr marL="914400" algn="l" rtl="0" eaLnBrk="1" fontAlgn="base" hangingPunct="1">
        <a:lnSpc>
          <a:spcPct val="85000"/>
        </a:lnSpc>
        <a:spcBef>
          <a:spcPct val="0"/>
        </a:spcBef>
        <a:spcAft>
          <a:spcPct val="0"/>
        </a:spcAft>
        <a:defRPr kumimoji="1" sz="3200">
          <a:solidFill>
            <a:schemeClr val="tx1"/>
          </a:solidFill>
          <a:latin typeface="Arial" charset="0"/>
        </a:defRPr>
      </a:lvl7pPr>
      <a:lvl8pPr marL="1371600" algn="l" rtl="0" eaLnBrk="1" fontAlgn="base" hangingPunct="1">
        <a:lnSpc>
          <a:spcPct val="85000"/>
        </a:lnSpc>
        <a:spcBef>
          <a:spcPct val="0"/>
        </a:spcBef>
        <a:spcAft>
          <a:spcPct val="0"/>
        </a:spcAft>
        <a:defRPr kumimoji="1" sz="3200">
          <a:solidFill>
            <a:schemeClr val="tx1"/>
          </a:solidFill>
          <a:latin typeface="Arial" charset="0"/>
        </a:defRPr>
      </a:lvl8pPr>
      <a:lvl9pPr marL="1828800" algn="l" rtl="0" eaLnBrk="1" fontAlgn="base" hangingPunct="1">
        <a:lnSpc>
          <a:spcPct val="85000"/>
        </a:lnSpc>
        <a:spcBef>
          <a:spcPct val="0"/>
        </a:spcBef>
        <a:spcAft>
          <a:spcPct val="0"/>
        </a:spcAft>
        <a:defRPr kumimoji="1"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kumimoji="1" sz="22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1"/>
        </a:buClr>
        <a:buFont typeface="Arial" charset="0"/>
        <a:buChar char="–"/>
        <a:defRPr kumimoji="1" sz="1900">
          <a:solidFill>
            <a:schemeClr val="tx1"/>
          </a:solidFill>
          <a:latin typeface="+mn-lt"/>
        </a:defRPr>
      </a:lvl2pPr>
      <a:lvl3pPr marL="1143000" indent="-228600" algn="l" rtl="0" eaLnBrk="1" fontAlgn="base" hangingPunct="1">
        <a:spcBef>
          <a:spcPct val="20000"/>
        </a:spcBef>
        <a:spcAft>
          <a:spcPct val="0"/>
        </a:spcAft>
        <a:buClr>
          <a:schemeClr val="tx1"/>
        </a:buClr>
        <a:buFont typeface="Wingdings" pitchFamily="2" charset="2"/>
        <a:buChar char="§"/>
        <a:defRPr kumimoji="1" sz="1700">
          <a:solidFill>
            <a:schemeClr val="tx1"/>
          </a:solidFill>
          <a:latin typeface="+mn-lt"/>
        </a:defRPr>
      </a:lvl3pPr>
      <a:lvl4pPr marL="1600200" indent="-228600" algn="l" rtl="0" eaLnBrk="1" fontAlgn="base" hangingPunct="1">
        <a:spcBef>
          <a:spcPct val="20000"/>
        </a:spcBef>
        <a:spcAft>
          <a:spcPct val="0"/>
        </a:spcAft>
        <a:buClr>
          <a:schemeClr val="tx1"/>
        </a:buClr>
        <a:buChar char="•"/>
        <a:defRPr kumimoji="1" sz="1500">
          <a:solidFill>
            <a:schemeClr val="tx1"/>
          </a:solidFill>
          <a:latin typeface="+mn-lt"/>
        </a:defRPr>
      </a:lvl4pPr>
      <a:lvl5pPr marL="20574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5pPr>
      <a:lvl6pPr marL="25146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6pPr>
      <a:lvl7pPr marL="29718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7pPr>
      <a:lvl8pPr marL="34290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8pPr>
      <a:lvl9pPr marL="38862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2532"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22533"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1FF7FC4E-DC10-4F88-B9DC-7DA6036BB3DE}" type="datetimeFigureOut">
              <a:rPr lang="en-US"/>
              <a:pPr>
                <a:defRPr/>
              </a:pPr>
              <a:t>10/20/2022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t>Copyright </a:t>
            </a:r>
            <a:r>
              <a:rPr lang="en-US">
                <a:sym typeface="Symbol" pitchFamily="18" charset="2"/>
              </a:rPr>
              <a:t> 2010 McGraw-Hill Australia Pty Ltd </a:t>
            </a:r>
            <a:br>
              <a:rPr lang="en-US">
                <a:sym typeface="Symbol" pitchFamily="18" charset="2"/>
              </a:rPr>
            </a:br>
            <a:r>
              <a:rPr lang="en-US">
                <a:sym typeface="Symbol" pitchFamily="18" charset="2"/>
              </a:rPr>
              <a:t>PowerPoint slides to accompany Croucher, </a:t>
            </a:r>
            <a:r>
              <a:rPr lang="en-US" i="1">
                <a:sym typeface="Symbol" pitchFamily="18" charset="2"/>
              </a:rPr>
              <a:t>Introductory Mathematics and Statistics, </a:t>
            </a:r>
            <a:r>
              <a:rPr lang="en-US">
                <a:sym typeface="Symbol" pitchFamily="18" charset="2"/>
              </a:rPr>
              <a:t>5e</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r>
              <a:rPr lang="en-US"/>
              <a:t>1-</a:t>
            </a:r>
            <a:fld id="{998E15A6-9FFD-4347-932A-174F3EEB0691}" type="slidenum">
              <a:rPr lang="en-US"/>
              <a:pPr>
                <a:defRPr/>
              </a:pPr>
              <a:t>‹#›</a:t>
            </a:fld>
            <a:endParaRPr lang="en-US"/>
          </a:p>
        </p:txBody>
      </p:sp>
      <p:grpSp>
        <p:nvGrpSpPr>
          <p:cNvPr id="22537"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pic>
        <p:nvPicPr>
          <p:cNvPr id="22538" name="Picture 1046"/>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90651" y="6091238"/>
            <a:ext cx="10801349"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1044"/>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230688"/>
            <a:ext cx="1439333"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Picture 104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439333"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Rectangle 48"/>
          <p:cNvSpPr>
            <a:spLocks noChangeArrowheads="1"/>
          </p:cNvSpPr>
          <p:nvPr/>
        </p:nvSpPr>
        <p:spPr bwMode="auto">
          <a:xfrm>
            <a:off x="0" y="6092826"/>
            <a:ext cx="1439333" cy="7651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solidFill>
                <a:srgbClr val="FF9933"/>
              </a:solidFill>
            </a:endParaRPr>
          </a:p>
        </p:txBody>
      </p:sp>
      <p:pic>
        <p:nvPicPr>
          <p:cNvPr id="22542" name="Picture 1042" descr="007028489X"/>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196976"/>
            <a:ext cx="1439333"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808884"/>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Lst>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3554" name="Picture 1046"/>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90651" y="6091238"/>
            <a:ext cx="10801349"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1044"/>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230688"/>
            <a:ext cx="1439333"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104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439333"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3"/>
          <p:cNvSpPr>
            <a:spLocks noGrp="1" noChangeArrowheads="1"/>
          </p:cNvSpPr>
          <p:nvPr>
            <p:ph type="title"/>
          </p:nvPr>
        </p:nvSpPr>
        <p:spPr bwMode="auto">
          <a:xfrm>
            <a:off x="1871133" y="0"/>
            <a:ext cx="99568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3558" name="Rectangle 9"/>
          <p:cNvSpPr>
            <a:spLocks noGrp="1" noChangeArrowheads="1"/>
          </p:cNvSpPr>
          <p:nvPr>
            <p:ph type="body" idx="1"/>
          </p:nvPr>
        </p:nvSpPr>
        <p:spPr bwMode="auto">
          <a:xfrm>
            <a:off x="1909233" y="1339851"/>
            <a:ext cx="988906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5820" name="Rectangle 44"/>
          <p:cNvSpPr>
            <a:spLocks noGrp="1" noChangeArrowheads="1"/>
          </p:cNvSpPr>
          <p:nvPr>
            <p:ph type="sldNum" sz="quarter" idx="4"/>
          </p:nvPr>
        </p:nvSpPr>
        <p:spPr bwMode="auto">
          <a:xfrm>
            <a:off x="10991851" y="6308725"/>
            <a:ext cx="745067"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0" hangingPunct="0">
              <a:spcBef>
                <a:spcPct val="50000"/>
              </a:spcBef>
              <a:defRPr sz="1400" b="0">
                <a:latin typeface="+mn-lt"/>
              </a:defRPr>
            </a:lvl1pPr>
          </a:lstStyle>
          <a:p>
            <a:pPr>
              <a:defRPr/>
            </a:pPr>
            <a:r>
              <a:rPr lang="en-US"/>
              <a:t>1-</a:t>
            </a:r>
            <a:fld id="{73CB5875-1A35-4F56-94CD-97DDE5909D40}" type="slidenum">
              <a:rPr lang="en-US"/>
              <a:pPr>
                <a:defRPr/>
              </a:pPr>
              <a:t>‹#›</a:t>
            </a:fld>
            <a:endParaRPr lang="en-US"/>
          </a:p>
        </p:txBody>
      </p:sp>
      <p:sp>
        <p:nvSpPr>
          <p:cNvPr id="75821" name="Rectangle 45"/>
          <p:cNvSpPr>
            <a:spLocks noGrp="1" noChangeArrowheads="1"/>
          </p:cNvSpPr>
          <p:nvPr>
            <p:ph type="ftr" sz="quarter" idx="3"/>
          </p:nvPr>
        </p:nvSpPr>
        <p:spPr bwMode="auto">
          <a:xfrm>
            <a:off x="1871133" y="6308726"/>
            <a:ext cx="8502651"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b="0" i="1">
                <a:latin typeface="Arial" charset="0"/>
                <a:sym typeface="Symbol" pitchFamily="18" charset="2"/>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23561" name="Line 57"/>
          <p:cNvSpPr>
            <a:spLocks noChangeShapeType="1"/>
          </p:cNvSpPr>
          <p:nvPr/>
        </p:nvSpPr>
        <p:spPr bwMode="auto">
          <a:xfrm>
            <a:off x="2063752" y="1044575"/>
            <a:ext cx="10128249" cy="0"/>
          </a:xfrm>
          <a:prstGeom prst="line">
            <a:avLst/>
          </a:prstGeom>
          <a:noFill/>
          <a:ln w="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62" name="Rectangle 48"/>
          <p:cNvSpPr>
            <a:spLocks noChangeArrowheads="1"/>
          </p:cNvSpPr>
          <p:nvPr/>
        </p:nvSpPr>
        <p:spPr bwMode="auto">
          <a:xfrm>
            <a:off x="0" y="6092826"/>
            <a:ext cx="1439333" cy="7651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solidFill>
                <a:srgbClr val="FF9933"/>
              </a:solidFill>
            </a:endParaRPr>
          </a:p>
        </p:txBody>
      </p:sp>
      <p:pic>
        <p:nvPicPr>
          <p:cNvPr id="23563" name="Picture 1042" descr="007028489X"/>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196976"/>
            <a:ext cx="1439333"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49" descr="MHA Logo_Re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76252" y="6308725"/>
            <a:ext cx="43603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1861036"/>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Lst>
  <p:hf hdr="0" dt="0"/>
  <p:txStyles>
    <p:titleStyle>
      <a:lvl1pPr algn="l" rtl="0" eaLnBrk="1" fontAlgn="base" hangingPunct="1">
        <a:lnSpc>
          <a:spcPct val="85000"/>
        </a:lnSpc>
        <a:spcBef>
          <a:spcPct val="0"/>
        </a:spcBef>
        <a:spcAft>
          <a:spcPct val="0"/>
        </a:spcAft>
        <a:defRPr kumimoji="1" sz="3200">
          <a:solidFill>
            <a:schemeClr val="tx1"/>
          </a:solidFill>
          <a:latin typeface="+mj-lt"/>
          <a:ea typeface="+mj-ea"/>
          <a:cs typeface="+mj-cs"/>
        </a:defRPr>
      </a:lvl1pPr>
      <a:lvl2pPr algn="l" rtl="0" eaLnBrk="1" fontAlgn="base" hangingPunct="1">
        <a:lnSpc>
          <a:spcPct val="85000"/>
        </a:lnSpc>
        <a:spcBef>
          <a:spcPct val="0"/>
        </a:spcBef>
        <a:spcAft>
          <a:spcPct val="0"/>
        </a:spcAft>
        <a:defRPr kumimoji="1" sz="3200">
          <a:solidFill>
            <a:schemeClr val="tx1"/>
          </a:solidFill>
          <a:latin typeface="Arial" charset="0"/>
        </a:defRPr>
      </a:lvl2pPr>
      <a:lvl3pPr algn="l" rtl="0" eaLnBrk="1" fontAlgn="base" hangingPunct="1">
        <a:lnSpc>
          <a:spcPct val="85000"/>
        </a:lnSpc>
        <a:spcBef>
          <a:spcPct val="0"/>
        </a:spcBef>
        <a:spcAft>
          <a:spcPct val="0"/>
        </a:spcAft>
        <a:defRPr kumimoji="1" sz="3200">
          <a:solidFill>
            <a:schemeClr val="tx1"/>
          </a:solidFill>
          <a:latin typeface="Arial" charset="0"/>
        </a:defRPr>
      </a:lvl3pPr>
      <a:lvl4pPr algn="l" rtl="0" eaLnBrk="1" fontAlgn="base" hangingPunct="1">
        <a:lnSpc>
          <a:spcPct val="85000"/>
        </a:lnSpc>
        <a:spcBef>
          <a:spcPct val="0"/>
        </a:spcBef>
        <a:spcAft>
          <a:spcPct val="0"/>
        </a:spcAft>
        <a:defRPr kumimoji="1" sz="3200">
          <a:solidFill>
            <a:schemeClr val="tx1"/>
          </a:solidFill>
          <a:latin typeface="Arial" charset="0"/>
        </a:defRPr>
      </a:lvl4pPr>
      <a:lvl5pPr algn="l" rtl="0" eaLnBrk="1" fontAlgn="base" hangingPunct="1">
        <a:lnSpc>
          <a:spcPct val="85000"/>
        </a:lnSpc>
        <a:spcBef>
          <a:spcPct val="0"/>
        </a:spcBef>
        <a:spcAft>
          <a:spcPct val="0"/>
        </a:spcAft>
        <a:defRPr kumimoji="1" sz="3200">
          <a:solidFill>
            <a:schemeClr val="tx1"/>
          </a:solidFill>
          <a:latin typeface="Arial" charset="0"/>
        </a:defRPr>
      </a:lvl5pPr>
      <a:lvl6pPr marL="457200" algn="l" rtl="0" eaLnBrk="1" fontAlgn="base" hangingPunct="1">
        <a:lnSpc>
          <a:spcPct val="85000"/>
        </a:lnSpc>
        <a:spcBef>
          <a:spcPct val="0"/>
        </a:spcBef>
        <a:spcAft>
          <a:spcPct val="0"/>
        </a:spcAft>
        <a:defRPr kumimoji="1" sz="3200">
          <a:solidFill>
            <a:schemeClr val="tx1"/>
          </a:solidFill>
          <a:latin typeface="Arial" charset="0"/>
        </a:defRPr>
      </a:lvl6pPr>
      <a:lvl7pPr marL="914400" algn="l" rtl="0" eaLnBrk="1" fontAlgn="base" hangingPunct="1">
        <a:lnSpc>
          <a:spcPct val="85000"/>
        </a:lnSpc>
        <a:spcBef>
          <a:spcPct val="0"/>
        </a:spcBef>
        <a:spcAft>
          <a:spcPct val="0"/>
        </a:spcAft>
        <a:defRPr kumimoji="1" sz="3200">
          <a:solidFill>
            <a:schemeClr val="tx1"/>
          </a:solidFill>
          <a:latin typeface="Arial" charset="0"/>
        </a:defRPr>
      </a:lvl7pPr>
      <a:lvl8pPr marL="1371600" algn="l" rtl="0" eaLnBrk="1" fontAlgn="base" hangingPunct="1">
        <a:lnSpc>
          <a:spcPct val="85000"/>
        </a:lnSpc>
        <a:spcBef>
          <a:spcPct val="0"/>
        </a:spcBef>
        <a:spcAft>
          <a:spcPct val="0"/>
        </a:spcAft>
        <a:defRPr kumimoji="1" sz="3200">
          <a:solidFill>
            <a:schemeClr val="tx1"/>
          </a:solidFill>
          <a:latin typeface="Arial" charset="0"/>
        </a:defRPr>
      </a:lvl8pPr>
      <a:lvl9pPr marL="1828800" algn="l" rtl="0" eaLnBrk="1" fontAlgn="base" hangingPunct="1">
        <a:lnSpc>
          <a:spcPct val="85000"/>
        </a:lnSpc>
        <a:spcBef>
          <a:spcPct val="0"/>
        </a:spcBef>
        <a:spcAft>
          <a:spcPct val="0"/>
        </a:spcAft>
        <a:defRPr kumimoji="1"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kumimoji="1" sz="22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1"/>
        </a:buClr>
        <a:buFont typeface="Arial" charset="0"/>
        <a:buChar char="–"/>
        <a:defRPr kumimoji="1" sz="1900">
          <a:solidFill>
            <a:schemeClr val="tx1"/>
          </a:solidFill>
          <a:latin typeface="+mn-lt"/>
        </a:defRPr>
      </a:lvl2pPr>
      <a:lvl3pPr marL="1143000" indent="-228600" algn="l" rtl="0" eaLnBrk="1" fontAlgn="base" hangingPunct="1">
        <a:spcBef>
          <a:spcPct val="20000"/>
        </a:spcBef>
        <a:spcAft>
          <a:spcPct val="0"/>
        </a:spcAft>
        <a:buClr>
          <a:schemeClr val="tx1"/>
        </a:buClr>
        <a:buFont typeface="Wingdings" pitchFamily="2" charset="2"/>
        <a:buChar char="§"/>
        <a:defRPr kumimoji="1" sz="1700">
          <a:solidFill>
            <a:schemeClr val="tx1"/>
          </a:solidFill>
          <a:latin typeface="+mn-lt"/>
        </a:defRPr>
      </a:lvl3pPr>
      <a:lvl4pPr marL="1600200" indent="-228600" algn="l" rtl="0" eaLnBrk="1" fontAlgn="base" hangingPunct="1">
        <a:spcBef>
          <a:spcPct val="20000"/>
        </a:spcBef>
        <a:spcAft>
          <a:spcPct val="0"/>
        </a:spcAft>
        <a:buClr>
          <a:schemeClr val="tx1"/>
        </a:buClr>
        <a:buChar char="•"/>
        <a:defRPr kumimoji="1" sz="1500">
          <a:solidFill>
            <a:schemeClr val="tx1"/>
          </a:solidFill>
          <a:latin typeface="+mn-lt"/>
        </a:defRPr>
      </a:lvl4pPr>
      <a:lvl5pPr marL="20574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5pPr>
      <a:lvl6pPr marL="25146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6pPr>
      <a:lvl7pPr marL="29718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7pPr>
      <a:lvl8pPr marL="34290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8pPr>
      <a:lvl9pPr marL="38862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4580"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24581"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1FF7FC4E-DC10-4F88-B9DC-7DA6036BB3DE}" type="datetimeFigureOut">
              <a:rPr lang="en-US"/>
              <a:pPr>
                <a:defRPr/>
              </a:pPr>
              <a:t>10/20/2022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t>Copyright </a:t>
            </a:r>
            <a:r>
              <a:rPr lang="en-US">
                <a:sym typeface="Symbol" pitchFamily="18" charset="2"/>
              </a:rPr>
              <a:t> 2010 McGraw-Hill Australia Pty Ltd </a:t>
            </a:r>
            <a:br>
              <a:rPr lang="en-US">
                <a:sym typeface="Symbol" pitchFamily="18" charset="2"/>
              </a:rPr>
            </a:br>
            <a:r>
              <a:rPr lang="en-US">
                <a:sym typeface="Symbol" pitchFamily="18" charset="2"/>
              </a:rPr>
              <a:t>PowerPoint slides to accompany Croucher, </a:t>
            </a:r>
            <a:r>
              <a:rPr lang="en-US" i="1">
                <a:sym typeface="Symbol" pitchFamily="18" charset="2"/>
              </a:rPr>
              <a:t>Introductory Mathematics and Statistics, </a:t>
            </a:r>
            <a:r>
              <a:rPr lang="en-US">
                <a:sym typeface="Symbol" pitchFamily="18" charset="2"/>
              </a:rPr>
              <a:t>5e</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r>
              <a:rPr lang="en-US"/>
              <a:t>1-</a:t>
            </a:r>
            <a:fld id="{1C0779F2-D892-4FA6-B934-5F8DFF13213F}" type="slidenum">
              <a:rPr lang="en-US"/>
              <a:pPr>
                <a:defRPr/>
              </a:pPr>
              <a:t>‹#›</a:t>
            </a:fld>
            <a:endParaRPr lang="en-US"/>
          </a:p>
        </p:txBody>
      </p:sp>
      <p:grpSp>
        <p:nvGrpSpPr>
          <p:cNvPr id="24585"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pic>
        <p:nvPicPr>
          <p:cNvPr id="24586" name="Picture 1046"/>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90651" y="6091238"/>
            <a:ext cx="10801349"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7" name="Picture 1044"/>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230688"/>
            <a:ext cx="1439333"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8" name="Picture 104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439333"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Rectangle 48"/>
          <p:cNvSpPr>
            <a:spLocks noChangeArrowheads="1"/>
          </p:cNvSpPr>
          <p:nvPr/>
        </p:nvSpPr>
        <p:spPr bwMode="auto">
          <a:xfrm>
            <a:off x="0" y="6092826"/>
            <a:ext cx="1439333" cy="7651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solidFill>
                <a:srgbClr val="FF9933"/>
              </a:solidFill>
            </a:endParaRPr>
          </a:p>
        </p:txBody>
      </p:sp>
      <p:pic>
        <p:nvPicPr>
          <p:cNvPr id="24590" name="Picture 1042" descr="007028489X"/>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196976"/>
            <a:ext cx="1439333"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529656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Lst>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66233" y="1315017"/>
            <a:ext cx="8859537" cy="369332"/>
          </a:xfrm>
          <a:prstGeom prst="rect">
            <a:avLst/>
          </a:prstGeom>
        </p:spPr>
        <p:txBody>
          <a:bodyPr wrap="square" lIns="0" tIns="0" rIns="0" bIns="0">
            <a:spAutoFit/>
          </a:bodyPr>
          <a:lstStyle>
            <a:lvl1pPr>
              <a:defRPr sz="2400" b="1" i="0">
                <a:solidFill>
                  <a:srgbClr val="BC0023"/>
                </a:solidFill>
                <a:latin typeface="Calibri"/>
                <a:cs typeface="Calibri"/>
              </a:defRPr>
            </a:lvl1pPr>
          </a:lstStyle>
          <a:p>
            <a:endParaRPr/>
          </a:p>
        </p:txBody>
      </p:sp>
      <p:sp>
        <p:nvSpPr>
          <p:cNvPr id="3" name="Holder 3"/>
          <p:cNvSpPr>
            <a:spLocks noGrp="1"/>
          </p:cNvSpPr>
          <p:nvPr>
            <p:ph type="body" idx="1"/>
          </p:nvPr>
        </p:nvSpPr>
        <p:spPr>
          <a:xfrm>
            <a:off x="1797339" y="1706904"/>
            <a:ext cx="8597320" cy="307777"/>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236860"/>
          </a:xfrm>
          <a:prstGeom prst="rect">
            <a:avLst/>
          </a:prstGeom>
        </p:spPr>
        <p:txBody>
          <a:bodyPr wrap="square" lIns="0" tIns="0" rIns="0" bIns="0">
            <a:spAutoFit/>
          </a:bodyPr>
          <a:lstStyle>
            <a:lvl1pPr algn="ctr">
              <a:defRPr>
                <a:solidFill>
                  <a:schemeClr val="tx1">
                    <a:tint val="75000"/>
                  </a:schemeClr>
                </a:solidFill>
              </a:defRPr>
            </a:lvl1pPr>
          </a:lstStyle>
          <a:p>
            <a:pPr defTabSz="781903" fontAlgn="auto">
              <a:spcBef>
                <a:spcPts val="0"/>
              </a:spcBef>
              <a:spcAft>
                <a:spcPts val="0"/>
              </a:spcAft>
            </a:pPr>
            <a:endParaRPr lang="en-MY" sz="1539">
              <a:solidFill>
                <a:prstClr val="black">
                  <a:tint val="75000"/>
                </a:prstClr>
              </a:solidFill>
              <a:latin typeface="Calibri"/>
            </a:endParaRPr>
          </a:p>
        </p:txBody>
      </p:sp>
      <p:sp>
        <p:nvSpPr>
          <p:cNvPr id="5" name="Holder 5"/>
          <p:cNvSpPr>
            <a:spLocks noGrp="1"/>
          </p:cNvSpPr>
          <p:nvPr>
            <p:ph type="dt" sz="half" idx="6"/>
          </p:nvPr>
        </p:nvSpPr>
        <p:spPr>
          <a:xfrm>
            <a:off x="609600" y="6377940"/>
            <a:ext cx="2804160" cy="236860"/>
          </a:xfrm>
          <a:prstGeom prst="rect">
            <a:avLst/>
          </a:prstGeom>
        </p:spPr>
        <p:txBody>
          <a:bodyPr wrap="square" lIns="0" tIns="0" rIns="0" bIns="0">
            <a:spAutoFit/>
          </a:bodyPr>
          <a:lstStyle>
            <a:lvl1pPr algn="l">
              <a:defRPr>
                <a:solidFill>
                  <a:schemeClr val="tx1">
                    <a:tint val="75000"/>
                  </a:schemeClr>
                </a:solidFill>
              </a:defRPr>
            </a:lvl1pPr>
          </a:lstStyle>
          <a:p>
            <a:pPr defTabSz="781903" fontAlgn="auto">
              <a:spcBef>
                <a:spcPts val="0"/>
              </a:spcBef>
              <a:spcAft>
                <a:spcPts val="0"/>
              </a:spcAft>
            </a:pPr>
            <a:fld id="{1D8BD707-D9CF-40AE-B4C6-C98DA3205C09}" type="datetimeFigureOut">
              <a:rPr lang="en-US" sz="1539" smtClean="0">
                <a:solidFill>
                  <a:prstClr val="black">
                    <a:tint val="75000"/>
                  </a:prstClr>
                </a:solidFill>
                <a:latin typeface="Calibri"/>
              </a:rPr>
              <a:pPr defTabSz="781903" fontAlgn="auto">
                <a:spcBef>
                  <a:spcPts val="0"/>
                </a:spcBef>
                <a:spcAft>
                  <a:spcPts val="0"/>
                </a:spcAft>
              </a:pPr>
              <a:t>10/20/2022</a:t>
            </a:fld>
            <a:endParaRPr lang="en-US" sz="1539">
              <a:solidFill>
                <a:prstClr val="black">
                  <a:tint val="75000"/>
                </a:prstClr>
              </a:solidFill>
              <a:latin typeface="Calibri"/>
            </a:endParaRPr>
          </a:p>
        </p:txBody>
      </p:sp>
      <p:sp>
        <p:nvSpPr>
          <p:cNvPr id="6" name="Holder 6"/>
          <p:cNvSpPr>
            <a:spLocks noGrp="1"/>
          </p:cNvSpPr>
          <p:nvPr>
            <p:ph type="sldNum" sz="quarter" idx="7"/>
          </p:nvPr>
        </p:nvSpPr>
        <p:spPr>
          <a:xfrm>
            <a:off x="10482058" y="6149935"/>
            <a:ext cx="234573" cy="157864"/>
          </a:xfrm>
          <a:prstGeom prst="rect">
            <a:avLst/>
          </a:prstGeom>
        </p:spPr>
        <p:txBody>
          <a:bodyPr wrap="square" lIns="0" tIns="0" rIns="0" bIns="0">
            <a:spAutoFit/>
          </a:bodyPr>
          <a:lstStyle>
            <a:lvl1pPr>
              <a:defRPr sz="1026" b="0" i="0">
                <a:solidFill>
                  <a:srgbClr val="898989"/>
                </a:solidFill>
                <a:latin typeface="Calibri"/>
                <a:cs typeface="Calibri"/>
              </a:defRPr>
            </a:lvl1pPr>
          </a:lstStyle>
          <a:p>
            <a:pPr marL="21720" defTabSz="781903" fontAlgn="auto">
              <a:spcBef>
                <a:spcPts val="34"/>
              </a:spcBef>
              <a:spcAft>
                <a:spcPts val="0"/>
              </a:spcAft>
            </a:pPr>
            <a:fld id="{81D60167-4931-47E6-BA6A-407CBD079E47}" type="slidenum">
              <a:rPr lang="en-MY" smtClean="0"/>
              <a:pPr marL="21720" defTabSz="781903" fontAlgn="auto">
                <a:spcBef>
                  <a:spcPts val="34"/>
                </a:spcBef>
                <a:spcAft>
                  <a:spcPts val="0"/>
                </a:spcAft>
              </a:pPr>
              <a:t>‹#›</a:t>
            </a:fld>
            <a:endParaRPr lang="en-MY" dirty="0"/>
          </a:p>
        </p:txBody>
      </p:sp>
    </p:spTree>
    <p:extLst>
      <p:ext uri="{BB962C8B-B14F-4D97-AF65-F5344CB8AC3E}">
        <p14:creationId xmlns:p14="http://schemas.microsoft.com/office/powerpoint/2010/main" val="659099452"/>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390952" eaLnBrk="1" hangingPunct="1">
        <a:defRPr>
          <a:latin typeface="+mn-lt"/>
          <a:ea typeface="+mn-ea"/>
          <a:cs typeface="+mn-cs"/>
        </a:defRPr>
      </a:lvl2pPr>
      <a:lvl3pPr marL="781903" eaLnBrk="1" hangingPunct="1">
        <a:defRPr>
          <a:latin typeface="+mn-lt"/>
          <a:ea typeface="+mn-ea"/>
          <a:cs typeface="+mn-cs"/>
        </a:defRPr>
      </a:lvl3pPr>
      <a:lvl4pPr marL="1172855" eaLnBrk="1" hangingPunct="1">
        <a:defRPr>
          <a:latin typeface="+mn-lt"/>
          <a:ea typeface="+mn-ea"/>
          <a:cs typeface="+mn-cs"/>
        </a:defRPr>
      </a:lvl4pPr>
      <a:lvl5pPr marL="1563807" eaLnBrk="1" hangingPunct="1">
        <a:defRPr>
          <a:latin typeface="+mn-lt"/>
          <a:ea typeface="+mn-ea"/>
          <a:cs typeface="+mn-cs"/>
        </a:defRPr>
      </a:lvl5pPr>
      <a:lvl6pPr marL="1954759" eaLnBrk="1" hangingPunct="1">
        <a:defRPr>
          <a:latin typeface="+mn-lt"/>
          <a:ea typeface="+mn-ea"/>
          <a:cs typeface="+mn-cs"/>
        </a:defRPr>
      </a:lvl6pPr>
      <a:lvl7pPr marL="2345710" eaLnBrk="1" hangingPunct="1">
        <a:defRPr>
          <a:latin typeface="+mn-lt"/>
          <a:ea typeface="+mn-ea"/>
          <a:cs typeface="+mn-cs"/>
        </a:defRPr>
      </a:lvl7pPr>
      <a:lvl8pPr marL="2736662" eaLnBrk="1" hangingPunct="1">
        <a:defRPr>
          <a:latin typeface="+mn-lt"/>
          <a:ea typeface="+mn-ea"/>
          <a:cs typeface="+mn-cs"/>
        </a:defRPr>
      </a:lvl8pPr>
      <a:lvl9pPr marL="3127614" eaLnBrk="1" hangingPunct="1">
        <a:defRPr>
          <a:latin typeface="+mn-lt"/>
          <a:ea typeface="+mn-ea"/>
          <a:cs typeface="+mn-cs"/>
        </a:defRPr>
      </a:lvl9pPr>
    </p:bodyStyle>
    <p:otherStyle>
      <a:lvl1pPr marL="0" eaLnBrk="1" hangingPunct="1">
        <a:defRPr>
          <a:latin typeface="+mn-lt"/>
          <a:ea typeface="+mn-ea"/>
          <a:cs typeface="+mn-cs"/>
        </a:defRPr>
      </a:lvl1pPr>
      <a:lvl2pPr marL="390952" eaLnBrk="1" hangingPunct="1">
        <a:defRPr>
          <a:latin typeface="+mn-lt"/>
          <a:ea typeface="+mn-ea"/>
          <a:cs typeface="+mn-cs"/>
        </a:defRPr>
      </a:lvl2pPr>
      <a:lvl3pPr marL="781903" eaLnBrk="1" hangingPunct="1">
        <a:defRPr>
          <a:latin typeface="+mn-lt"/>
          <a:ea typeface="+mn-ea"/>
          <a:cs typeface="+mn-cs"/>
        </a:defRPr>
      </a:lvl3pPr>
      <a:lvl4pPr marL="1172855" eaLnBrk="1" hangingPunct="1">
        <a:defRPr>
          <a:latin typeface="+mn-lt"/>
          <a:ea typeface="+mn-ea"/>
          <a:cs typeface="+mn-cs"/>
        </a:defRPr>
      </a:lvl4pPr>
      <a:lvl5pPr marL="1563807" eaLnBrk="1" hangingPunct="1">
        <a:defRPr>
          <a:latin typeface="+mn-lt"/>
          <a:ea typeface="+mn-ea"/>
          <a:cs typeface="+mn-cs"/>
        </a:defRPr>
      </a:lvl5pPr>
      <a:lvl6pPr marL="1954759" eaLnBrk="1" hangingPunct="1">
        <a:defRPr>
          <a:latin typeface="+mn-lt"/>
          <a:ea typeface="+mn-ea"/>
          <a:cs typeface="+mn-cs"/>
        </a:defRPr>
      </a:lvl6pPr>
      <a:lvl7pPr marL="2345710" eaLnBrk="1" hangingPunct="1">
        <a:defRPr>
          <a:latin typeface="+mn-lt"/>
          <a:ea typeface="+mn-ea"/>
          <a:cs typeface="+mn-cs"/>
        </a:defRPr>
      </a:lvl7pPr>
      <a:lvl8pPr marL="2736662" eaLnBrk="1" hangingPunct="1">
        <a:defRPr>
          <a:latin typeface="+mn-lt"/>
          <a:ea typeface="+mn-ea"/>
          <a:cs typeface="+mn-cs"/>
        </a:defRPr>
      </a:lvl8pPr>
      <a:lvl9pPr marL="3127614" eaLnBrk="1" hangingPunct="1">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31FBE14-A063-4AE6-9A71-CACDB10465FA}" type="datetime1">
              <a:rPr lang="en-US"/>
              <a:pPr>
                <a:defRPr/>
              </a:pPr>
              <a:t>10/20/2022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054552C-2B22-4B6D-B2B6-F7CB7E4040A6}" type="slidenum">
              <a:rPr lang="en-US"/>
              <a:pPr>
                <a:defRPr/>
              </a:pPr>
              <a:t>‹#›</a:t>
            </a:fld>
            <a:endParaRPr lang="en-US"/>
          </a:p>
        </p:txBody>
      </p:sp>
      <p:pic>
        <p:nvPicPr>
          <p:cNvPr id="3078" name="Picture 8" descr="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064000" y="1752600"/>
            <a:ext cx="4089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9" descr="3.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67201" y="6400801"/>
            <a:ext cx="36449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10" descr="logo.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6184900"/>
            <a:ext cx="24384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0" y="0"/>
            <a:ext cx="121920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5542069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678517" y="260350"/>
            <a:ext cx="1008168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4099" name="Rectangle 3"/>
          <p:cNvSpPr>
            <a:spLocks noGrp="1" noChangeArrowheads="1"/>
          </p:cNvSpPr>
          <p:nvPr>
            <p:ph type="body" idx="1"/>
          </p:nvPr>
        </p:nvSpPr>
        <p:spPr bwMode="auto">
          <a:xfrm>
            <a:off x="1678517" y="1600201"/>
            <a:ext cx="10081683"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Tree>
    <p:extLst>
      <p:ext uri="{BB962C8B-B14F-4D97-AF65-F5344CB8AC3E}">
        <p14:creationId xmlns:p14="http://schemas.microsoft.com/office/powerpoint/2010/main" val="34081846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fontAlgn="base" hangingPunct="1">
        <a:spcBef>
          <a:spcPct val="0"/>
        </a:spcBef>
        <a:spcAft>
          <a:spcPct val="0"/>
        </a:spcAft>
        <a:defRPr sz="4400">
          <a:solidFill>
            <a:srgbClr val="0054A8"/>
          </a:solidFill>
          <a:latin typeface="+mj-lt"/>
          <a:ea typeface="+mj-ea"/>
          <a:cs typeface="+mj-cs"/>
        </a:defRPr>
      </a:lvl1pPr>
      <a:lvl2pPr algn="ctr" rtl="0" eaLnBrk="1" fontAlgn="base" hangingPunct="1">
        <a:spcBef>
          <a:spcPct val="0"/>
        </a:spcBef>
        <a:spcAft>
          <a:spcPct val="0"/>
        </a:spcAft>
        <a:defRPr sz="4400">
          <a:solidFill>
            <a:srgbClr val="0054A8"/>
          </a:solidFill>
          <a:latin typeface="Arial" charset="0"/>
        </a:defRPr>
      </a:lvl2pPr>
      <a:lvl3pPr algn="ctr" rtl="0" eaLnBrk="1" fontAlgn="base" hangingPunct="1">
        <a:spcBef>
          <a:spcPct val="0"/>
        </a:spcBef>
        <a:spcAft>
          <a:spcPct val="0"/>
        </a:spcAft>
        <a:defRPr sz="4400">
          <a:solidFill>
            <a:srgbClr val="0054A8"/>
          </a:solidFill>
          <a:latin typeface="Arial" charset="0"/>
        </a:defRPr>
      </a:lvl3pPr>
      <a:lvl4pPr algn="ctr" rtl="0" eaLnBrk="1" fontAlgn="base" hangingPunct="1">
        <a:spcBef>
          <a:spcPct val="0"/>
        </a:spcBef>
        <a:spcAft>
          <a:spcPct val="0"/>
        </a:spcAft>
        <a:defRPr sz="4400">
          <a:solidFill>
            <a:srgbClr val="0054A8"/>
          </a:solidFill>
          <a:latin typeface="Arial" charset="0"/>
        </a:defRPr>
      </a:lvl4pPr>
      <a:lvl5pPr algn="ctr" rtl="0" eaLnBrk="1" fontAlgn="base" hangingPunct="1">
        <a:spcBef>
          <a:spcPct val="0"/>
        </a:spcBef>
        <a:spcAft>
          <a:spcPct val="0"/>
        </a:spcAft>
        <a:defRPr sz="4400">
          <a:solidFill>
            <a:srgbClr val="0054A8"/>
          </a:solidFill>
          <a:latin typeface="Arial" charset="0"/>
        </a:defRPr>
      </a:lvl5pPr>
      <a:lvl6pPr marL="457200" algn="ctr" rtl="0" eaLnBrk="1" fontAlgn="base" hangingPunct="1">
        <a:spcBef>
          <a:spcPct val="0"/>
        </a:spcBef>
        <a:spcAft>
          <a:spcPct val="0"/>
        </a:spcAft>
        <a:defRPr sz="4400">
          <a:solidFill>
            <a:srgbClr val="0054A8"/>
          </a:solidFill>
          <a:latin typeface="Arial" charset="0"/>
        </a:defRPr>
      </a:lvl6pPr>
      <a:lvl7pPr marL="914400" algn="ctr" rtl="0" eaLnBrk="1" fontAlgn="base" hangingPunct="1">
        <a:spcBef>
          <a:spcPct val="0"/>
        </a:spcBef>
        <a:spcAft>
          <a:spcPct val="0"/>
        </a:spcAft>
        <a:defRPr sz="4400">
          <a:solidFill>
            <a:srgbClr val="0054A8"/>
          </a:solidFill>
          <a:latin typeface="Arial" charset="0"/>
        </a:defRPr>
      </a:lvl7pPr>
      <a:lvl8pPr marL="1371600" algn="ctr" rtl="0" eaLnBrk="1" fontAlgn="base" hangingPunct="1">
        <a:spcBef>
          <a:spcPct val="0"/>
        </a:spcBef>
        <a:spcAft>
          <a:spcPct val="0"/>
        </a:spcAft>
        <a:defRPr sz="4400">
          <a:solidFill>
            <a:srgbClr val="0054A8"/>
          </a:solidFill>
          <a:latin typeface="Arial" charset="0"/>
        </a:defRPr>
      </a:lvl8pPr>
      <a:lvl9pPr marL="1828800" algn="ctr" rtl="0" eaLnBrk="1" fontAlgn="base" hangingPunct="1">
        <a:spcBef>
          <a:spcPct val="0"/>
        </a:spcBef>
        <a:spcAft>
          <a:spcPct val="0"/>
        </a:spcAft>
        <a:defRPr sz="4400">
          <a:solidFill>
            <a:srgbClr val="0054A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rgbClr val="0054A8"/>
          </a:solidFill>
          <a:latin typeface="+mn-lt"/>
        </a:defRPr>
      </a:lvl2pPr>
      <a:lvl3pPr marL="1143000" indent="-228600" algn="l" rtl="0" eaLnBrk="1" fontAlgn="base" hangingPunct="1">
        <a:spcBef>
          <a:spcPct val="20000"/>
        </a:spcBef>
        <a:spcAft>
          <a:spcPct val="0"/>
        </a:spcAft>
        <a:buChar char="•"/>
        <a:defRPr sz="2400">
          <a:solidFill>
            <a:srgbClr val="6185D5"/>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678517" y="260350"/>
            <a:ext cx="1008168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5123" name="Rectangle 3"/>
          <p:cNvSpPr>
            <a:spLocks noGrp="1" noChangeArrowheads="1"/>
          </p:cNvSpPr>
          <p:nvPr>
            <p:ph type="body" idx="1"/>
          </p:nvPr>
        </p:nvSpPr>
        <p:spPr bwMode="auto">
          <a:xfrm>
            <a:off x="1678517" y="1484314"/>
            <a:ext cx="10081683"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5124" name="Text Box 5"/>
          <p:cNvSpPr txBox="1">
            <a:spLocks noChangeArrowheads="1"/>
          </p:cNvSpPr>
          <p:nvPr/>
        </p:nvSpPr>
        <p:spPr bwMode="auto">
          <a:xfrm>
            <a:off x="0" y="6491288"/>
            <a:ext cx="1219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5125" name="Text Box 6"/>
          <p:cNvSpPr txBox="1">
            <a:spLocks noChangeArrowheads="1"/>
          </p:cNvSpPr>
          <p:nvPr/>
        </p:nvSpPr>
        <p:spPr bwMode="auto">
          <a:xfrm>
            <a:off x="0" y="6491288"/>
            <a:ext cx="1219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2055" name="Rectangle 7"/>
          <p:cNvSpPr>
            <a:spLocks noGrp="1" noChangeArrowheads="1"/>
          </p:cNvSpPr>
          <p:nvPr>
            <p:ph type="ftr" sz="quarter" idx="3"/>
          </p:nvPr>
        </p:nvSpPr>
        <p:spPr bwMode="auto">
          <a:xfrm>
            <a:off x="0" y="6524626"/>
            <a:ext cx="12192000" cy="404813"/>
          </a:xfrm>
          <a:prstGeom prst="rect">
            <a:avLst/>
          </a:prstGeom>
          <a:solidFill>
            <a:srgbClr val="93ADFF"/>
          </a:solid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00" b="1">
                <a:solidFill>
                  <a:srgbClr val="FF0000"/>
                </a:solidFill>
                <a:latin typeface="+mn-lt"/>
              </a:defRPr>
            </a:lvl1pPr>
          </a:lstStyle>
          <a:p>
            <a:pPr>
              <a:defRPr/>
            </a:pPr>
            <a:r>
              <a:rPr lang="en-GB"/>
              <a:t> Use with </a:t>
            </a:r>
            <a:r>
              <a:rPr lang="en-GB" i="1"/>
              <a:t>Business Accounting and Finance</a:t>
            </a:r>
            <a:r>
              <a:rPr lang="en-GB"/>
              <a:t> 3</a:t>
            </a:r>
            <a:r>
              <a:rPr lang="en-GB" baseline="30000"/>
              <a:t>rd</a:t>
            </a:r>
            <a:r>
              <a:rPr lang="en-GB"/>
              <a:t> edn (ISBN 9781408018378)</a:t>
            </a:r>
          </a:p>
          <a:p>
            <a:pPr>
              <a:defRPr/>
            </a:pPr>
            <a:r>
              <a:rPr lang="en-GB"/>
              <a:t>© Catherine Gowthorpe, 2011</a:t>
            </a:r>
          </a:p>
          <a:p>
            <a:pPr>
              <a:defRPr/>
            </a:pPr>
            <a:fld id="{FF08D9D7-BD88-4C62-8AE6-916E8C22B8C6}" type="slidenum">
              <a:rPr lang="en-GB"/>
              <a:pPr>
                <a:defRPr/>
              </a:pPr>
              <a:t>‹#›</a:t>
            </a:fld>
            <a:endParaRPr lang="en-GB"/>
          </a:p>
        </p:txBody>
      </p:sp>
      <p:pic>
        <p:nvPicPr>
          <p:cNvPr id="5127" name="Picture 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 y="1"/>
            <a:ext cx="1367367"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1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847917" y="5949951"/>
            <a:ext cx="134408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1" descr="SouthWest_Logo_White_EP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6524625"/>
            <a:ext cx="1320800" cy="4333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367011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fontAlgn="base" hangingPunct="1">
        <a:spcBef>
          <a:spcPct val="0"/>
        </a:spcBef>
        <a:spcAft>
          <a:spcPct val="0"/>
        </a:spcAft>
        <a:defRPr sz="4400">
          <a:solidFill>
            <a:srgbClr val="0054A8"/>
          </a:solidFill>
          <a:latin typeface="+mj-lt"/>
          <a:ea typeface="+mj-ea"/>
          <a:cs typeface="+mj-cs"/>
        </a:defRPr>
      </a:lvl1pPr>
      <a:lvl2pPr algn="ctr" rtl="0" eaLnBrk="1" fontAlgn="base" hangingPunct="1">
        <a:spcBef>
          <a:spcPct val="0"/>
        </a:spcBef>
        <a:spcAft>
          <a:spcPct val="0"/>
        </a:spcAft>
        <a:defRPr sz="4400">
          <a:solidFill>
            <a:srgbClr val="0054A8"/>
          </a:solidFill>
          <a:latin typeface="Arial" charset="0"/>
        </a:defRPr>
      </a:lvl2pPr>
      <a:lvl3pPr algn="ctr" rtl="0" eaLnBrk="1" fontAlgn="base" hangingPunct="1">
        <a:spcBef>
          <a:spcPct val="0"/>
        </a:spcBef>
        <a:spcAft>
          <a:spcPct val="0"/>
        </a:spcAft>
        <a:defRPr sz="4400">
          <a:solidFill>
            <a:srgbClr val="0054A8"/>
          </a:solidFill>
          <a:latin typeface="Arial" charset="0"/>
        </a:defRPr>
      </a:lvl3pPr>
      <a:lvl4pPr algn="ctr" rtl="0" eaLnBrk="1" fontAlgn="base" hangingPunct="1">
        <a:spcBef>
          <a:spcPct val="0"/>
        </a:spcBef>
        <a:spcAft>
          <a:spcPct val="0"/>
        </a:spcAft>
        <a:defRPr sz="4400">
          <a:solidFill>
            <a:srgbClr val="0054A8"/>
          </a:solidFill>
          <a:latin typeface="Arial" charset="0"/>
        </a:defRPr>
      </a:lvl4pPr>
      <a:lvl5pPr algn="ctr" rtl="0" eaLnBrk="1" fontAlgn="base" hangingPunct="1">
        <a:spcBef>
          <a:spcPct val="0"/>
        </a:spcBef>
        <a:spcAft>
          <a:spcPct val="0"/>
        </a:spcAft>
        <a:defRPr sz="4400">
          <a:solidFill>
            <a:srgbClr val="0054A8"/>
          </a:solidFill>
          <a:latin typeface="Arial" charset="0"/>
        </a:defRPr>
      </a:lvl5pPr>
      <a:lvl6pPr marL="457200" algn="ctr" rtl="0" eaLnBrk="1" fontAlgn="base" hangingPunct="1">
        <a:spcBef>
          <a:spcPct val="0"/>
        </a:spcBef>
        <a:spcAft>
          <a:spcPct val="0"/>
        </a:spcAft>
        <a:defRPr sz="4400">
          <a:solidFill>
            <a:srgbClr val="0054A8"/>
          </a:solidFill>
          <a:latin typeface="Arial" charset="0"/>
        </a:defRPr>
      </a:lvl6pPr>
      <a:lvl7pPr marL="914400" algn="ctr" rtl="0" eaLnBrk="1" fontAlgn="base" hangingPunct="1">
        <a:spcBef>
          <a:spcPct val="0"/>
        </a:spcBef>
        <a:spcAft>
          <a:spcPct val="0"/>
        </a:spcAft>
        <a:defRPr sz="4400">
          <a:solidFill>
            <a:srgbClr val="0054A8"/>
          </a:solidFill>
          <a:latin typeface="Arial" charset="0"/>
        </a:defRPr>
      </a:lvl7pPr>
      <a:lvl8pPr marL="1371600" algn="ctr" rtl="0" eaLnBrk="1" fontAlgn="base" hangingPunct="1">
        <a:spcBef>
          <a:spcPct val="0"/>
        </a:spcBef>
        <a:spcAft>
          <a:spcPct val="0"/>
        </a:spcAft>
        <a:defRPr sz="4400">
          <a:solidFill>
            <a:srgbClr val="0054A8"/>
          </a:solidFill>
          <a:latin typeface="Arial" charset="0"/>
        </a:defRPr>
      </a:lvl8pPr>
      <a:lvl9pPr marL="1828800" algn="ctr" rtl="0" eaLnBrk="1" fontAlgn="base" hangingPunct="1">
        <a:spcBef>
          <a:spcPct val="0"/>
        </a:spcBef>
        <a:spcAft>
          <a:spcPct val="0"/>
        </a:spcAft>
        <a:defRPr sz="4400">
          <a:solidFill>
            <a:srgbClr val="0054A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rgbClr val="0054A8"/>
          </a:solidFill>
          <a:latin typeface="+mn-lt"/>
        </a:defRPr>
      </a:lvl2pPr>
      <a:lvl3pPr marL="1143000" indent="-228600" algn="l" rtl="0" eaLnBrk="1" fontAlgn="base" hangingPunct="1">
        <a:spcBef>
          <a:spcPct val="20000"/>
        </a:spcBef>
        <a:spcAft>
          <a:spcPct val="0"/>
        </a:spcAft>
        <a:buChar char="•"/>
        <a:defRPr sz="2400">
          <a:solidFill>
            <a:srgbClr val="6185D5"/>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35"/>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90651" y="6091238"/>
            <a:ext cx="10801349"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4"/>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230688"/>
            <a:ext cx="1439333"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3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439333"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3"/>
          <p:cNvSpPr>
            <a:spLocks noGrp="1" noChangeArrowheads="1"/>
          </p:cNvSpPr>
          <p:nvPr>
            <p:ph type="title"/>
          </p:nvPr>
        </p:nvSpPr>
        <p:spPr bwMode="auto">
          <a:xfrm>
            <a:off x="1775885" y="1196975"/>
            <a:ext cx="9984316"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Chapter 1</a:t>
            </a:r>
          </a:p>
        </p:txBody>
      </p:sp>
      <p:sp>
        <p:nvSpPr>
          <p:cNvPr id="6150" name="Rectangle 49"/>
          <p:cNvSpPr>
            <a:spLocks noGrp="1" noChangeArrowheads="1"/>
          </p:cNvSpPr>
          <p:nvPr>
            <p:ph type="body" idx="1"/>
          </p:nvPr>
        </p:nvSpPr>
        <p:spPr bwMode="auto">
          <a:xfrm>
            <a:off x="1775885" y="2781300"/>
            <a:ext cx="9984316"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Basic Mathematics</a:t>
            </a:r>
            <a:endParaRPr lang="en-US" altLang="en-US" smtClean="0"/>
          </a:p>
        </p:txBody>
      </p:sp>
      <p:sp>
        <p:nvSpPr>
          <p:cNvPr id="75820" name="Rectangle 44"/>
          <p:cNvSpPr>
            <a:spLocks noGrp="1" noChangeArrowheads="1"/>
          </p:cNvSpPr>
          <p:nvPr>
            <p:ph type="sldNum" sz="quarter" idx="4"/>
          </p:nvPr>
        </p:nvSpPr>
        <p:spPr bwMode="auto">
          <a:xfrm>
            <a:off x="10991851" y="6308725"/>
            <a:ext cx="745067"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0" hangingPunct="0">
              <a:spcBef>
                <a:spcPct val="50000"/>
              </a:spcBef>
              <a:defRPr sz="1400" b="0">
                <a:latin typeface="+mn-lt"/>
              </a:defRPr>
            </a:lvl1pPr>
          </a:lstStyle>
          <a:p>
            <a:pPr>
              <a:defRPr/>
            </a:pPr>
            <a:r>
              <a:rPr lang="en-US"/>
              <a:t>1-</a:t>
            </a:r>
            <a:fld id="{E812103F-8869-4F35-B569-F51F0F8A2C13}" type="slidenum">
              <a:rPr lang="en-US"/>
              <a:pPr>
                <a:defRPr/>
              </a:pPr>
              <a:t>‹#›</a:t>
            </a:fld>
            <a:endParaRPr lang="en-US"/>
          </a:p>
        </p:txBody>
      </p:sp>
      <p:sp>
        <p:nvSpPr>
          <p:cNvPr id="75821" name="Rectangle 45"/>
          <p:cNvSpPr>
            <a:spLocks noGrp="1" noChangeArrowheads="1"/>
          </p:cNvSpPr>
          <p:nvPr>
            <p:ph type="ftr" sz="quarter" idx="3"/>
          </p:nvPr>
        </p:nvSpPr>
        <p:spPr bwMode="auto">
          <a:xfrm>
            <a:off x="1871133" y="6308726"/>
            <a:ext cx="8502651"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b="0">
                <a:latin typeface="Arial" charset="0"/>
              </a:defRPr>
            </a:lvl1pPr>
          </a:lstStyle>
          <a:p>
            <a:pPr>
              <a:defRPr/>
            </a:pPr>
            <a:r>
              <a:rPr lang="en-US"/>
              <a:t>Copyright </a:t>
            </a:r>
            <a:r>
              <a:rPr lang="en-US">
                <a:sym typeface="Symbol" pitchFamily="18" charset="2"/>
              </a:rPr>
              <a:t> 2010 McGraw-Hill Australia Pty Ltd </a:t>
            </a:r>
            <a:br>
              <a:rPr lang="en-US">
                <a:sym typeface="Symbol" pitchFamily="18" charset="2"/>
              </a:rPr>
            </a:br>
            <a:r>
              <a:rPr lang="en-US">
                <a:sym typeface="Symbol" pitchFamily="18" charset="2"/>
              </a:rPr>
              <a:t>PowerPoint slides to accompany Croucher, </a:t>
            </a:r>
            <a:r>
              <a:rPr lang="en-US" i="1">
                <a:sym typeface="Symbol" pitchFamily="18" charset="2"/>
              </a:rPr>
              <a:t>Introductory Mathematics and Statistics, </a:t>
            </a:r>
            <a:r>
              <a:rPr lang="en-US">
                <a:sym typeface="Symbol" pitchFamily="18" charset="2"/>
              </a:rPr>
              <a:t>5e</a:t>
            </a:r>
          </a:p>
        </p:txBody>
      </p:sp>
      <p:sp>
        <p:nvSpPr>
          <p:cNvPr id="6153" name="Rectangle 48"/>
          <p:cNvSpPr>
            <a:spLocks noChangeArrowheads="1"/>
          </p:cNvSpPr>
          <p:nvPr/>
        </p:nvSpPr>
        <p:spPr bwMode="auto">
          <a:xfrm>
            <a:off x="-2117" y="6092826"/>
            <a:ext cx="1439335" cy="7651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solidFill>
                <a:srgbClr val="FF9933"/>
              </a:solidFill>
            </a:endParaRPr>
          </a:p>
        </p:txBody>
      </p:sp>
      <p:pic>
        <p:nvPicPr>
          <p:cNvPr id="6154" name="Picture 49" descr="MHA Logo_Re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76252" y="6308725"/>
            <a:ext cx="43603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Line 56"/>
          <p:cNvSpPr>
            <a:spLocks noChangeShapeType="1"/>
          </p:cNvSpPr>
          <p:nvPr/>
        </p:nvSpPr>
        <p:spPr bwMode="auto">
          <a:xfrm>
            <a:off x="2061633" y="6092825"/>
            <a:ext cx="1012825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cap="sq">
                <a:solidFill>
                  <a:srgbClr val="000000"/>
                </a:solidFill>
                <a:round/>
                <a:headEnd type="none" w="sm" len="sm"/>
                <a:tailEnd type="none" w="sm" len="sm"/>
              </a14:hiddenLine>
            </a:ext>
          </a:extLst>
        </p:spPr>
        <p:txBody>
          <a:bodyPr/>
          <a:lstStyle/>
          <a:p>
            <a:endParaRPr lang="en-US"/>
          </a:p>
        </p:txBody>
      </p:sp>
      <p:sp>
        <p:nvSpPr>
          <p:cNvPr id="6156" name="Line 57"/>
          <p:cNvSpPr>
            <a:spLocks noChangeShapeType="1"/>
          </p:cNvSpPr>
          <p:nvPr/>
        </p:nvSpPr>
        <p:spPr bwMode="auto">
          <a:xfrm>
            <a:off x="2063752" y="1044575"/>
            <a:ext cx="10128249" cy="0"/>
          </a:xfrm>
          <a:prstGeom prst="line">
            <a:avLst/>
          </a:prstGeom>
          <a:noFill/>
          <a:ln w="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6157" name="Picture 32" descr="007028489X"/>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1196976"/>
            <a:ext cx="1439333"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35093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fontAlgn="base" hangingPunct="1">
        <a:spcBef>
          <a:spcPct val="0"/>
        </a:spcBef>
        <a:spcAft>
          <a:spcPct val="0"/>
        </a:spcAft>
        <a:defRPr kumimoji="1" sz="4400" b="1">
          <a:solidFill>
            <a:schemeClr val="tx1"/>
          </a:solidFill>
          <a:latin typeface="+mj-lt"/>
          <a:ea typeface="+mj-ea"/>
          <a:cs typeface="+mj-cs"/>
        </a:defRPr>
      </a:lvl1pPr>
      <a:lvl2pPr algn="ctr" rtl="0" eaLnBrk="1" fontAlgn="base" hangingPunct="1">
        <a:spcBef>
          <a:spcPct val="0"/>
        </a:spcBef>
        <a:spcAft>
          <a:spcPct val="0"/>
        </a:spcAft>
        <a:defRPr kumimoji="1" sz="4400" b="1">
          <a:solidFill>
            <a:schemeClr val="tx1"/>
          </a:solidFill>
          <a:latin typeface="Arial" charset="0"/>
        </a:defRPr>
      </a:lvl2pPr>
      <a:lvl3pPr algn="ctr" rtl="0" eaLnBrk="1" fontAlgn="base" hangingPunct="1">
        <a:spcBef>
          <a:spcPct val="0"/>
        </a:spcBef>
        <a:spcAft>
          <a:spcPct val="0"/>
        </a:spcAft>
        <a:defRPr kumimoji="1" sz="4400" b="1">
          <a:solidFill>
            <a:schemeClr val="tx1"/>
          </a:solidFill>
          <a:latin typeface="Arial" charset="0"/>
        </a:defRPr>
      </a:lvl3pPr>
      <a:lvl4pPr algn="ctr" rtl="0" eaLnBrk="1" fontAlgn="base" hangingPunct="1">
        <a:spcBef>
          <a:spcPct val="0"/>
        </a:spcBef>
        <a:spcAft>
          <a:spcPct val="0"/>
        </a:spcAft>
        <a:defRPr kumimoji="1" sz="4400" b="1">
          <a:solidFill>
            <a:schemeClr val="tx1"/>
          </a:solidFill>
          <a:latin typeface="Arial" charset="0"/>
        </a:defRPr>
      </a:lvl4pPr>
      <a:lvl5pPr algn="ctr" rtl="0" eaLnBrk="1" fontAlgn="base" hangingPunct="1">
        <a:spcBef>
          <a:spcPct val="0"/>
        </a:spcBef>
        <a:spcAft>
          <a:spcPct val="0"/>
        </a:spcAft>
        <a:defRPr kumimoji="1" sz="4400" b="1">
          <a:solidFill>
            <a:schemeClr val="tx1"/>
          </a:solidFill>
          <a:latin typeface="Arial" charset="0"/>
        </a:defRPr>
      </a:lvl5pPr>
      <a:lvl6pPr marL="457200" algn="ctr" rtl="0" eaLnBrk="1" fontAlgn="base" hangingPunct="1">
        <a:spcBef>
          <a:spcPct val="0"/>
        </a:spcBef>
        <a:spcAft>
          <a:spcPct val="0"/>
        </a:spcAft>
        <a:defRPr kumimoji="1" sz="4400" b="1">
          <a:solidFill>
            <a:schemeClr val="tx1"/>
          </a:solidFill>
          <a:latin typeface="Arial" charset="0"/>
        </a:defRPr>
      </a:lvl6pPr>
      <a:lvl7pPr marL="914400" algn="ctr" rtl="0" eaLnBrk="1" fontAlgn="base" hangingPunct="1">
        <a:spcBef>
          <a:spcPct val="0"/>
        </a:spcBef>
        <a:spcAft>
          <a:spcPct val="0"/>
        </a:spcAft>
        <a:defRPr kumimoji="1" sz="4400" b="1">
          <a:solidFill>
            <a:schemeClr val="tx1"/>
          </a:solidFill>
          <a:latin typeface="Arial" charset="0"/>
        </a:defRPr>
      </a:lvl7pPr>
      <a:lvl8pPr marL="1371600" algn="ctr" rtl="0" eaLnBrk="1" fontAlgn="base" hangingPunct="1">
        <a:spcBef>
          <a:spcPct val="0"/>
        </a:spcBef>
        <a:spcAft>
          <a:spcPct val="0"/>
        </a:spcAft>
        <a:defRPr kumimoji="1" sz="4400" b="1">
          <a:solidFill>
            <a:schemeClr val="tx1"/>
          </a:solidFill>
          <a:latin typeface="Arial" charset="0"/>
        </a:defRPr>
      </a:lvl8pPr>
      <a:lvl9pPr marL="1828800" algn="ctr" rtl="0" eaLnBrk="1" fontAlgn="base" hangingPunct="1">
        <a:spcBef>
          <a:spcPct val="0"/>
        </a:spcBef>
        <a:spcAft>
          <a:spcPct val="0"/>
        </a:spcAft>
        <a:defRPr kumimoji="1" sz="4400" b="1">
          <a:solidFill>
            <a:schemeClr val="tx1"/>
          </a:solidFill>
          <a:latin typeface="Arial" charset="0"/>
        </a:defRPr>
      </a:lvl9pPr>
    </p:titleStyle>
    <p:bodyStyle>
      <a:lvl1pPr marL="342900" indent="-342900" algn="ctr" rtl="0" eaLnBrk="1" fontAlgn="base" hangingPunct="1">
        <a:spcBef>
          <a:spcPct val="20000"/>
        </a:spcBef>
        <a:spcAft>
          <a:spcPct val="0"/>
        </a:spcAft>
        <a:buClr>
          <a:schemeClr val="tx1"/>
        </a:buClr>
        <a:buSzPct val="80000"/>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4A0082"/>
        </a:buClr>
        <a:buFont typeface="Arial" charset="0"/>
        <a:buChar char="–"/>
        <a:defRPr kumimoji="1" sz="2000">
          <a:solidFill>
            <a:schemeClr val="tx1"/>
          </a:solidFill>
          <a:latin typeface="+mn-lt"/>
        </a:defRPr>
      </a:lvl2pPr>
      <a:lvl3pPr marL="1144588" indent="-228600" algn="l" rtl="0" eaLnBrk="1" fontAlgn="base" hangingPunct="1">
        <a:spcBef>
          <a:spcPct val="20000"/>
        </a:spcBef>
        <a:spcAft>
          <a:spcPct val="0"/>
        </a:spcAft>
        <a:buClr>
          <a:srgbClr val="4A0082"/>
        </a:buClr>
        <a:buSzPct val="80000"/>
        <a:buFont typeface="Wingdings" pitchFamily="2" charset="2"/>
        <a:buChar char="§"/>
        <a:defRPr kumimoji="1" sz="2400">
          <a:solidFill>
            <a:schemeClr val="tx1"/>
          </a:solidFill>
          <a:latin typeface="+mn-lt"/>
        </a:defRPr>
      </a:lvl3pPr>
      <a:lvl4pPr marL="1600200" indent="-228600" algn="l" rtl="0" eaLnBrk="1" fontAlgn="base" hangingPunct="1">
        <a:spcBef>
          <a:spcPct val="20000"/>
        </a:spcBef>
        <a:spcAft>
          <a:spcPct val="0"/>
        </a:spcAft>
        <a:buClr>
          <a:srgbClr val="4A0082"/>
        </a:buClr>
        <a:buSzPct val="80000"/>
        <a:buChar char="•"/>
        <a:defRPr kumimoji="1" sz="1600">
          <a:solidFill>
            <a:schemeClr val="tx1"/>
          </a:solidFill>
          <a:latin typeface="+mn-lt"/>
        </a:defRPr>
      </a:lvl4pPr>
      <a:lvl5pPr marL="2057400" indent="-228600" algn="l" rtl="0" eaLnBrk="1" fontAlgn="base" hangingPunct="1">
        <a:spcBef>
          <a:spcPct val="20000"/>
        </a:spcBef>
        <a:spcAft>
          <a:spcPct val="0"/>
        </a:spcAft>
        <a:buClr>
          <a:srgbClr val="4A0082"/>
        </a:buClr>
        <a:buFont typeface="Arial" charset="0"/>
        <a:buChar char="–"/>
        <a:defRPr kumimoji="1" sz="1400">
          <a:solidFill>
            <a:schemeClr val="tx1"/>
          </a:solidFill>
          <a:latin typeface="+mn-lt"/>
        </a:defRPr>
      </a:lvl5pPr>
      <a:lvl6pPr marL="2514600" indent="-228600" algn="l" rtl="0" eaLnBrk="1" fontAlgn="base" hangingPunct="1">
        <a:spcBef>
          <a:spcPct val="20000"/>
        </a:spcBef>
        <a:spcAft>
          <a:spcPct val="0"/>
        </a:spcAft>
        <a:buClr>
          <a:srgbClr val="4A0082"/>
        </a:buClr>
        <a:buFont typeface="Arial" charset="0"/>
        <a:buChar char="–"/>
        <a:defRPr kumimoji="1" sz="1400">
          <a:solidFill>
            <a:schemeClr val="tx1"/>
          </a:solidFill>
          <a:latin typeface="+mn-lt"/>
        </a:defRPr>
      </a:lvl6pPr>
      <a:lvl7pPr marL="2971800" indent="-228600" algn="l" rtl="0" eaLnBrk="1" fontAlgn="base" hangingPunct="1">
        <a:spcBef>
          <a:spcPct val="20000"/>
        </a:spcBef>
        <a:spcAft>
          <a:spcPct val="0"/>
        </a:spcAft>
        <a:buClr>
          <a:srgbClr val="4A0082"/>
        </a:buClr>
        <a:buFont typeface="Arial" charset="0"/>
        <a:buChar char="–"/>
        <a:defRPr kumimoji="1" sz="1400">
          <a:solidFill>
            <a:schemeClr val="tx1"/>
          </a:solidFill>
          <a:latin typeface="+mn-lt"/>
        </a:defRPr>
      </a:lvl7pPr>
      <a:lvl8pPr marL="3429000" indent="-228600" algn="l" rtl="0" eaLnBrk="1" fontAlgn="base" hangingPunct="1">
        <a:spcBef>
          <a:spcPct val="20000"/>
        </a:spcBef>
        <a:spcAft>
          <a:spcPct val="0"/>
        </a:spcAft>
        <a:buClr>
          <a:srgbClr val="4A0082"/>
        </a:buClr>
        <a:buFont typeface="Arial" charset="0"/>
        <a:buChar char="–"/>
        <a:defRPr kumimoji="1" sz="1400">
          <a:solidFill>
            <a:schemeClr val="tx1"/>
          </a:solidFill>
          <a:latin typeface="+mn-lt"/>
        </a:defRPr>
      </a:lvl8pPr>
      <a:lvl9pPr marL="3886200" indent="-228600" algn="l" rtl="0" eaLnBrk="1" fontAlgn="base" hangingPunct="1">
        <a:spcBef>
          <a:spcPct val="20000"/>
        </a:spcBef>
        <a:spcAft>
          <a:spcPct val="0"/>
        </a:spcAft>
        <a:buClr>
          <a:srgbClr val="4A0082"/>
        </a:buClr>
        <a:buFont typeface="Arial" charset="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1046"/>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90651" y="6091238"/>
            <a:ext cx="10801349"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044"/>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230688"/>
            <a:ext cx="1439333"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104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439333"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3"/>
          <p:cNvSpPr>
            <a:spLocks noGrp="1" noChangeArrowheads="1"/>
          </p:cNvSpPr>
          <p:nvPr>
            <p:ph type="title"/>
          </p:nvPr>
        </p:nvSpPr>
        <p:spPr bwMode="auto">
          <a:xfrm>
            <a:off x="1871133" y="0"/>
            <a:ext cx="99568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7174" name="Rectangle 9"/>
          <p:cNvSpPr>
            <a:spLocks noGrp="1" noChangeArrowheads="1"/>
          </p:cNvSpPr>
          <p:nvPr>
            <p:ph type="body" idx="1"/>
          </p:nvPr>
        </p:nvSpPr>
        <p:spPr bwMode="auto">
          <a:xfrm>
            <a:off x="1909233" y="1339851"/>
            <a:ext cx="988906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5820" name="Rectangle 44"/>
          <p:cNvSpPr>
            <a:spLocks noGrp="1" noChangeArrowheads="1"/>
          </p:cNvSpPr>
          <p:nvPr>
            <p:ph type="sldNum" sz="quarter" idx="4"/>
          </p:nvPr>
        </p:nvSpPr>
        <p:spPr bwMode="auto">
          <a:xfrm>
            <a:off x="10991851" y="6308725"/>
            <a:ext cx="745067"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0" hangingPunct="0">
              <a:spcBef>
                <a:spcPct val="50000"/>
              </a:spcBef>
              <a:defRPr sz="1400" b="0">
                <a:latin typeface="+mn-lt"/>
              </a:defRPr>
            </a:lvl1pPr>
          </a:lstStyle>
          <a:p>
            <a:pPr>
              <a:defRPr/>
            </a:pPr>
            <a:r>
              <a:rPr lang="en-US"/>
              <a:t>1-</a:t>
            </a:r>
            <a:fld id="{4BB85DCF-1082-4576-848F-F3B2E98F4C63}" type="slidenum">
              <a:rPr lang="en-US"/>
              <a:pPr>
                <a:defRPr/>
              </a:pPr>
              <a:t>‹#›</a:t>
            </a:fld>
            <a:endParaRPr lang="en-US"/>
          </a:p>
        </p:txBody>
      </p:sp>
      <p:sp>
        <p:nvSpPr>
          <p:cNvPr id="75821" name="Rectangle 45"/>
          <p:cNvSpPr>
            <a:spLocks noGrp="1" noChangeArrowheads="1"/>
          </p:cNvSpPr>
          <p:nvPr>
            <p:ph type="ftr" sz="quarter" idx="3"/>
          </p:nvPr>
        </p:nvSpPr>
        <p:spPr bwMode="auto">
          <a:xfrm>
            <a:off x="1871133" y="6308726"/>
            <a:ext cx="8502651"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b="0" i="1">
                <a:latin typeface="Arial" charset="0"/>
                <a:sym typeface="Symbol" pitchFamily="18" charset="2"/>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7177" name="Line 57"/>
          <p:cNvSpPr>
            <a:spLocks noChangeShapeType="1"/>
          </p:cNvSpPr>
          <p:nvPr/>
        </p:nvSpPr>
        <p:spPr bwMode="auto">
          <a:xfrm>
            <a:off x="2063752" y="1044575"/>
            <a:ext cx="10128249" cy="0"/>
          </a:xfrm>
          <a:prstGeom prst="line">
            <a:avLst/>
          </a:prstGeom>
          <a:noFill/>
          <a:ln w="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78" name="Rectangle 48"/>
          <p:cNvSpPr>
            <a:spLocks noChangeArrowheads="1"/>
          </p:cNvSpPr>
          <p:nvPr/>
        </p:nvSpPr>
        <p:spPr bwMode="auto">
          <a:xfrm>
            <a:off x="0" y="6092826"/>
            <a:ext cx="1439333" cy="7651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solidFill>
                <a:srgbClr val="FF9933"/>
              </a:solidFill>
            </a:endParaRPr>
          </a:p>
        </p:txBody>
      </p:sp>
      <p:pic>
        <p:nvPicPr>
          <p:cNvPr id="7179" name="Picture 1042" descr="007028489X"/>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196976"/>
            <a:ext cx="1439333"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49" descr="MHA Logo_Re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76252" y="6308725"/>
            <a:ext cx="43603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84594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hf hdr="0" dt="0"/>
  <p:txStyles>
    <p:titleStyle>
      <a:lvl1pPr algn="l" rtl="0" eaLnBrk="1" fontAlgn="base" hangingPunct="1">
        <a:lnSpc>
          <a:spcPct val="85000"/>
        </a:lnSpc>
        <a:spcBef>
          <a:spcPct val="0"/>
        </a:spcBef>
        <a:spcAft>
          <a:spcPct val="0"/>
        </a:spcAft>
        <a:defRPr kumimoji="1" sz="3200">
          <a:solidFill>
            <a:schemeClr val="tx1"/>
          </a:solidFill>
          <a:latin typeface="+mj-lt"/>
          <a:ea typeface="+mj-ea"/>
          <a:cs typeface="+mj-cs"/>
        </a:defRPr>
      </a:lvl1pPr>
      <a:lvl2pPr algn="l" rtl="0" eaLnBrk="1" fontAlgn="base" hangingPunct="1">
        <a:lnSpc>
          <a:spcPct val="85000"/>
        </a:lnSpc>
        <a:spcBef>
          <a:spcPct val="0"/>
        </a:spcBef>
        <a:spcAft>
          <a:spcPct val="0"/>
        </a:spcAft>
        <a:defRPr kumimoji="1" sz="3200">
          <a:solidFill>
            <a:schemeClr val="tx1"/>
          </a:solidFill>
          <a:latin typeface="Arial" charset="0"/>
        </a:defRPr>
      </a:lvl2pPr>
      <a:lvl3pPr algn="l" rtl="0" eaLnBrk="1" fontAlgn="base" hangingPunct="1">
        <a:lnSpc>
          <a:spcPct val="85000"/>
        </a:lnSpc>
        <a:spcBef>
          <a:spcPct val="0"/>
        </a:spcBef>
        <a:spcAft>
          <a:spcPct val="0"/>
        </a:spcAft>
        <a:defRPr kumimoji="1" sz="3200">
          <a:solidFill>
            <a:schemeClr val="tx1"/>
          </a:solidFill>
          <a:latin typeface="Arial" charset="0"/>
        </a:defRPr>
      </a:lvl3pPr>
      <a:lvl4pPr algn="l" rtl="0" eaLnBrk="1" fontAlgn="base" hangingPunct="1">
        <a:lnSpc>
          <a:spcPct val="85000"/>
        </a:lnSpc>
        <a:spcBef>
          <a:spcPct val="0"/>
        </a:spcBef>
        <a:spcAft>
          <a:spcPct val="0"/>
        </a:spcAft>
        <a:defRPr kumimoji="1" sz="3200">
          <a:solidFill>
            <a:schemeClr val="tx1"/>
          </a:solidFill>
          <a:latin typeface="Arial" charset="0"/>
        </a:defRPr>
      </a:lvl4pPr>
      <a:lvl5pPr algn="l" rtl="0" eaLnBrk="1" fontAlgn="base" hangingPunct="1">
        <a:lnSpc>
          <a:spcPct val="85000"/>
        </a:lnSpc>
        <a:spcBef>
          <a:spcPct val="0"/>
        </a:spcBef>
        <a:spcAft>
          <a:spcPct val="0"/>
        </a:spcAft>
        <a:defRPr kumimoji="1" sz="3200">
          <a:solidFill>
            <a:schemeClr val="tx1"/>
          </a:solidFill>
          <a:latin typeface="Arial" charset="0"/>
        </a:defRPr>
      </a:lvl5pPr>
      <a:lvl6pPr marL="457200" algn="l" rtl="0" eaLnBrk="1" fontAlgn="base" hangingPunct="1">
        <a:lnSpc>
          <a:spcPct val="85000"/>
        </a:lnSpc>
        <a:spcBef>
          <a:spcPct val="0"/>
        </a:spcBef>
        <a:spcAft>
          <a:spcPct val="0"/>
        </a:spcAft>
        <a:defRPr kumimoji="1" sz="3200">
          <a:solidFill>
            <a:schemeClr val="tx1"/>
          </a:solidFill>
          <a:latin typeface="Arial" charset="0"/>
        </a:defRPr>
      </a:lvl6pPr>
      <a:lvl7pPr marL="914400" algn="l" rtl="0" eaLnBrk="1" fontAlgn="base" hangingPunct="1">
        <a:lnSpc>
          <a:spcPct val="85000"/>
        </a:lnSpc>
        <a:spcBef>
          <a:spcPct val="0"/>
        </a:spcBef>
        <a:spcAft>
          <a:spcPct val="0"/>
        </a:spcAft>
        <a:defRPr kumimoji="1" sz="3200">
          <a:solidFill>
            <a:schemeClr val="tx1"/>
          </a:solidFill>
          <a:latin typeface="Arial" charset="0"/>
        </a:defRPr>
      </a:lvl7pPr>
      <a:lvl8pPr marL="1371600" algn="l" rtl="0" eaLnBrk="1" fontAlgn="base" hangingPunct="1">
        <a:lnSpc>
          <a:spcPct val="85000"/>
        </a:lnSpc>
        <a:spcBef>
          <a:spcPct val="0"/>
        </a:spcBef>
        <a:spcAft>
          <a:spcPct val="0"/>
        </a:spcAft>
        <a:defRPr kumimoji="1" sz="3200">
          <a:solidFill>
            <a:schemeClr val="tx1"/>
          </a:solidFill>
          <a:latin typeface="Arial" charset="0"/>
        </a:defRPr>
      </a:lvl8pPr>
      <a:lvl9pPr marL="1828800" algn="l" rtl="0" eaLnBrk="1" fontAlgn="base" hangingPunct="1">
        <a:lnSpc>
          <a:spcPct val="85000"/>
        </a:lnSpc>
        <a:spcBef>
          <a:spcPct val="0"/>
        </a:spcBef>
        <a:spcAft>
          <a:spcPct val="0"/>
        </a:spcAft>
        <a:defRPr kumimoji="1"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kumimoji="1" sz="22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1"/>
        </a:buClr>
        <a:buFont typeface="Arial" charset="0"/>
        <a:buChar char="–"/>
        <a:defRPr kumimoji="1" sz="1900">
          <a:solidFill>
            <a:schemeClr val="tx1"/>
          </a:solidFill>
          <a:latin typeface="+mn-lt"/>
        </a:defRPr>
      </a:lvl2pPr>
      <a:lvl3pPr marL="1143000" indent="-228600" algn="l" rtl="0" eaLnBrk="1" fontAlgn="base" hangingPunct="1">
        <a:spcBef>
          <a:spcPct val="20000"/>
        </a:spcBef>
        <a:spcAft>
          <a:spcPct val="0"/>
        </a:spcAft>
        <a:buClr>
          <a:schemeClr val="tx1"/>
        </a:buClr>
        <a:buFont typeface="Wingdings" pitchFamily="2" charset="2"/>
        <a:buChar char="§"/>
        <a:defRPr kumimoji="1" sz="1700">
          <a:solidFill>
            <a:schemeClr val="tx1"/>
          </a:solidFill>
          <a:latin typeface="+mn-lt"/>
        </a:defRPr>
      </a:lvl3pPr>
      <a:lvl4pPr marL="1600200" indent="-228600" algn="l" rtl="0" eaLnBrk="1" fontAlgn="base" hangingPunct="1">
        <a:spcBef>
          <a:spcPct val="20000"/>
        </a:spcBef>
        <a:spcAft>
          <a:spcPct val="0"/>
        </a:spcAft>
        <a:buClr>
          <a:schemeClr val="tx1"/>
        </a:buClr>
        <a:buChar char="•"/>
        <a:defRPr kumimoji="1" sz="1500">
          <a:solidFill>
            <a:schemeClr val="tx1"/>
          </a:solidFill>
          <a:latin typeface="+mn-lt"/>
        </a:defRPr>
      </a:lvl4pPr>
      <a:lvl5pPr marL="20574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5pPr>
      <a:lvl6pPr marL="25146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6pPr>
      <a:lvl7pPr marL="29718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7pPr>
      <a:lvl8pPr marL="34290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8pPr>
      <a:lvl9pPr marL="38862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196"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8197"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1FF7FC4E-DC10-4F88-B9DC-7DA6036BB3DE}" type="datetimeFigureOut">
              <a:rPr lang="en-US"/>
              <a:pPr>
                <a:defRPr/>
              </a:pPr>
              <a:t>10/20/2022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t>Copyright </a:t>
            </a:r>
            <a:r>
              <a:rPr lang="en-US">
                <a:sym typeface="Symbol" pitchFamily="18" charset="2"/>
              </a:rPr>
              <a:t> 2010 McGraw-Hill Australia Pty Ltd </a:t>
            </a:r>
            <a:br>
              <a:rPr lang="en-US">
                <a:sym typeface="Symbol" pitchFamily="18" charset="2"/>
              </a:rPr>
            </a:br>
            <a:r>
              <a:rPr lang="en-US">
                <a:sym typeface="Symbol" pitchFamily="18" charset="2"/>
              </a:rPr>
              <a:t>PowerPoint slides to accompany Croucher, </a:t>
            </a:r>
            <a:r>
              <a:rPr lang="en-US" i="1">
                <a:sym typeface="Symbol" pitchFamily="18" charset="2"/>
              </a:rPr>
              <a:t>Introductory Mathematics and Statistics, </a:t>
            </a:r>
            <a:r>
              <a:rPr lang="en-US">
                <a:sym typeface="Symbol" pitchFamily="18" charset="2"/>
              </a:rPr>
              <a:t>5e</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r>
              <a:rPr lang="en-US"/>
              <a:t>1-</a:t>
            </a:r>
            <a:fld id="{B8B82587-42E7-44D0-B2F7-597FE43C0208}" type="slidenum">
              <a:rPr lang="en-US"/>
              <a:pPr>
                <a:defRPr/>
              </a:pPr>
              <a:t>‹#›</a:t>
            </a:fld>
            <a:endParaRPr lang="en-US"/>
          </a:p>
        </p:txBody>
      </p:sp>
      <p:grpSp>
        <p:nvGrpSpPr>
          <p:cNvPr id="8201"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pic>
        <p:nvPicPr>
          <p:cNvPr id="8202" name="Picture 1046"/>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90651" y="6091238"/>
            <a:ext cx="10801349"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044"/>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230688"/>
            <a:ext cx="1439333"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4" name="Picture 104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439333"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5" name="Rectangle 48"/>
          <p:cNvSpPr>
            <a:spLocks noChangeArrowheads="1"/>
          </p:cNvSpPr>
          <p:nvPr/>
        </p:nvSpPr>
        <p:spPr bwMode="auto">
          <a:xfrm>
            <a:off x="0" y="6092826"/>
            <a:ext cx="1439333" cy="7651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solidFill>
                <a:srgbClr val="FF9933"/>
              </a:solidFill>
            </a:endParaRPr>
          </a:p>
        </p:txBody>
      </p:sp>
      <p:pic>
        <p:nvPicPr>
          <p:cNvPr id="8206" name="Picture 1042" descr="007028489X"/>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196976"/>
            <a:ext cx="1439333"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404368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1046"/>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90651" y="6091238"/>
            <a:ext cx="10801349"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1044"/>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230688"/>
            <a:ext cx="1439333"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04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439333"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3"/>
          <p:cNvSpPr>
            <a:spLocks noGrp="1" noChangeArrowheads="1"/>
          </p:cNvSpPr>
          <p:nvPr>
            <p:ph type="title"/>
          </p:nvPr>
        </p:nvSpPr>
        <p:spPr bwMode="auto">
          <a:xfrm>
            <a:off x="1871133" y="0"/>
            <a:ext cx="99568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9222" name="Rectangle 9"/>
          <p:cNvSpPr>
            <a:spLocks noGrp="1" noChangeArrowheads="1"/>
          </p:cNvSpPr>
          <p:nvPr>
            <p:ph type="body" idx="1"/>
          </p:nvPr>
        </p:nvSpPr>
        <p:spPr bwMode="auto">
          <a:xfrm>
            <a:off x="1909233" y="1339851"/>
            <a:ext cx="988906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5820" name="Rectangle 44"/>
          <p:cNvSpPr>
            <a:spLocks noGrp="1" noChangeArrowheads="1"/>
          </p:cNvSpPr>
          <p:nvPr>
            <p:ph type="sldNum" sz="quarter" idx="4"/>
          </p:nvPr>
        </p:nvSpPr>
        <p:spPr bwMode="auto">
          <a:xfrm>
            <a:off x="10991851" y="6308725"/>
            <a:ext cx="745067"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0" hangingPunct="0">
              <a:spcBef>
                <a:spcPct val="50000"/>
              </a:spcBef>
              <a:defRPr sz="1400" b="0">
                <a:latin typeface="+mn-lt"/>
              </a:defRPr>
            </a:lvl1pPr>
          </a:lstStyle>
          <a:p>
            <a:pPr>
              <a:defRPr/>
            </a:pPr>
            <a:r>
              <a:rPr lang="en-US"/>
              <a:t>1-</a:t>
            </a:r>
            <a:fld id="{C5064AF2-35D1-4352-8BFD-FEC259F903CC}" type="slidenum">
              <a:rPr lang="en-US"/>
              <a:pPr>
                <a:defRPr/>
              </a:pPr>
              <a:t>‹#›</a:t>
            </a:fld>
            <a:endParaRPr lang="en-US"/>
          </a:p>
        </p:txBody>
      </p:sp>
      <p:sp>
        <p:nvSpPr>
          <p:cNvPr id="75821" name="Rectangle 45"/>
          <p:cNvSpPr>
            <a:spLocks noGrp="1" noChangeArrowheads="1"/>
          </p:cNvSpPr>
          <p:nvPr>
            <p:ph type="ftr" sz="quarter" idx="3"/>
          </p:nvPr>
        </p:nvSpPr>
        <p:spPr bwMode="auto">
          <a:xfrm>
            <a:off x="1871133" y="6308726"/>
            <a:ext cx="8502651"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b="0" i="1">
                <a:latin typeface="Arial" charset="0"/>
                <a:sym typeface="Symbol" pitchFamily="18" charset="2"/>
              </a:defRPr>
            </a:lvl1pPr>
          </a:lstStyle>
          <a:p>
            <a:pPr>
              <a:defRPr/>
            </a:pPr>
            <a:r>
              <a:rPr lang="en-US"/>
              <a:t>Copyright  2010 McGraw-Hill Australia Pty Ltd </a:t>
            </a:r>
            <a:br>
              <a:rPr lang="en-US"/>
            </a:br>
            <a:r>
              <a:rPr lang="en-US"/>
              <a:t>PowerPoint slides to accompany Croucher, Introductory Mathematics and Statistics, 5e</a:t>
            </a:r>
          </a:p>
          <a:p>
            <a:pPr>
              <a:defRPr/>
            </a:pPr>
            <a:endParaRPr lang="en-US"/>
          </a:p>
        </p:txBody>
      </p:sp>
      <p:sp>
        <p:nvSpPr>
          <p:cNvPr id="9225" name="Line 57"/>
          <p:cNvSpPr>
            <a:spLocks noChangeShapeType="1"/>
          </p:cNvSpPr>
          <p:nvPr/>
        </p:nvSpPr>
        <p:spPr bwMode="auto">
          <a:xfrm>
            <a:off x="2063752" y="1044575"/>
            <a:ext cx="10128249" cy="0"/>
          </a:xfrm>
          <a:prstGeom prst="line">
            <a:avLst/>
          </a:prstGeom>
          <a:noFill/>
          <a:ln w="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226" name="Rectangle 48"/>
          <p:cNvSpPr>
            <a:spLocks noChangeArrowheads="1"/>
          </p:cNvSpPr>
          <p:nvPr/>
        </p:nvSpPr>
        <p:spPr bwMode="auto">
          <a:xfrm>
            <a:off x="0" y="6092826"/>
            <a:ext cx="1439333" cy="7651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solidFill>
                <a:srgbClr val="FF9933"/>
              </a:solidFill>
            </a:endParaRPr>
          </a:p>
        </p:txBody>
      </p:sp>
      <p:pic>
        <p:nvPicPr>
          <p:cNvPr id="9227" name="Picture 1042" descr="007028489X"/>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196976"/>
            <a:ext cx="1439333"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49" descr="MHA Logo_Re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76252" y="6308725"/>
            <a:ext cx="43603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554483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hf hdr="0" dt="0"/>
  <p:txStyles>
    <p:titleStyle>
      <a:lvl1pPr algn="l" rtl="0" eaLnBrk="1" fontAlgn="base" hangingPunct="1">
        <a:lnSpc>
          <a:spcPct val="85000"/>
        </a:lnSpc>
        <a:spcBef>
          <a:spcPct val="0"/>
        </a:spcBef>
        <a:spcAft>
          <a:spcPct val="0"/>
        </a:spcAft>
        <a:defRPr kumimoji="1" sz="3200">
          <a:solidFill>
            <a:schemeClr val="tx1"/>
          </a:solidFill>
          <a:latin typeface="+mj-lt"/>
          <a:ea typeface="+mj-ea"/>
          <a:cs typeface="+mj-cs"/>
        </a:defRPr>
      </a:lvl1pPr>
      <a:lvl2pPr algn="l" rtl="0" eaLnBrk="1" fontAlgn="base" hangingPunct="1">
        <a:lnSpc>
          <a:spcPct val="85000"/>
        </a:lnSpc>
        <a:spcBef>
          <a:spcPct val="0"/>
        </a:spcBef>
        <a:spcAft>
          <a:spcPct val="0"/>
        </a:spcAft>
        <a:defRPr kumimoji="1" sz="3200">
          <a:solidFill>
            <a:schemeClr val="tx1"/>
          </a:solidFill>
          <a:latin typeface="Arial" charset="0"/>
        </a:defRPr>
      </a:lvl2pPr>
      <a:lvl3pPr algn="l" rtl="0" eaLnBrk="1" fontAlgn="base" hangingPunct="1">
        <a:lnSpc>
          <a:spcPct val="85000"/>
        </a:lnSpc>
        <a:spcBef>
          <a:spcPct val="0"/>
        </a:spcBef>
        <a:spcAft>
          <a:spcPct val="0"/>
        </a:spcAft>
        <a:defRPr kumimoji="1" sz="3200">
          <a:solidFill>
            <a:schemeClr val="tx1"/>
          </a:solidFill>
          <a:latin typeface="Arial" charset="0"/>
        </a:defRPr>
      </a:lvl3pPr>
      <a:lvl4pPr algn="l" rtl="0" eaLnBrk="1" fontAlgn="base" hangingPunct="1">
        <a:lnSpc>
          <a:spcPct val="85000"/>
        </a:lnSpc>
        <a:spcBef>
          <a:spcPct val="0"/>
        </a:spcBef>
        <a:spcAft>
          <a:spcPct val="0"/>
        </a:spcAft>
        <a:defRPr kumimoji="1" sz="3200">
          <a:solidFill>
            <a:schemeClr val="tx1"/>
          </a:solidFill>
          <a:latin typeface="Arial" charset="0"/>
        </a:defRPr>
      </a:lvl4pPr>
      <a:lvl5pPr algn="l" rtl="0" eaLnBrk="1" fontAlgn="base" hangingPunct="1">
        <a:lnSpc>
          <a:spcPct val="85000"/>
        </a:lnSpc>
        <a:spcBef>
          <a:spcPct val="0"/>
        </a:spcBef>
        <a:spcAft>
          <a:spcPct val="0"/>
        </a:spcAft>
        <a:defRPr kumimoji="1" sz="3200">
          <a:solidFill>
            <a:schemeClr val="tx1"/>
          </a:solidFill>
          <a:latin typeface="Arial" charset="0"/>
        </a:defRPr>
      </a:lvl5pPr>
      <a:lvl6pPr marL="457200" algn="l" rtl="0" eaLnBrk="1" fontAlgn="base" hangingPunct="1">
        <a:lnSpc>
          <a:spcPct val="85000"/>
        </a:lnSpc>
        <a:spcBef>
          <a:spcPct val="0"/>
        </a:spcBef>
        <a:spcAft>
          <a:spcPct val="0"/>
        </a:spcAft>
        <a:defRPr kumimoji="1" sz="3200">
          <a:solidFill>
            <a:schemeClr val="tx1"/>
          </a:solidFill>
          <a:latin typeface="Arial" charset="0"/>
        </a:defRPr>
      </a:lvl6pPr>
      <a:lvl7pPr marL="914400" algn="l" rtl="0" eaLnBrk="1" fontAlgn="base" hangingPunct="1">
        <a:lnSpc>
          <a:spcPct val="85000"/>
        </a:lnSpc>
        <a:spcBef>
          <a:spcPct val="0"/>
        </a:spcBef>
        <a:spcAft>
          <a:spcPct val="0"/>
        </a:spcAft>
        <a:defRPr kumimoji="1" sz="3200">
          <a:solidFill>
            <a:schemeClr val="tx1"/>
          </a:solidFill>
          <a:latin typeface="Arial" charset="0"/>
        </a:defRPr>
      </a:lvl7pPr>
      <a:lvl8pPr marL="1371600" algn="l" rtl="0" eaLnBrk="1" fontAlgn="base" hangingPunct="1">
        <a:lnSpc>
          <a:spcPct val="85000"/>
        </a:lnSpc>
        <a:spcBef>
          <a:spcPct val="0"/>
        </a:spcBef>
        <a:spcAft>
          <a:spcPct val="0"/>
        </a:spcAft>
        <a:defRPr kumimoji="1" sz="3200">
          <a:solidFill>
            <a:schemeClr val="tx1"/>
          </a:solidFill>
          <a:latin typeface="Arial" charset="0"/>
        </a:defRPr>
      </a:lvl8pPr>
      <a:lvl9pPr marL="1828800" algn="l" rtl="0" eaLnBrk="1" fontAlgn="base" hangingPunct="1">
        <a:lnSpc>
          <a:spcPct val="85000"/>
        </a:lnSpc>
        <a:spcBef>
          <a:spcPct val="0"/>
        </a:spcBef>
        <a:spcAft>
          <a:spcPct val="0"/>
        </a:spcAft>
        <a:defRPr kumimoji="1"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kumimoji="1" sz="22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1"/>
        </a:buClr>
        <a:buFont typeface="Arial" charset="0"/>
        <a:buChar char="–"/>
        <a:defRPr kumimoji="1" sz="1900">
          <a:solidFill>
            <a:schemeClr val="tx1"/>
          </a:solidFill>
          <a:latin typeface="+mn-lt"/>
        </a:defRPr>
      </a:lvl2pPr>
      <a:lvl3pPr marL="1143000" indent="-228600" algn="l" rtl="0" eaLnBrk="1" fontAlgn="base" hangingPunct="1">
        <a:spcBef>
          <a:spcPct val="20000"/>
        </a:spcBef>
        <a:spcAft>
          <a:spcPct val="0"/>
        </a:spcAft>
        <a:buClr>
          <a:schemeClr val="tx1"/>
        </a:buClr>
        <a:buFont typeface="Wingdings" pitchFamily="2" charset="2"/>
        <a:buChar char="§"/>
        <a:defRPr kumimoji="1" sz="1700">
          <a:solidFill>
            <a:schemeClr val="tx1"/>
          </a:solidFill>
          <a:latin typeface="+mn-lt"/>
        </a:defRPr>
      </a:lvl3pPr>
      <a:lvl4pPr marL="1600200" indent="-228600" algn="l" rtl="0" eaLnBrk="1" fontAlgn="base" hangingPunct="1">
        <a:spcBef>
          <a:spcPct val="20000"/>
        </a:spcBef>
        <a:spcAft>
          <a:spcPct val="0"/>
        </a:spcAft>
        <a:buClr>
          <a:schemeClr val="tx1"/>
        </a:buClr>
        <a:buChar char="•"/>
        <a:defRPr kumimoji="1" sz="1500">
          <a:solidFill>
            <a:schemeClr val="tx1"/>
          </a:solidFill>
          <a:latin typeface="+mn-lt"/>
        </a:defRPr>
      </a:lvl4pPr>
      <a:lvl5pPr marL="20574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5pPr>
      <a:lvl6pPr marL="25146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6pPr>
      <a:lvl7pPr marL="29718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7pPr>
      <a:lvl8pPr marL="34290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8pPr>
      <a:lvl9pPr marL="3886200" indent="-228600" algn="l" rtl="0" eaLnBrk="1" fontAlgn="base" hangingPunct="1">
        <a:spcBef>
          <a:spcPct val="20000"/>
        </a:spcBef>
        <a:spcAft>
          <a:spcPct val="0"/>
        </a:spcAft>
        <a:buClr>
          <a:schemeClr val="tx1"/>
        </a:buClr>
        <a:buFont typeface="Arial" charset="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5.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46.xml"/><Relationship Id="rId4" Type="http://schemas.microsoft.com/office/2007/relationships/hdphoto" Target="../media/hdphoto7.wdp"/></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46.xml"/><Relationship Id="rId4" Type="http://schemas.microsoft.com/office/2007/relationships/hdphoto" Target="../media/hdphoto8.wdp"/></Relationships>
</file>

<file path=ppt/slides/_rels/slide12.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6.png"/><Relationship Id="rId1" Type="http://schemas.openxmlformats.org/officeDocument/2006/relationships/slideLayout" Target="../slideLayouts/slideLayout14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46.xml"/><Relationship Id="rId6" Type="http://schemas.microsoft.com/office/2007/relationships/hdphoto" Target="../media/hdphoto11.wdp"/><Relationship Id="rId5" Type="http://schemas.openxmlformats.org/officeDocument/2006/relationships/image" Target="../media/image28.png"/><Relationship Id="rId4" Type="http://schemas.microsoft.com/office/2007/relationships/hdphoto" Target="../media/hdphoto10.wdp"/></Relationships>
</file>

<file path=ppt/slides/_rels/slide14.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29.png"/><Relationship Id="rId1" Type="http://schemas.openxmlformats.org/officeDocument/2006/relationships/slideLayout" Target="../slideLayouts/slideLayout146.xml"/></Relationships>
</file>

<file path=ppt/slides/_rels/slide15.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30.png"/><Relationship Id="rId1" Type="http://schemas.openxmlformats.org/officeDocument/2006/relationships/slideLayout" Target="../slideLayouts/slideLayout146.xml"/></Relationships>
</file>

<file path=ppt/slides/_rels/slide16.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31.png"/><Relationship Id="rId1" Type="http://schemas.openxmlformats.org/officeDocument/2006/relationships/slideLayout" Target="../slideLayouts/slideLayout146.xml"/></Relationships>
</file>

<file path=ppt/slides/_rels/slide17.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2.png"/><Relationship Id="rId1" Type="http://schemas.openxmlformats.org/officeDocument/2006/relationships/slideLayout" Target="../slideLayouts/slideLayout146.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6.xml"/><Relationship Id="rId4" Type="http://schemas.microsoft.com/office/2007/relationships/hdphoto" Target="../media/hdphoto16.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46.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4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6.xml"/><Relationship Id="rId6" Type="http://schemas.openxmlformats.org/officeDocument/2006/relationships/diagramColors" Target="../diagrams/colors1.xml"/><Relationship Id="rId11" Type="http://schemas.microsoft.com/office/2007/relationships/hdphoto" Target="../media/hdphoto3.wdp"/><Relationship Id="rId5" Type="http://schemas.openxmlformats.org/officeDocument/2006/relationships/diagramQuickStyle" Target="../diagrams/quickStyle1.xml"/><Relationship Id="rId10" Type="http://schemas.openxmlformats.org/officeDocument/2006/relationships/image" Target="../media/image19.png"/><Relationship Id="rId4" Type="http://schemas.openxmlformats.org/officeDocument/2006/relationships/diagramLayout" Target="../diagrams/layout1.xml"/><Relationship Id="rId9"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46.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1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2.png"/><Relationship Id="rId1" Type="http://schemas.openxmlformats.org/officeDocument/2006/relationships/slideLayout" Target="../slideLayouts/slideLayout146.xml"/><Relationship Id="rId5" Type="http://schemas.microsoft.com/office/2007/relationships/hdphoto" Target="../media/hdphoto6.wdp"/><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p:nvPr/>
        </p:nvSpPr>
        <p:spPr>
          <a:xfrm>
            <a:off x="2468877" y="1674861"/>
            <a:ext cx="7563395" cy="566822"/>
          </a:xfrm>
          <a:prstGeom prst="rect">
            <a:avLst/>
          </a:prstGeom>
        </p:spPr>
        <p:txBody>
          <a:bodyPr vert="horz" wrap="square" lIns="0" tIns="12700" rIns="0" bIns="0" rtlCol="0">
            <a:spAutoFit/>
          </a:bodyPr>
          <a:lstStyle/>
          <a:p>
            <a:pPr marL="12700" algn="ctr">
              <a:lnSpc>
                <a:spcPct val="100000"/>
              </a:lnSpc>
              <a:spcBef>
                <a:spcPts val="100"/>
              </a:spcBef>
            </a:pPr>
            <a:r>
              <a:rPr lang="en-MY" sz="3600" b="1" spc="-15" dirty="0" smtClean="0">
                <a:solidFill>
                  <a:srgbClr val="0070C0"/>
                </a:solidFill>
                <a:latin typeface="Times New Roman"/>
                <a:cs typeface="Times New Roman"/>
              </a:rPr>
              <a:t>ENGINEERING MATHEMATICS 2</a:t>
            </a:r>
            <a:endParaRPr sz="3600" dirty="0">
              <a:latin typeface="Times New Roman"/>
              <a:cs typeface="Times New Roman"/>
            </a:endParaRPr>
          </a:p>
        </p:txBody>
      </p:sp>
      <p:sp>
        <p:nvSpPr>
          <p:cNvPr id="5" name="object 3"/>
          <p:cNvSpPr txBox="1"/>
          <p:nvPr/>
        </p:nvSpPr>
        <p:spPr>
          <a:xfrm>
            <a:off x="4205944" y="2667888"/>
            <a:ext cx="3556856" cy="566822"/>
          </a:xfrm>
          <a:prstGeom prst="rect">
            <a:avLst/>
          </a:prstGeom>
        </p:spPr>
        <p:txBody>
          <a:bodyPr vert="horz" wrap="square" lIns="0" tIns="12700" rIns="0" bIns="0" rtlCol="0">
            <a:spAutoFit/>
          </a:bodyPr>
          <a:lstStyle/>
          <a:p>
            <a:pPr marL="12700" algn="ctr">
              <a:lnSpc>
                <a:spcPct val="100000"/>
              </a:lnSpc>
              <a:spcBef>
                <a:spcPts val="100"/>
              </a:spcBef>
            </a:pPr>
            <a:r>
              <a:rPr sz="3600" b="1" spc="-15" dirty="0">
                <a:solidFill>
                  <a:srgbClr val="0070C0"/>
                </a:solidFill>
                <a:latin typeface="Times New Roman"/>
                <a:cs typeface="Times New Roman"/>
              </a:rPr>
              <a:t>Lecture</a:t>
            </a:r>
            <a:r>
              <a:rPr sz="3600" b="1" spc="-75" dirty="0">
                <a:solidFill>
                  <a:srgbClr val="0070C0"/>
                </a:solidFill>
                <a:latin typeface="Times New Roman"/>
                <a:cs typeface="Times New Roman"/>
              </a:rPr>
              <a:t> </a:t>
            </a:r>
            <a:r>
              <a:rPr lang="en-MY" sz="3600" b="1" spc="-5" dirty="0" smtClean="0">
                <a:solidFill>
                  <a:srgbClr val="0070C0"/>
                </a:solidFill>
                <a:latin typeface="Times New Roman"/>
                <a:cs typeface="Times New Roman"/>
              </a:rPr>
              <a:t>1</a:t>
            </a:r>
            <a:endParaRPr sz="3600" dirty="0">
              <a:latin typeface="Times New Roman"/>
              <a:cs typeface="Times New Roman"/>
            </a:endParaRPr>
          </a:p>
        </p:txBody>
      </p:sp>
      <p:sp>
        <p:nvSpPr>
          <p:cNvPr id="6" name="Subtitle 2"/>
          <p:cNvSpPr txBox="1">
            <a:spLocks/>
          </p:cNvSpPr>
          <p:nvPr/>
        </p:nvSpPr>
        <p:spPr bwMode="auto">
          <a:xfrm>
            <a:off x="2194558" y="3564199"/>
            <a:ext cx="8112035" cy="122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eaLnBrk="1" fontAlgn="base" hangingPunct="1">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MY" sz="3000" b="1" dirty="0" smtClean="0"/>
              <a:t>TOPIC :</a:t>
            </a:r>
            <a:r>
              <a:rPr lang="en-MY" sz="5400" b="1" dirty="0" smtClean="0"/>
              <a:t> </a:t>
            </a:r>
            <a:r>
              <a:rPr lang="en-US" b="1" dirty="0" smtClean="0"/>
              <a:t>ORDINARY DIFFERENTIAL EQUATION</a:t>
            </a:r>
            <a:endParaRPr lang="en-MY" dirty="0"/>
          </a:p>
        </p:txBody>
      </p:sp>
      <p:sp>
        <p:nvSpPr>
          <p:cNvPr id="7" name="Title 5"/>
          <p:cNvSpPr>
            <a:spLocks noGrp="1"/>
          </p:cNvSpPr>
          <p:nvPr>
            <p:ph type="ctrTitle"/>
          </p:nvPr>
        </p:nvSpPr>
        <p:spPr>
          <a:xfrm>
            <a:off x="585896" y="6106229"/>
            <a:ext cx="10363200" cy="642144"/>
          </a:xfrm>
        </p:spPr>
        <p:txBody>
          <a:bodyPr>
            <a:normAutofit/>
          </a:bodyPr>
          <a:lstStyle/>
          <a:p>
            <a:r>
              <a:rPr lang="en-MY" sz="1400" b="1" dirty="0" smtClean="0">
                <a:latin typeface="Times New Roman"/>
                <a:cs typeface="Times New Roman"/>
              </a:rPr>
              <a:t>By: Dr. Nur Syazana Rashidi</a:t>
            </a:r>
            <a:endParaRPr lang="en-MY" sz="1400" dirty="0"/>
          </a:p>
        </p:txBody>
      </p:sp>
    </p:spTree>
    <p:extLst>
      <p:ext uri="{BB962C8B-B14F-4D97-AF65-F5344CB8AC3E}">
        <p14:creationId xmlns:p14="http://schemas.microsoft.com/office/powerpoint/2010/main" val="35830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629" y="0"/>
            <a:ext cx="10515600" cy="590839"/>
          </a:xfrm>
        </p:spPr>
        <p:txBody>
          <a:bodyPr>
            <a:noAutofit/>
          </a:bodyPr>
          <a:lstStyle/>
          <a:p>
            <a:r>
              <a:rPr lang="en-MY" sz="4000" dirty="0" smtClean="0"/>
              <a:t>Initial-value problem</a:t>
            </a:r>
            <a:endParaRPr lang="en-MY" sz="4000"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51263" y="2142916"/>
            <a:ext cx="10896448" cy="2463944"/>
          </a:xfrm>
          <a:prstGeom prst="rect">
            <a:avLst/>
          </a:prstGeom>
        </p:spPr>
      </p:pic>
    </p:spTree>
    <p:extLst>
      <p:ext uri="{BB962C8B-B14F-4D97-AF65-F5344CB8AC3E}">
        <p14:creationId xmlns:p14="http://schemas.microsoft.com/office/powerpoint/2010/main" val="387414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60111"/>
          </a:xfrm>
        </p:spPr>
        <p:txBody>
          <a:bodyPr>
            <a:normAutofit fontScale="90000"/>
          </a:bodyPr>
          <a:lstStyle/>
          <a:p>
            <a:r>
              <a:rPr lang="en-MY" dirty="0"/>
              <a:t>First- and Second-Order IVPs</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161194" y="1731818"/>
            <a:ext cx="6001193" cy="3089563"/>
          </a:xfrm>
          <a:prstGeom prst="rect">
            <a:avLst/>
          </a:prstGeom>
        </p:spPr>
      </p:pic>
    </p:spTree>
    <p:extLst>
      <p:ext uri="{BB962C8B-B14F-4D97-AF65-F5344CB8AC3E}">
        <p14:creationId xmlns:p14="http://schemas.microsoft.com/office/powerpoint/2010/main" val="392419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428210"/>
          </a:xfrm>
        </p:spPr>
        <p:txBody>
          <a:bodyPr/>
          <a:lstStyle/>
          <a:p>
            <a:r>
              <a:rPr lang="en-MY" dirty="0"/>
              <a:t>Example : First-Order IVPs</a:t>
            </a:r>
          </a:p>
        </p:txBody>
      </p:sp>
      <p:sp>
        <p:nvSpPr>
          <p:cNvPr id="3" name="Content Placeholder 2"/>
          <p:cNvSpPr>
            <a:spLocks noGrp="1"/>
          </p:cNvSpPr>
          <p:nvPr>
            <p:ph idx="1"/>
          </p:nvPr>
        </p:nvSpPr>
        <p:spPr>
          <a:xfrm>
            <a:off x="972931" y="4924927"/>
            <a:ext cx="9897979" cy="385011"/>
          </a:xfrm>
        </p:spPr>
        <p:txBody>
          <a:bodyPr/>
          <a:lstStyle/>
          <a:p>
            <a:pPr marL="0" indent="0">
              <a:buNone/>
            </a:pPr>
            <a:r>
              <a:rPr lang="en-MY" sz="2400" dirty="0" smtClean="0">
                <a:solidFill>
                  <a:srgbClr val="FF0000"/>
                </a:solidFill>
              </a:rPr>
              <a:t>Note: 𝒚</a:t>
            </a:r>
            <a:r>
              <a:rPr lang="en-MY" sz="2400" dirty="0">
                <a:solidFill>
                  <a:srgbClr val="FF0000"/>
                </a:solidFill>
              </a:rPr>
              <a:t>=𝒄𝒆</a:t>
            </a:r>
            <a:r>
              <a:rPr lang="en-MY" sz="1600" dirty="0">
                <a:solidFill>
                  <a:srgbClr val="FF0000"/>
                </a:solidFill>
              </a:rPr>
              <a:t>𝒙</a:t>
            </a:r>
            <a:r>
              <a:rPr lang="en-MY" sz="2400" dirty="0">
                <a:solidFill>
                  <a:srgbClr val="FF0000"/>
                </a:solidFill>
              </a:rPr>
              <a:t> is the general solution of an ODE 𝒚′=</a:t>
            </a:r>
            <a:r>
              <a:rPr lang="en-MY" sz="2400" dirty="0" smtClean="0">
                <a:solidFill>
                  <a:srgbClr val="FF0000"/>
                </a:solidFill>
              </a:rPr>
              <a:t>𝒚</a:t>
            </a:r>
            <a:endParaRPr lang="en-MY" sz="2400" dirty="0">
              <a:solidFill>
                <a:srgbClr val="FF0000"/>
              </a:solidFill>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32299" y="1340519"/>
            <a:ext cx="10850101" cy="3584408"/>
          </a:xfrm>
          <a:prstGeom prst="rect">
            <a:avLst/>
          </a:prstGeom>
        </p:spPr>
      </p:pic>
    </p:spTree>
    <p:extLst>
      <p:ext uri="{BB962C8B-B14F-4D97-AF65-F5344CB8AC3E}">
        <p14:creationId xmlns:p14="http://schemas.microsoft.com/office/powerpoint/2010/main" val="3940927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10972800" cy="1143000"/>
          </a:xfrm>
        </p:spPr>
        <p:txBody>
          <a:bodyPr/>
          <a:lstStyle/>
          <a:p>
            <a:r>
              <a:rPr lang="en-MY" dirty="0" smtClean="0"/>
              <a:t>Example : First-Order </a:t>
            </a:r>
            <a:r>
              <a:rPr lang="en-MY" dirty="0"/>
              <a:t>IVPs</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38200" y="2089438"/>
            <a:ext cx="8345541" cy="3067483"/>
          </a:xfrm>
          <a:prstGeom prst="rect">
            <a:avLst/>
          </a:prstGeom>
        </p:spPr>
      </p:pic>
      <p:pic>
        <p:nvPicPr>
          <p:cNvPr id="6" name="Picture 5"/>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9183741" y="2342068"/>
            <a:ext cx="2705100" cy="2562225"/>
          </a:xfrm>
          <a:prstGeom prst="rect">
            <a:avLst/>
          </a:prstGeom>
        </p:spPr>
      </p:pic>
    </p:spTree>
    <p:extLst>
      <p:ext uri="{BB962C8B-B14F-4D97-AF65-F5344CB8AC3E}">
        <p14:creationId xmlns:p14="http://schemas.microsoft.com/office/powerpoint/2010/main" val="3591607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MY" dirty="0" smtClean="0"/>
              <a:t>Example : Second-Order </a:t>
            </a:r>
            <a:r>
              <a:rPr lang="en-MY" dirty="0"/>
              <a:t>IVP</a:t>
            </a: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83231" y="1762375"/>
            <a:ext cx="10899169" cy="3499435"/>
          </a:xfrm>
          <a:prstGeom prst="rect">
            <a:avLst/>
          </a:prstGeom>
        </p:spPr>
      </p:pic>
    </p:spTree>
    <p:extLst>
      <p:ext uri="{BB962C8B-B14F-4D97-AF65-F5344CB8AC3E}">
        <p14:creationId xmlns:p14="http://schemas.microsoft.com/office/powerpoint/2010/main" val="2091128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40" y="0"/>
            <a:ext cx="10515600" cy="235766"/>
          </a:xfrm>
        </p:spPr>
        <p:txBody>
          <a:bodyPr>
            <a:normAutofit fontScale="90000"/>
          </a:bodyPr>
          <a:lstStyle/>
          <a:p>
            <a:r>
              <a:rPr lang="en-MY" dirty="0" smtClean="0"/>
              <a:t>EXAMPLE IVP 1</a:t>
            </a:r>
            <a:endParaRPr lang="en-MY" dirty="0"/>
          </a:p>
        </p:txBody>
      </p:sp>
      <p:sp>
        <p:nvSpPr>
          <p:cNvPr id="3" name="Content Placeholder 2"/>
          <p:cNvSpPr>
            <a:spLocks noGrp="1"/>
          </p:cNvSpPr>
          <p:nvPr>
            <p:ph idx="1"/>
          </p:nvPr>
        </p:nvSpPr>
        <p:spPr>
          <a:xfrm>
            <a:off x="929640" y="898161"/>
            <a:ext cx="10515600" cy="2184672"/>
          </a:xfrm>
        </p:spPr>
        <p:txBody>
          <a:bodyPr>
            <a:normAutofit fontScale="85000" lnSpcReduction="20000"/>
          </a:bodyPr>
          <a:lstStyle/>
          <a:p>
            <a:pPr marL="0" indent="0">
              <a:buNone/>
            </a:pPr>
            <a:r>
              <a:rPr lang="en-MY" dirty="0"/>
              <a:t>𝒚</a:t>
            </a:r>
            <a:r>
              <a:rPr lang="en-MY" dirty="0" smtClean="0"/>
              <a:t>=𝒄𝒆</a:t>
            </a:r>
            <a:r>
              <a:rPr lang="en-MY" sz="2000" dirty="0" smtClean="0"/>
              <a:t>𝒙</a:t>
            </a:r>
            <a:r>
              <a:rPr lang="en-MY" dirty="0" smtClean="0"/>
              <a:t> </a:t>
            </a:r>
            <a:r>
              <a:rPr lang="en-MY" b="1" dirty="0" smtClean="0"/>
              <a:t>is the </a:t>
            </a:r>
            <a:r>
              <a:rPr lang="en-MY" b="1" dirty="0"/>
              <a:t>general solution of an ODE </a:t>
            </a:r>
            <a:r>
              <a:rPr lang="en-MY" dirty="0"/>
              <a:t>𝒚′=𝒚</a:t>
            </a:r>
            <a:r>
              <a:rPr lang="en-MY" b="1" dirty="0"/>
              <a:t>. Plot the solution </a:t>
            </a:r>
            <a:r>
              <a:rPr lang="en-MY" b="1" dirty="0" smtClean="0"/>
              <a:t>curves.</a:t>
            </a:r>
          </a:p>
          <a:p>
            <a:pPr marL="0" indent="0">
              <a:buNone/>
            </a:pPr>
            <a:endParaRPr lang="en-MY" b="1" dirty="0" smtClean="0"/>
          </a:p>
          <a:p>
            <a:pPr marL="0" indent="0">
              <a:buNone/>
            </a:pPr>
            <a:r>
              <a:rPr lang="en-MY" b="1" dirty="0" smtClean="0"/>
              <a:t>Solution:</a:t>
            </a:r>
            <a:endParaRPr lang="en-MY" b="1" dirty="0"/>
          </a:p>
          <a:p>
            <a:pPr marL="0" indent="0">
              <a:buNone/>
            </a:pPr>
            <a:r>
              <a:rPr lang="en-MY" dirty="0"/>
              <a:t>The family of solution for different values of </a:t>
            </a:r>
            <a:r>
              <a:rPr lang="en-MY" dirty="0" smtClean="0"/>
              <a:t>𝑐 </a:t>
            </a:r>
            <a:r>
              <a:rPr lang="en-MY" dirty="0"/>
              <a:t>(=0.1,0.2,….0.9,1.0) is shown </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182365" y="2886890"/>
            <a:ext cx="4010150" cy="3606301"/>
          </a:xfrm>
          <a:prstGeom prst="rect">
            <a:avLst/>
          </a:prstGeom>
        </p:spPr>
      </p:pic>
    </p:spTree>
    <p:extLst>
      <p:ext uri="{BB962C8B-B14F-4D97-AF65-F5344CB8AC3E}">
        <p14:creationId xmlns:p14="http://schemas.microsoft.com/office/powerpoint/2010/main" val="3903648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9270"/>
            <a:ext cx="10515600" cy="2403566"/>
          </a:xfrm>
        </p:spPr>
        <p:txBody>
          <a:bodyPr/>
          <a:lstStyle/>
          <a:p>
            <a:pPr marL="0" indent="0">
              <a:buNone/>
            </a:pPr>
            <a:r>
              <a:rPr lang="en-MY" b="1" dirty="0"/>
              <a:t>Determine the general solution of an ODE </a:t>
            </a:r>
            <a:r>
              <a:rPr lang="en-MY" dirty="0"/>
              <a:t>𝒙𝒚′+𝒚=</a:t>
            </a:r>
            <a:r>
              <a:rPr lang="en-MY" dirty="0" smtClean="0"/>
              <a:t>𝒚  </a:t>
            </a:r>
            <a:r>
              <a:rPr lang="en-MY" b="1" dirty="0" smtClean="0"/>
              <a:t>. Plot </a:t>
            </a:r>
            <a:r>
              <a:rPr lang="en-MY" b="1" dirty="0"/>
              <a:t>the solution curves. </a:t>
            </a:r>
            <a:endParaRPr lang="en-MY" b="1" dirty="0" smtClean="0"/>
          </a:p>
          <a:p>
            <a:pPr marL="0" indent="0">
              <a:buNone/>
            </a:pPr>
            <a:r>
              <a:rPr lang="en-MY" b="1" dirty="0" smtClean="0"/>
              <a:t>Solution:</a:t>
            </a:r>
          </a:p>
          <a:p>
            <a:pPr marL="0" indent="0">
              <a:buNone/>
            </a:pPr>
            <a:r>
              <a:rPr lang="en-MY" dirty="0"/>
              <a:t>Given differential equation can be rearranged as </a:t>
            </a:r>
            <a:r>
              <a:rPr lang="en-MY" dirty="0" smtClean="0"/>
              <a:t>:</a:t>
            </a:r>
            <a:endParaRPr lang="en-MY"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091940" y="3082836"/>
            <a:ext cx="2661557" cy="3230357"/>
          </a:xfrm>
          <a:prstGeom prst="rect">
            <a:avLst/>
          </a:prstGeom>
        </p:spPr>
      </p:pic>
      <p:sp>
        <p:nvSpPr>
          <p:cNvPr id="5" name="Title 1"/>
          <p:cNvSpPr>
            <a:spLocks noGrp="1"/>
          </p:cNvSpPr>
          <p:nvPr>
            <p:ph type="title"/>
          </p:nvPr>
        </p:nvSpPr>
        <p:spPr>
          <a:xfrm>
            <a:off x="838200" y="103868"/>
            <a:ext cx="10515600" cy="222250"/>
          </a:xfrm>
        </p:spPr>
        <p:txBody>
          <a:bodyPr>
            <a:normAutofit fontScale="90000"/>
          </a:bodyPr>
          <a:lstStyle/>
          <a:p>
            <a:r>
              <a:rPr lang="en-MY" dirty="0" smtClean="0"/>
              <a:t>EXAMPLE IVP 2</a:t>
            </a:r>
            <a:endParaRPr lang="en-MY" dirty="0"/>
          </a:p>
        </p:txBody>
      </p:sp>
      <p:sp>
        <p:nvSpPr>
          <p:cNvPr id="2" name="Rectangle 1"/>
          <p:cNvSpPr/>
          <p:nvPr/>
        </p:nvSpPr>
        <p:spPr>
          <a:xfrm>
            <a:off x="9464843" y="695313"/>
            <a:ext cx="256674" cy="2030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MY" b="1" dirty="0" smtClean="0"/>
              <a:t>2</a:t>
            </a:r>
            <a:endParaRPr lang="en-MY" b="1" dirty="0"/>
          </a:p>
        </p:txBody>
      </p:sp>
    </p:spTree>
    <p:extLst>
      <p:ext uri="{BB962C8B-B14F-4D97-AF65-F5344CB8AC3E}">
        <p14:creationId xmlns:p14="http://schemas.microsoft.com/office/powerpoint/2010/main" val="1214180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246811" y="1284105"/>
            <a:ext cx="8272873" cy="4150043"/>
          </a:xfrm>
          <a:prstGeom prst="rect">
            <a:avLst/>
          </a:prstGeom>
        </p:spPr>
      </p:pic>
    </p:spTree>
    <p:extLst>
      <p:ext uri="{BB962C8B-B14F-4D97-AF65-F5344CB8AC3E}">
        <p14:creationId xmlns:p14="http://schemas.microsoft.com/office/powerpoint/2010/main" val="1214471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8674" y="1217024"/>
            <a:ext cx="7381875" cy="304800"/>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120527" y="1800091"/>
            <a:ext cx="4730252" cy="4095068"/>
          </a:xfrm>
          <a:prstGeom prst="rect">
            <a:avLst/>
          </a:prstGeom>
        </p:spPr>
      </p:pic>
    </p:spTree>
    <p:extLst>
      <p:ext uri="{BB962C8B-B14F-4D97-AF65-F5344CB8AC3E}">
        <p14:creationId xmlns:p14="http://schemas.microsoft.com/office/powerpoint/2010/main" val="1512159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p:nvPr/>
        </p:nvSpPr>
        <p:spPr>
          <a:xfrm>
            <a:off x="4524993" y="3228551"/>
            <a:ext cx="3556856" cy="566822"/>
          </a:xfrm>
          <a:prstGeom prst="rect">
            <a:avLst/>
          </a:prstGeom>
        </p:spPr>
        <p:txBody>
          <a:bodyPr vert="horz" wrap="square" lIns="0" tIns="12700" rIns="0" bIns="0" rtlCol="0">
            <a:spAutoFit/>
          </a:bodyPr>
          <a:lstStyle/>
          <a:p>
            <a:pPr marL="12700" algn="ctr">
              <a:lnSpc>
                <a:spcPct val="100000"/>
              </a:lnSpc>
              <a:spcBef>
                <a:spcPts val="100"/>
              </a:spcBef>
            </a:pPr>
            <a:r>
              <a:rPr lang="en-MY" sz="3600" b="1" spc="-15" dirty="0" smtClean="0">
                <a:solidFill>
                  <a:srgbClr val="0070C0"/>
                </a:solidFill>
                <a:latin typeface="Times New Roman"/>
                <a:cs typeface="Times New Roman"/>
              </a:rPr>
              <a:t>THANK YOU</a:t>
            </a:r>
            <a:endParaRPr sz="3600" dirty="0">
              <a:latin typeface="Times New Roman"/>
              <a:cs typeface="Times New Roman"/>
            </a:endParaRPr>
          </a:p>
        </p:txBody>
      </p:sp>
    </p:spTree>
    <p:extLst>
      <p:ext uri="{BB962C8B-B14F-4D97-AF65-F5344CB8AC3E}">
        <p14:creationId xmlns:p14="http://schemas.microsoft.com/office/powerpoint/2010/main" val="197436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MY" dirty="0" smtClean="0"/>
              <a:t>Introduction</a:t>
            </a:r>
            <a:endParaRPr lang="en-MY" dirty="0"/>
          </a:p>
        </p:txBody>
      </p:sp>
      <p:sp>
        <p:nvSpPr>
          <p:cNvPr id="3" name="Content Placeholder 2"/>
          <p:cNvSpPr>
            <a:spLocks noGrp="1"/>
          </p:cNvSpPr>
          <p:nvPr>
            <p:ph idx="1"/>
          </p:nvPr>
        </p:nvSpPr>
        <p:spPr>
          <a:xfrm>
            <a:off x="609600" y="914401"/>
            <a:ext cx="10972800" cy="1686559"/>
          </a:xfrm>
        </p:spPr>
        <p:txBody>
          <a:bodyPr/>
          <a:lstStyle/>
          <a:p>
            <a:r>
              <a:rPr lang="en-MY" sz="2000" dirty="0"/>
              <a:t>If we want to solve an engineering problem (usually of a physical nature), we first have to formulate the problem as a mathematical expression in terms of </a:t>
            </a:r>
            <a:r>
              <a:rPr lang="en-MY" sz="2000" dirty="0" smtClean="0"/>
              <a:t>variables, functions</a:t>
            </a:r>
            <a:r>
              <a:rPr lang="en-MY" sz="2000" dirty="0"/>
              <a:t>, and equations. </a:t>
            </a:r>
            <a:endParaRPr lang="en-MY" sz="2000" dirty="0" smtClean="0"/>
          </a:p>
          <a:p>
            <a:r>
              <a:rPr lang="en-MY" sz="2000" dirty="0" smtClean="0"/>
              <a:t>A </a:t>
            </a:r>
            <a:r>
              <a:rPr lang="en-MY" sz="2000" dirty="0"/>
              <a:t>model is very often an equation containing derivatives of an unknown function. </a:t>
            </a:r>
            <a:endParaRPr lang="en-MY" sz="2000" dirty="0" smtClean="0"/>
          </a:p>
          <a:p>
            <a:r>
              <a:rPr lang="en-MY" sz="2000" dirty="0" smtClean="0"/>
              <a:t>Such </a:t>
            </a:r>
            <a:r>
              <a:rPr lang="en-MY" sz="2000" dirty="0"/>
              <a:t>a model is called a </a:t>
            </a:r>
            <a:r>
              <a:rPr lang="en-MY" sz="2000" b="1" dirty="0"/>
              <a:t>differential equation</a:t>
            </a:r>
            <a:r>
              <a:rPr lang="en-MY" sz="2000" dirty="0"/>
              <a:t>.</a:t>
            </a:r>
          </a:p>
        </p:txBody>
      </p:sp>
      <p:pic>
        <p:nvPicPr>
          <p:cNvPr id="4" name="Content Placeholder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bwMode="auto">
          <a:xfrm>
            <a:off x="4081919" y="2370782"/>
            <a:ext cx="4208642" cy="374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729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657"/>
            <a:ext cx="10972800" cy="1143000"/>
          </a:xfrm>
        </p:spPr>
        <p:txBody>
          <a:bodyPr/>
          <a:lstStyle/>
          <a:p>
            <a:r>
              <a:rPr lang="en-MY" dirty="0" smtClean="0"/>
              <a:t>DEFINITION</a:t>
            </a:r>
            <a:endParaRPr lang="en-MY" dirty="0"/>
          </a:p>
        </p:txBody>
      </p:sp>
      <p:sp>
        <p:nvSpPr>
          <p:cNvPr id="3" name="Content Placeholder 2"/>
          <p:cNvSpPr>
            <a:spLocks noGrp="1"/>
          </p:cNvSpPr>
          <p:nvPr>
            <p:ph idx="1"/>
          </p:nvPr>
        </p:nvSpPr>
        <p:spPr>
          <a:xfrm>
            <a:off x="838200" y="877786"/>
            <a:ext cx="10515600" cy="1180811"/>
          </a:xfrm>
        </p:spPr>
        <p:txBody>
          <a:bodyPr/>
          <a:lstStyle/>
          <a:p>
            <a:pPr marL="0" indent="0">
              <a:buNone/>
            </a:pPr>
            <a:r>
              <a:rPr lang="en-MY" b="1" dirty="0"/>
              <a:t>Differential </a:t>
            </a:r>
            <a:r>
              <a:rPr lang="en-MY" b="1" dirty="0" smtClean="0"/>
              <a:t>Equation: </a:t>
            </a:r>
            <a:r>
              <a:rPr lang="en-MY" dirty="0" smtClean="0"/>
              <a:t>An equation which involves </a:t>
            </a:r>
            <a:r>
              <a:rPr lang="en-MY" dirty="0" smtClean="0">
                <a:solidFill>
                  <a:srgbClr val="FF0000"/>
                </a:solidFill>
              </a:rPr>
              <a:t>differential co-efficient </a:t>
            </a:r>
            <a:r>
              <a:rPr lang="en-MY" dirty="0" smtClean="0"/>
              <a:t>is called a differential equation. </a:t>
            </a:r>
            <a:r>
              <a:rPr lang="en-MY" dirty="0"/>
              <a:t>The words </a:t>
            </a:r>
            <a:r>
              <a:rPr lang="en-MY" i="1" dirty="0"/>
              <a:t>differential </a:t>
            </a:r>
            <a:r>
              <a:rPr lang="en-MY" dirty="0"/>
              <a:t>and </a:t>
            </a:r>
            <a:r>
              <a:rPr lang="en-MY" i="1" dirty="0"/>
              <a:t>equation </a:t>
            </a:r>
            <a:r>
              <a:rPr lang="en-MY" dirty="0"/>
              <a:t>certainly suggest solving some kind of equation that contains derivatives.</a:t>
            </a:r>
          </a:p>
          <a:p>
            <a:pPr marL="0" indent="0">
              <a:buNone/>
            </a:pPr>
            <a:endParaRPr lang="en-MY" dirty="0"/>
          </a:p>
        </p:txBody>
      </p:sp>
      <p:pic>
        <p:nvPicPr>
          <p:cNvPr id="4" name="Picture 3"/>
          <p:cNvPicPr>
            <a:picLocks noChangeAspect="1"/>
          </p:cNvPicPr>
          <p:nvPr/>
        </p:nvPicPr>
        <p:blipFill>
          <a:blip r:embed="rId3"/>
          <a:stretch>
            <a:fillRect/>
          </a:stretch>
        </p:blipFill>
        <p:spPr>
          <a:xfrm>
            <a:off x="1268676" y="3047335"/>
            <a:ext cx="2123955" cy="1054850"/>
          </a:xfrm>
          <a:prstGeom prst="rect">
            <a:avLst/>
          </a:prstGeom>
        </p:spPr>
      </p:pic>
      <p:pic>
        <p:nvPicPr>
          <p:cNvPr id="5" name="Picture 4"/>
          <p:cNvPicPr>
            <a:picLocks noChangeAspect="1"/>
          </p:cNvPicPr>
          <p:nvPr/>
        </p:nvPicPr>
        <p:blipFill>
          <a:blip r:embed="rId4"/>
          <a:stretch>
            <a:fillRect/>
          </a:stretch>
        </p:blipFill>
        <p:spPr>
          <a:xfrm>
            <a:off x="3713544" y="3164132"/>
            <a:ext cx="2948163" cy="938052"/>
          </a:xfrm>
          <a:prstGeom prst="rect">
            <a:avLst/>
          </a:prstGeom>
        </p:spPr>
      </p:pic>
      <p:pic>
        <p:nvPicPr>
          <p:cNvPr id="6" name="Picture 5"/>
          <p:cNvPicPr>
            <a:picLocks noChangeAspect="1"/>
          </p:cNvPicPr>
          <p:nvPr/>
        </p:nvPicPr>
        <p:blipFill>
          <a:blip r:embed="rId5"/>
          <a:stretch>
            <a:fillRect/>
          </a:stretch>
        </p:blipFill>
        <p:spPr>
          <a:xfrm>
            <a:off x="6982620" y="3164132"/>
            <a:ext cx="2490428" cy="1049208"/>
          </a:xfrm>
          <a:prstGeom prst="rect">
            <a:avLst/>
          </a:prstGeom>
        </p:spPr>
      </p:pic>
      <p:pic>
        <p:nvPicPr>
          <p:cNvPr id="7" name="Picture 6"/>
          <p:cNvPicPr>
            <a:picLocks noChangeAspect="1"/>
          </p:cNvPicPr>
          <p:nvPr/>
        </p:nvPicPr>
        <p:blipFill>
          <a:blip r:embed="rId6"/>
          <a:stretch>
            <a:fillRect/>
          </a:stretch>
        </p:blipFill>
        <p:spPr>
          <a:xfrm>
            <a:off x="2735913" y="4613747"/>
            <a:ext cx="2461206" cy="820402"/>
          </a:xfrm>
          <a:prstGeom prst="rect">
            <a:avLst/>
          </a:prstGeom>
        </p:spPr>
      </p:pic>
      <p:pic>
        <p:nvPicPr>
          <p:cNvPr id="8" name="Picture 7"/>
          <p:cNvPicPr>
            <a:picLocks noChangeAspect="1"/>
          </p:cNvPicPr>
          <p:nvPr/>
        </p:nvPicPr>
        <p:blipFill>
          <a:blip r:embed="rId7"/>
          <a:stretch>
            <a:fillRect/>
          </a:stretch>
        </p:blipFill>
        <p:spPr>
          <a:xfrm>
            <a:off x="5668170" y="4603243"/>
            <a:ext cx="2121396" cy="922346"/>
          </a:xfrm>
          <a:prstGeom prst="rect">
            <a:avLst/>
          </a:prstGeom>
        </p:spPr>
      </p:pic>
    </p:spTree>
    <p:extLst>
      <p:ext uri="{BB962C8B-B14F-4D97-AF65-F5344CB8AC3E}">
        <p14:creationId xmlns:p14="http://schemas.microsoft.com/office/powerpoint/2010/main" val="403517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663" y="15369"/>
            <a:ext cx="10972800" cy="1143000"/>
          </a:xfrm>
        </p:spPr>
        <p:txBody>
          <a:bodyPr/>
          <a:lstStyle/>
          <a:p>
            <a:r>
              <a:rPr lang="en-MY" dirty="0"/>
              <a:t>T</a:t>
            </a:r>
            <a:r>
              <a:rPr lang="en-MY" dirty="0" smtClean="0"/>
              <a:t>ypes of differential equation</a:t>
            </a:r>
            <a:endParaRPr lang="en-M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5324989"/>
              </p:ext>
            </p:extLst>
          </p:nvPr>
        </p:nvGraphicFramePr>
        <p:xfrm>
          <a:off x="-362791" y="1410789"/>
          <a:ext cx="7704118" cy="4480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6056289" y="1767905"/>
            <a:ext cx="5380708" cy="1502228"/>
          </a:xfrm>
          <a:prstGeom prst="rect">
            <a:avLst/>
          </a:prstGeom>
        </p:spPr>
      </p:pic>
      <p:pic>
        <p:nvPicPr>
          <p:cNvPr id="6" name="Picture 5"/>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6056289" y="3879669"/>
            <a:ext cx="5961539" cy="1907177"/>
          </a:xfrm>
          <a:prstGeom prst="rect">
            <a:avLst/>
          </a:prstGeom>
        </p:spPr>
      </p:pic>
    </p:spTree>
    <p:extLst>
      <p:ext uri="{BB962C8B-B14F-4D97-AF65-F5344CB8AC3E}">
        <p14:creationId xmlns:p14="http://schemas.microsoft.com/office/powerpoint/2010/main" val="294391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54074"/>
          </a:xfrm>
        </p:spPr>
        <p:txBody>
          <a:bodyPr>
            <a:normAutofit/>
          </a:bodyPr>
          <a:lstStyle/>
          <a:p>
            <a:r>
              <a:rPr lang="en-MY" dirty="0" smtClean="0"/>
              <a:t>Order and degree of a differential equation</a:t>
            </a:r>
            <a:endParaRPr lang="en-MY" dirty="0"/>
          </a:p>
        </p:txBody>
      </p:sp>
      <p:sp>
        <p:nvSpPr>
          <p:cNvPr id="3" name="Content Placeholder 2"/>
          <p:cNvSpPr>
            <a:spLocks noGrp="1"/>
          </p:cNvSpPr>
          <p:nvPr>
            <p:ph idx="1"/>
          </p:nvPr>
        </p:nvSpPr>
        <p:spPr>
          <a:xfrm>
            <a:off x="838200" y="854074"/>
            <a:ext cx="10515600" cy="5657562"/>
          </a:xfrm>
        </p:spPr>
        <p:txBody>
          <a:bodyPr>
            <a:normAutofit fontScale="85000" lnSpcReduction="20000"/>
          </a:bodyPr>
          <a:lstStyle/>
          <a:p>
            <a:endParaRPr lang="ms-MY" dirty="0"/>
          </a:p>
          <a:p>
            <a:r>
              <a:rPr lang="en-MY" dirty="0"/>
              <a:t>An ODE is said to be of </a:t>
            </a:r>
            <a:r>
              <a:rPr lang="en-MY" b="1" dirty="0"/>
              <a:t>order </a:t>
            </a:r>
            <a:r>
              <a:rPr lang="en-MY" i="1" dirty="0"/>
              <a:t>n </a:t>
            </a:r>
            <a:r>
              <a:rPr lang="en-MY" dirty="0"/>
              <a:t>if the </a:t>
            </a:r>
            <a:r>
              <a:rPr lang="en-MY" i="1" dirty="0"/>
              <a:t>n</a:t>
            </a:r>
            <a:r>
              <a:rPr lang="en-MY" dirty="0"/>
              <a:t>th derivative of the unknown function </a:t>
            </a:r>
            <a:r>
              <a:rPr lang="en-MY" i="1" dirty="0"/>
              <a:t>y </a:t>
            </a:r>
            <a:r>
              <a:rPr lang="en-MY" dirty="0"/>
              <a:t>is the highest derivative of </a:t>
            </a:r>
            <a:r>
              <a:rPr lang="en-MY" i="1" dirty="0"/>
              <a:t>y </a:t>
            </a:r>
            <a:r>
              <a:rPr lang="en-MY" dirty="0"/>
              <a:t>in the equation</a:t>
            </a:r>
            <a:endParaRPr lang="en-MY" dirty="0" smtClean="0"/>
          </a:p>
          <a:p>
            <a:r>
              <a:rPr lang="en-MY" dirty="0" smtClean="0"/>
              <a:t>The </a:t>
            </a:r>
            <a:r>
              <a:rPr lang="en-MY" dirty="0" smtClean="0">
                <a:solidFill>
                  <a:srgbClr val="FF0000"/>
                </a:solidFill>
              </a:rPr>
              <a:t>order</a:t>
            </a:r>
            <a:r>
              <a:rPr lang="en-MY" dirty="0" smtClean="0"/>
              <a:t> of a differential equation is the order of the </a:t>
            </a:r>
            <a:r>
              <a:rPr lang="en-MY" dirty="0" smtClean="0">
                <a:solidFill>
                  <a:srgbClr val="FF0000"/>
                </a:solidFill>
              </a:rPr>
              <a:t>highest</a:t>
            </a:r>
            <a:r>
              <a:rPr lang="en-MY" dirty="0" smtClean="0"/>
              <a:t> differential co-efficient present equation. Consider</a:t>
            </a:r>
          </a:p>
          <a:p>
            <a:endParaRPr lang="en-MY" dirty="0"/>
          </a:p>
          <a:p>
            <a:endParaRPr lang="en-MY" dirty="0" smtClean="0"/>
          </a:p>
          <a:p>
            <a:endParaRPr lang="en-MY" dirty="0" smtClean="0"/>
          </a:p>
          <a:p>
            <a:endParaRPr lang="en-MY" dirty="0"/>
          </a:p>
          <a:p>
            <a:r>
              <a:rPr lang="en-MY" dirty="0" smtClean="0"/>
              <a:t>The order of the above equations is 2.</a:t>
            </a:r>
          </a:p>
          <a:p>
            <a:r>
              <a:rPr lang="en-MY" dirty="0" smtClean="0"/>
              <a:t>The </a:t>
            </a:r>
            <a:r>
              <a:rPr lang="en-MY" dirty="0" smtClean="0">
                <a:solidFill>
                  <a:srgbClr val="FF0000"/>
                </a:solidFill>
              </a:rPr>
              <a:t>degree</a:t>
            </a:r>
            <a:r>
              <a:rPr lang="en-MY" dirty="0" smtClean="0"/>
              <a:t> of a differential equation is the degree of the </a:t>
            </a:r>
            <a:r>
              <a:rPr lang="en-MY" dirty="0" smtClean="0">
                <a:solidFill>
                  <a:srgbClr val="FF0000"/>
                </a:solidFill>
              </a:rPr>
              <a:t>highest</a:t>
            </a:r>
            <a:r>
              <a:rPr lang="en-MY" dirty="0" smtClean="0"/>
              <a:t> derivative after removing the </a:t>
            </a:r>
            <a:r>
              <a:rPr lang="en-MY" dirty="0" smtClean="0">
                <a:solidFill>
                  <a:srgbClr val="FF0000"/>
                </a:solidFill>
              </a:rPr>
              <a:t>radical sign </a:t>
            </a:r>
            <a:r>
              <a:rPr lang="en-MY" dirty="0" smtClean="0"/>
              <a:t>and </a:t>
            </a:r>
            <a:r>
              <a:rPr lang="en-MY" dirty="0" smtClean="0">
                <a:solidFill>
                  <a:srgbClr val="FF0000"/>
                </a:solidFill>
              </a:rPr>
              <a:t>fraction</a:t>
            </a:r>
            <a:r>
              <a:rPr lang="en-MY" dirty="0" smtClean="0"/>
              <a:t>.</a:t>
            </a:r>
          </a:p>
          <a:p>
            <a:r>
              <a:rPr lang="en-MY" dirty="0" smtClean="0"/>
              <a:t>The </a:t>
            </a:r>
            <a:r>
              <a:rPr lang="en-MY" dirty="0" smtClean="0">
                <a:solidFill>
                  <a:srgbClr val="FF0000"/>
                </a:solidFill>
              </a:rPr>
              <a:t>degree </a:t>
            </a:r>
            <a:r>
              <a:rPr lang="en-MY" dirty="0" smtClean="0"/>
              <a:t>of the equation (1) and (2) is 1. The degree of equation (3) is 2. </a:t>
            </a:r>
            <a:endParaRPr lang="en-MY" dirty="0"/>
          </a:p>
        </p:txBody>
      </p:sp>
      <p:pic>
        <p:nvPicPr>
          <p:cNvPr id="4" name="Picture 3"/>
          <p:cNvPicPr>
            <a:picLocks noChangeAspect="1"/>
          </p:cNvPicPr>
          <p:nvPr/>
        </p:nvPicPr>
        <p:blipFill>
          <a:blip r:embed="rId3"/>
          <a:stretch>
            <a:fillRect/>
          </a:stretch>
        </p:blipFill>
        <p:spPr>
          <a:xfrm>
            <a:off x="2564775" y="2735033"/>
            <a:ext cx="7062450" cy="1501197"/>
          </a:xfrm>
          <a:prstGeom prst="rect">
            <a:avLst/>
          </a:prstGeom>
        </p:spPr>
      </p:pic>
    </p:spTree>
    <p:extLst>
      <p:ext uri="{BB962C8B-B14F-4D97-AF65-F5344CB8AC3E}">
        <p14:creationId xmlns:p14="http://schemas.microsoft.com/office/powerpoint/2010/main" val="347530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809432" y="1588929"/>
            <a:ext cx="9236029" cy="4080351"/>
          </a:xfrm>
          <a:prstGeom prst="rect">
            <a:avLst/>
          </a:prstGeom>
        </p:spPr>
      </p:pic>
    </p:spTree>
    <p:extLst>
      <p:ext uri="{BB962C8B-B14F-4D97-AF65-F5344CB8AC3E}">
        <p14:creationId xmlns:p14="http://schemas.microsoft.com/office/powerpoint/2010/main" val="42157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92620"/>
          </a:xfrm>
        </p:spPr>
        <p:txBody>
          <a:bodyPr>
            <a:normAutofit/>
          </a:bodyPr>
          <a:lstStyle/>
          <a:p>
            <a:r>
              <a:rPr lang="en-MY" sz="4000" dirty="0"/>
              <a:t>F</a:t>
            </a:r>
            <a:r>
              <a:rPr lang="en-MY" sz="4000" dirty="0" smtClean="0"/>
              <a:t>ormation of differential equations</a:t>
            </a:r>
            <a:endParaRPr lang="en-MY" sz="4000" dirty="0"/>
          </a:p>
        </p:txBody>
      </p:sp>
      <p:sp>
        <p:nvSpPr>
          <p:cNvPr id="3" name="Content Placeholder 2"/>
          <p:cNvSpPr>
            <a:spLocks noGrp="1"/>
          </p:cNvSpPr>
          <p:nvPr>
            <p:ph idx="1"/>
          </p:nvPr>
        </p:nvSpPr>
        <p:spPr>
          <a:xfrm>
            <a:off x="1846217" y="2089743"/>
            <a:ext cx="10515600" cy="1000702"/>
          </a:xfrm>
        </p:spPr>
        <p:txBody>
          <a:bodyPr/>
          <a:lstStyle/>
          <a:p>
            <a:pPr marL="0" indent="0">
              <a:buNone/>
            </a:pPr>
            <a:r>
              <a:rPr lang="en-MY" dirty="0" smtClean="0"/>
              <a:t>The differential equations can be formed by </a:t>
            </a:r>
          </a:p>
          <a:p>
            <a:pPr marL="400050" lvl="1" indent="0">
              <a:buNone/>
            </a:pPr>
            <a:r>
              <a:rPr lang="en-MY" dirty="0" smtClean="0"/>
              <a:t>(</a:t>
            </a:r>
            <a:r>
              <a:rPr lang="en-MY" dirty="0" err="1" smtClean="0"/>
              <a:t>i</a:t>
            </a:r>
            <a:r>
              <a:rPr lang="en-MY" dirty="0" smtClean="0"/>
              <a:t>) differentiating the ordinary equation</a:t>
            </a:r>
          </a:p>
          <a:p>
            <a:pPr marL="400050" lvl="1" indent="0">
              <a:buNone/>
            </a:pPr>
            <a:r>
              <a:rPr lang="en-MY" dirty="0" smtClean="0"/>
              <a:t>(ii) eliminating the arbitrary constants.</a:t>
            </a:r>
            <a:endParaRPr lang="en-MY" dirty="0"/>
          </a:p>
        </p:txBody>
      </p:sp>
    </p:spTree>
    <p:extLst>
      <p:ext uri="{BB962C8B-B14F-4D97-AF65-F5344CB8AC3E}">
        <p14:creationId xmlns:p14="http://schemas.microsoft.com/office/powerpoint/2010/main" val="2319764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7813"/>
            <a:ext cx="10515600" cy="704841"/>
          </a:xfrm>
        </p:spPr>
        <p:txBody>
          <a:bodyPr>
            <a:noAutofit/>
          </a:bodyPr>
          <a:lstStyle/>
          <a:p>
            <a:r>
              <a:rPr lang="en-MY" sz="3600" dirty="0" smtClean="0"/>
              <a:t>Example formation of differential equations</a:t>
            </a:r>
            <a:endParaRPr lang="en-MY" sz="3600"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272659" y="3208308"/>
            <a:ext cx="8419969" cy="2593401"/>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272659" y="883474"/>
            <a:ext cx="8419968" cy="2154014"/>
          </a:xfrm>
          <a:prstGeom prst="rect">
            <a:avLst/>
          </a:prstGeom>
        </p:spPr>
      </p:pic>
    </p:spTree>
    <p:extLst>
      <p:ext uri="{BB962C8B-B14F-4D97-AF65-F5344CB8AC3E}">
        <p14:creationId xmlns:p14="http://schemas.microsoft.com/office/powerpoint/2010/main" val="227308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74" y="2520533"/>
            <a:ext cx="10972800" cy="1143000"/>
          </a:xfrm>
        </p:spPr>
        <p:txBody>
          <a:bodyPr/>
          <a:lstStyle/>
          <a:p>
            <a:r>
              <a:rPr lang="en-MY" dirty="0"/>
              <a:t>Initial-value problem</a:t>
            </a:r>
          </a:p>
        </p:txBody>
      </p:sp>
    </p:spTree>
    <p:extLst>
      <p:ext uri="{BB962C8B-B14F-4D97-AF65-F5344CB8AC3E}">
        <p14:creationId xmlns:p14="http://schemas.microsoft.com/office/powerpoint/2010/main" val="3633324621"/>
      </p:ext>
    </p:extLst>
  </p:cSld>
  <p:clrMapOvr>
    <a:masterClrMapping/>
  </p:clrMapOvr>
</p:sld>
</file>

<file path=ppt/theme/_rels/theme10.xml.rels><?xml version="1.0" encoding="UTF-8" standalone="yes"?>
<Relationships xmlns="http://schemas.openxmlformats.org/package/2006/relationships"><Relationship Id="rId1" Type="http://schemas.openxmlformats.org/officeDocument/2006/relationships/image" Target="../media/image11.jpeg"/></Relationships>
</file>

<file path=ppt/theme/_rels/theme12.xml.rels><?xml version="1.0" encoding="UTF-8" standalone="yes"?>
<Relationships xmlns="http://schemas.openxmlformats.org/package/2006/relationships"><Relationship Id="rId1" Type="http://schemas.openxmlformats.org/officeDocument/2006/relationships/image" Target="../media/image11.jpeg"/></Relationships>
</file>

<file path=ppt/theme/_rels/theme20.xml.rels><?xml version="1.0" encoding="UTF-8" standalone="yes"?>
<Relationships xmlns="http://schemas.openxmlformats.org/package/2006/relationships"><Relationship Id="rId1" Type="http://schemas.openxmlformats.org/officeDocument/2006/relationships/image" Target="../media/image11.jpeg"/></Relationships>
</file>

<file path=ppt/theme/_rels/theme22.xml.rels><?xml version="1.0" encoding="UTF-8" standalone="yes"?>
<Relationships xmlns="http://schemas.openxmlformats.org/package/2006/relationships"><Relationship Id="rId1" Type="http://schemas.openxmlformats.org/officeDocument/2006/relationships/image" Target="../media/image11.jpeg"/></Relationships>
</file>

<file path=ppt/theme/_rels/theme24.xml.rels><?xml version="1.0" encoding="UTF-8" standalone="yes"?>
<Relationships xmlns="http://schemas.openxmlformats.org/package/2006/relationships"><Relationship Id="rId1" Type="http://schemas.openxmlformats.org/officeDocument/2006/relationships/image" Target="../media/image11.jpeg"/></Relationships>
</file>

<file path=ppt/theme/_rels/theme8.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heme1" id="{281E858F-608F-49E0-A834-785ED8FDC066}" vid="{2DB033C6-4D0E-4C7E-B101-D3A23EB837B3}"/>
    </a:ext>
  </a:extLst>
</a:theme>
</file>

<file path=ppt/theme/theme10.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1.xml><?xml version="1.0" encoding="utf-8"?>
<a:theme xmlns:a="http://schemas.openxmlformats.org/drawingml/2006/main" name="4_Langfield_4e">
  <a:themeElements>
    <a:clrScheme name="2_Langfield_4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2_Langfield_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Langfield_4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2_Langfield_4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2_Langfield_4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Langfield_4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2_Langfield_4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2_Langfield_4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2_Langfield_4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3.xml><?xml version="1.0" encoding="utf-8"?>
<a:theme xmlns:a="http://schemas.openxmlformats.org/drawingml/2006/main" name="1_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_Theme3">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3_Theme1">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4_Theme1">
  <a:themeElements>
    <a:clrScheme name="Puffet_templat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Puffe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uffet_templat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Puffet_templat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Puffet_templat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uffet_templat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Puffet_templat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Puffet_templat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Puffet_templat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5_Langfield_4e">
  <a:themeElements>
    <a:clrScheme name="2_Langfield_4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2_Langfield_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Langfield_4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2_Langfield_4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2_Langfield_4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Langfield_4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2_Langfield_4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2_Langfield_4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2_Langfield_4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3">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1.xml><?xml version="1.0" encoding="utf-8"?>
<a:theme xmlns:a="http://schemas.openxmlformats.org/drawingml/2006/main" name="6_Langfield_4e">
  <a:themeElements>
    <a:clrScheme name="2_Langfield_4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2_Langfield_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Langfield_4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2_Langfield_4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2_Langfield_4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Langfield_4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2_Langfield_4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2_Langfield_4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2_Langfield_4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4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3.xml><?xml version="1.0" encoding="utf-8"?>
<a:theme xmlns:a="http://schemas.openxmlformats.org/drawingml/2006/main" name="7_Langfield_4e">
  <a:themeElements>
    <a:clrScheme name="2_Langfield_4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2_Langfield_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Langfield_4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2_Langfield_4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2_Langfield_4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Langfield_4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2_Langfield_4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2_Langfield_4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2_Langfield_4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5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heme1">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Theme1">
  <a:themeElements>
    <a:clrScheme name="Puffet_templat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Puffe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uffet_templat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Puffet_templat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Puffet_templat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uffet_templat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Puffet_templat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Puffet_templat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Puffet_templat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Langfield_4e">
  <a:themeElements>
    <a:clrScheme name="2_Langfield_4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2_Langfield_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Langfield_4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2_Langfield_4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2_Langfield_4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Langfield_4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2_Langfield_4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2_Langfield_4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2_Langfield_4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9.xml><?xml version="1.0" encoding="utf-8"?>
<a:theme xmlns:a="http://schemas.openxmlformats.org/drawingml/2006/main" name="3_Langfield_4e">
  <a:themeElements>
    <a:clrScheme name="2_Langfield_4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2_Langfield_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Langfield_4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2_Langfield_4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2_Langfield_4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Langfield_4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2_Langfield_4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2_Langfield_4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2_Langfield_4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0.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7.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8.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9.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Theme1</Template>
  <TotalTime>952</TotalTime>
  <Words>1149</Words>
  <Application>Microsoft Office PowerPoint</Application>
  <PresentationFormat>Custom</PresentationFormat>
  <Paragraphs>109</Paragraphs>
  <Slides>19</Slides>
  <Notes>8</Notes>
  <HiddenSlides>0</HiddenSlides>
  <MMClips>0</MMClips>
  <ScaleCrop>false</ScaleCrop>
  <HeadingPairs>
    <vt:vector size="4" baseType="variant">
      <vt:variant>
        <vt:lpstr>Theme</vt:lpstr>
      </vt:variant>
      <vt:variant>
        <vt:i4>25</vt:i4>
      </vt:variant>
      <vt:variant>
        <vt:lpstr>Slide Titles</vt:lpstr>
      </vt:variant>
      <vt:variant>
        <vt:i4>19</vt:i4>
      </vt:variant>
    </vt:vector>
  </HeadingPairs>
  <TitlesOfParts>
    <vt:vector size="44" baseType="lpstr">
      <vt:lpstr>Theme1</vt:lpstr>
      <vt:lpstr>Theme3</vt:lpstr>
      <vt:lpstr>Theme2</vt:lpstr>
      <vt:lpstr>1_Default Design</vt:lpstr>
      <vt:lpstr>1_Theme1</vt:lpstr>
      <vt:lpstr>2_Theme1</vt:lpstr>
      <vt:lpstr>2_Langfield_4e</vt:lpstr>
      <vt:lpstr>Flow</vt:lpstr>
      <vt:lpstr>3_Langfield_4e</vt:lpstr>
      <vt:lpstr>1_Flow</vt:lpstr>
      <vt:lpstr>4_Langfield_4e</vt:lpstr>
      <vt:lpstr>2_Flow</vt:lpstr>
      <vt:lpstr>1_Theme2</vt:lpstr>
      <vt:lpstr>2_Default Design</vt:lpstr>
      <vt:lpstr>1_Theme3</vt:lpstr>
      <vt:lpstr>3_Default Design</vt:lpstr>
      <vt:lpstr>3_Theme1</vt:lpstr>
      <vt:lpstr>4_Theme1</vt:lpstr>
      <vt:lpstr>5_Langfield_4e</vt:lpstr>
      <vt:lpstr>3_Flow</vt:lpstr>
      <vt:lpstr>6_Langfield_4e</vt:lpstr>
      <vt:lpstr>4_Flow</vt:lpstr>
      <vt:lpstr>7_Langfield_4e</vt:lpstr>
      <vt:lpstr>5_Flow</vt:lpstr>
      <vt:lpstr>Office Theme</vt:lpstr>
      <vt:lpstr>By: Dr. Nur Syazana Rashidi</vt:lpstr>
      <vt:lpstr>Introduction</vt:lpstr>
      <vt:lpstr>DEFINITION</vt:lpstr>
      <vt:lpstr>Types of differential equation</vt:lpstr>
      <vt:lpstr>Order and degree of a differential equation</vt:lpstr>
      <vt:lpstr>PowerPoint Presentation</vt:lpstr>
      <vt:lpstr>Formation of differential equations</vt:lpstr>
      <vt:lpstr>Example formation of differential equations</vt:lpstr>
      <vt:lpstr>Initial-value problem</vt:lpstr>
      <vt:lpstr>Initial-value problem</vt:lpstr>
      <vt:lpstr>First- and Second-Order IVPs</vt:lpstr>
      <vt:lpstr>Example : First-Order IVPs</vt:lpstr>
      <vt:lpstr>Example : First-Order IVPs</vt:lpstr>
      <vt:lpstr>Example : Second-Order IVP</vt:lpstr>
      <vt:lpstr>EXAMPLE IVP 1</vt:lpstr>
      <vt:lpstr>EXAMPLE IVP 2</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57</cp:revision>
  <dcterms:created xsi:type="dcterms:W3CDTF">2020-10-05T14:44:34Z</dcterms:created>
  <dcterms:modified xsi:type="dcterms:W3CDTF">2022-10-20T07:27:03Z</dcterms:modified>
</cp:coreProperties>
</file>