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89" r:id="rId7"/>
    <p:sldId id="290" r:id="rId8"/>
    <p:sldId id="291" r:id="rId9"/>
    <p:sldId id="292" r:id="rId10"/>
    <p:sldId id="295" r:id="rId11"/>
    <p:sldId id="296" r:id="rId12"/>
    <p:sldId id="294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3" r:id="rId21"/>
    <p:sldId id="305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48B40-0A86-424B-8882-1051F2F1FB1B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68435BE-4144-4718-A58B-B4588B5783C2}">
      <dgm:prSet phldrT="[Text]"/>
      <dgm:spPr/>
      <dgm:t>
        <a:bodyPr/>
        <a:lstStyle/>
        <a:p>
          <a:r>
            <a:rPr lang="en-US" dirty="0"/>
            <a:t>Digital Logic Families</a:t>
          </a:r>
        </a:p>
      </dgm:t>
    </dgm:pt>
    <dgm:pt modelId="{EEA31C1D-5B69-44A9-9B30-7AC872C232CE}" type="parTrans" cxnId="{A7226AD7-E1E4-43C0-90B6-7B8728268416}">
      <dgm:prSet/>
      <dgm:spPr/>
      <dgm:t>
        <a:bodyPr/>
        <a:lstStyle/>
        <a:p>
          <a:endParaRPr lang="en-US"/>
        </a:p>
      </dgm:t>
    </dgm:pt>
    <dgm:pt modelId="{962F3CBA-E7CE-4BC1-B93E-B10E3A34EBC4}" type="sibTrans" cxnId="{A7226AD7-E1E4-43C0-90B6-7B8728268416}">
      <dgm:prSet/>
      <dgm:spPr/>
      <dgm:t>
        <a:bodyPr/>
        <a:lstStyle/>
        <a:p>
          <a:endParaRPr lang="en-US"/>
        </a:p>
      </dgm:t>
    </dgm:pt>
    <dgm:pt modelId="{5DF25B7D-E973-4D89-A6F0-4931DEAF8CE0}">
      <dgm:prSet phldrT="[Text]"/>
      <dgm:spPr/>
      <dgm:t>
        <a:bodyPr/>
        <a:lstStyle/>
        <a:p>
          <a:r>
            <a:rPr lang="en-US" dirty="0"/>
            <a:t>Bipolar logic family</a:t>
          </a:r>
        </a:p>
      </dgm:t>
    </dgm:pt>
    <dgm:pt modelId="{A3D7C5A4-2707-4889-8EDB-15CDACDB2217}" type="parTrans" cxnId="{1FF9173F-95C4-474E-969A-27ED3D6BEC07}">
      <dgm:prSet/>
      <dgm:spPr/>
      <dgm:t>
        <a:bodyPr/>
        <a:lstStyle/>
        <a:p>
          <a:endParaRPr lang="en-US"/>
        </a:p>
      </dgm:t>
    </dgm:pt>
    <dgm:pt modelId="{D04E5352-341E-4655-8CBF-F42A3BC205AA}" type="sibTrans" cxnId="{1FF9173F-95C4-474E-969A-27ED3D6BEC07}">
      <dgm:prSet/>
      <dgm:spPr/>
      <dgm:t>
        <a:bodyPr/>
        <a:lstStyle/>
        <a:p>
          <a:endParaRPr lang="en-US"/>
        </a:p>
      </dgm:t>
    </dgm:pt>
    <dgm:pt modelId="{97F8EFC0-B71C-4091-9A22-3ABCCDD3E408}">
      <dgm:prSet phldrT="[Text]"/>
      <dgm:spPr/>
      <dgm:t>
        <a:bodyPr/>
        <a:lstStyle/>
        <a:p>
          <a:r>
            <a:rPr lang="en-US" dirty="0"/>
            <a:t>Saturated</a:t>
          </a:r>
        </a:p>
      </dgm:t>
    </dgm:pt>
    <dgm:pt modelId="{02A82EA6-F90F-4F5A-BC9A-99B6E5AADE71}" type="parTrans" cxnId="{8969373D-C029-44B5-97C3-4AC8AB0EE305}">
      <dgm:prSet/>
      <dgm:spPr/>
      <dgm:t>
        <a:bodyPr/>
        <a:lstStyle/>
        <a:p>
          <a:endParaRPr lang="en-US"/>
        </a:p>
      </dgm:t>
    </dgm:pt>
    <dgm:pt modelId="{5BD8E8AA-8736-49B8-9A87-01BDDA21FD15}" type="sibTrans" cxnId="{8969373D-C029-44B5-97C3-4AC8AB0EE305}">
      <dgm:prSet/>
      <dgm:spPr/>
      <dgm:t>
        <a:bodyPr/>
        <a:lstStyle/>
        <a:p>
          <a:endParaRPr lang="en-US"/>
        </a:p>
      </dgm:t>
    </dgm:pt>
    <dgm:pt modelId="{AE883CCB-9FC0-452B-92CD-D4A2B1FAE925}">
      <dgm:prSet phldrT="[Text]"/>
      <dgm:spPr/>
      <dgm:t>
        <a:bodyPr/>
        <a:lstStyle/>
        <a:p>
          <a:r>
            <a:rPr lang="en-US" dirty="0"/>
            <a:t>Non Saturated</a:t>
          </a:r>
        </a:p>
      </dgm:t>
    </dgm:pt>
    <dgm:pt modelId="{04B9F593-0282-4A3D-AD9E-366703A4E15F}" type="parTrans" cxnId="{C466878D-E01F-44F4-A0B7-613923C27F6D}">
      <dgm:prSet/>
      <dgm:spPr/>
      <dgm:t>
        <a:bodyPr/>
        <a:lstStyle/>
        <a:p>
          <a:endParaRPr lang="en-US"/>
        </a:p>
      </dgm:t>
    </dgm:pt>
    <dgm:pt modelId="{0285EECB-0F77-4C34-BBE4-5E0F1FC787CC}" type="sibTrans" cxnId="{C466878D-E01F-44F4-A0B7-613923C27F6D}">
      <dgm:prSet/>
      <dgm:spPr/>
      <dgm:t>
        <a:bodyPr/>
        <a:lstStyle/>
        <a:p>
          <a:endParaRPr lang="en-US"/>
        </a:p>
      </dgm:t>
    </dgm:pt>
    <dgm:pt modelId="{E092E8F4-624D-4739-9F9D-0980867B7461}">
      <dgm:prSet phldrT="[Text]"/>
      <dgm:spPr/>
      <dgm:t>
        <a:bodyPr/>
        <a:lstStyle/>
        <a:p>
          <a:r>
            <a:rPr lang="en-US" dirty="0" err="1"/>
            <a:t>Uni</a:t>
          </a:r>
          <a:r>
            <a:rPr lang="en-US" dirty="0"/>
            <a:t> polar logic family</a:t>
          </a:r>
        </a:p>
      </dgm:t>
    </dgm:pt>
    <dgm:pt modelId="{B0920BB8-2F97-4C5C-9E3E-3C8CFE7B34FC}" type="parTrans" cxnId="{4ED27AA9-613A-47A9-B2D6-3DDB1882CFBE}">
      <dgm:prSet/>
      <dgm:spPr/>
      <dgm:t>
        <a:bodyPr/>
        <a:lstStyle/>
        <a:p>
          <a:endParaRPr lang="en-US"/>
        </a:p>
      </dgm:t>
    </dgm:pt>
    <dgm:pt modelId="{22E5B171-0687-4D1D-96AA-3B0275A26485}" type="sibTrans" cxnId="{4ED27AA9-613A-47A9-B2D6-3DDB1882CFBE}">
      <dgm:prSet/>
      <dgm:spPr/>
      <dgm:t>
        <a:bodyPr/>
        <a:lstStyle/>
        <a:p>
          <a:endParaRPr lang="en-US"/>
        </a:p>
      </dgm:t>
    </dgm:pt>
    <dgm:pt modelId="{823FC0BC-D3E5-4B72-8557-D2DDDEC22044}">
      <dgm:prSet phldrT="[Text]"/>
      <dgm:spPr/>
      <dgm:t>
        <a:bodyPr/>
        <a:lstStyle/>
        <a:p>
          <a:r>
            <a:rPr lang="en-US" dirty="0"/>
            <a:t>Resistor Transistor Logic(RTL)</a:t>
          </a:r>
        </a:p>
      </dgm:t>
    </dgm:pt>
    <dgm:pt modelId="{7AD76A04-0D8D-458C-AEDA-84E38A7E0FDC}" type="parTrans" cxnId="{94B6D606-60F7-4D87-9A13-35554869FE66}">
      <dgm:prSet/>
      <dgm:spPr/>
      <dgm:t>
        <a:bodyPr/>
        <a:lstStyle/>
        <a:p>
          <a:endParaRPr lang="en-US"/>
        </a:p>
      </dgm:t>
    </dgm:pt>
    <dgm:pt modelId="{9C5151AE-CABD-4598-A194-D84AA03DE85E}" type="sibTrans" cxnId="{94B6D606-60F7-4D87-9A13-35554869FE66}">
      <dgm:prSet/>
      <dgm:spPr/>
      <dgm:t>
        <a:bodyPr/>
        <a:lstStyle/>
        <a:p>
          <a:endParaRPr lang="en-US"/>
        </a:p>
      </dgm:t>
    </dgm:pt>
    <dgm:pt modelId="{FC26951B-F8E6-40AE-8877-DF60529FA248}">
      <dgm:prSet phldrT="[Text]"/>
      <dgm:spPr/>
      <dgm:t>
        <a:bodyPr/>
        <a:lstStyle/>
        <a:p>
          <a:r>
            <a:rPr lang="en-US" dirty="0"/>
            <a:t>Direct coupled transistor logic(DCTL)</a:t>
          </a:r>
        </a:p>
      </dgm:t>
    </dgm:pt>
    <dgm:pt modelId="{72B19346-2887-4FE7-A26D-766F061AA6A8}" type="parTrans" cxnId="{0F528F34-BB14-42B4-81CE-D8792ACB40FD}">
      <dgm:prSet/>
      <dgm:spPr/>
      <dgm:t>
        <a:bodyPr/>
        <a:lstStyle/>
        <a:p>
          <a:endParaRPr lang="en-US"/>
        </a:p>
      </dgm:t>
    </dgm:pt>
    <dgm:pt modelId="{65706B53-0332-4A99-812C-7818AA60C2D2}" type="sibTrans" cxnId="{0F528F34-BB14-42B4-81CE-D8792ACB40FD}">
      <dgm:prSet/>
      <dgm:spPr/>
      <dgm:t>
        <a:bodyPr/>
        <a:lstStyle/>
        <a:p>
          <a:endParaRPr lang="en-US"/>
        </a:p>
      </dgm:t>
    </dgm:pt>
    <dgm:pt modelId="{96D734C5-3094-42C8-AA6D-A38DA9596DD6}">
      <dgm:prSet phldrT="[Text]"/>
      <dgm:spPr/>
      <dgm:t>
        <a:bodyPr/>
        <a:lstStyle/>
        <a:p>
          <a:r>
            <a:rPr lang="en-US" dirty="0"/>
            <a:t>Integrated Injection Logic(IIL)</a:t>
          </a:r>
        </a:p>
      </dgm:t>
    </dgm:pt>
    <dgm:pt modelId="{3BBC2F79-AA53-491E-B4CE-77F5605A65FC}" type="parTrans" cxnId="{6CDA9288-E510-4015-B3C6-1CAEF0A7AE10}">
      <dgm:prSet/>
      <dgm:spPr/>
      <dgm:t>
        <a:bodyPr/>
        <a:lstStyle/>
        <a:p>
          <a:endParaRPr lang="en-US"/>
        </a:p>
      </dgm:t>
    </dgm:pt>
    <dgm:pt modelId="{24796AF0-A3AF-409B-91F5-BC4C0EC07552}" type="sibTrans" cxnId="{6CDA9288-E510-4015-B3C6-1CAEF0A7AE10}">
      <dgm:prSet/>
      <dgm:spPr/>
      <dgm:t>
        <a:bodyPr/>
        <a:lstStyle/>
        <a:p>
          <a:endParaRPr lang="en-US"/>
        </a:p>
      </dgm:t>
    </dgm:pt>
    <dgm:pt modelId="{9603A74F-477D-4D26-97B7-B81827E600B8}">
      <dgm:prSet phldrT="[Text]"/>
      <dgm:spPr/>
      <dgm:t>
        <a:bodyPr/>
        <a:lstStyle/>
        <a:p>
          <a:r>
            <a:rPr lang="en-US" dirty="0"/>
            <a:t>Diode Transistor Logic (DTL)</a:t>
          </a:r>
        </a:p>
      </dgm:t>
    </dgm:pt>
    <dgm:pt modelId="{5B6E49E4-A44C-4C78-9043-06FB849BADAA}" type="parTrans" cxnId="{9AFF6926-1A95-4675-9F2F-FB6BD48DABDA}">
      <dgm:prSet/>
      <dgm:spPr/>
      <dgm:t>
        <a:bodyPr/>
        <a:lstStyle/>
        <a:p>
          <a:endParaRPr lang="en-US"/>
        </a:p>
      </dgm:t>
    </dgm:pt>
    <dgm:pt modelId="{E722CA0B-F779-4245-9BFA-9AB5B2D042FF}" type="sibTrans" cxnId="{9AFF6926-1A95-4675-9F2F-FB6BD48DABDA}">
      <dgm:prSet/>
      <dgm:spPr/>
      <dgm:t>
        <a:bodyPr/>
        <a:lstStyle/>
        <a:p>
          <a:endParaRPr lang="en-US"/>
        </a:p>
      </dgm:t>
    </dgm:pt>
    <dgm:pt modelId="{98106532-916F-4042-A2FE-28DF5041A3D1}">
      <dgm:prSet phldrT="[Text]"/>
      <dgm:spPr/>
      <dgm:t>
        <a:bodyPr/>
        <a:lstStyle/>
        <a:p>
          <a:r>
            <a:rPr lang="en-US" dirty="0"/>
            <a:t>High Threshold Transistor Logic</a:t>
          </a:r>
        </a:p>
      </dgm:t>
    </dgm:pt>
    <dgm:pt modelId="{5CA96008-DEE0-42E3-9A8E-8AFF71294E83}" type="parTrans" cxnId="{86217BED-8D78-454F-9D2E-E7842CE08E51}">
      <dgm:prSet/>
      <dgm:spPr/>
      <dgm:t>
        <a:bodyPr/>
        <a:lstStyle/>
        <a:p>
          <a:endParaRPr lang="en-US"/>
        </a:p>
      </dgm:t>
    </dgm:pt>
    <dgm:pt modelId="{C3D60865-191D-4D23-BABC-D6CEED076FBC}" type="sibTrans" cxnId="{86217BED-8D78-454F-9D2E-E7842CE08E51}">
      <dgm:prSet/>
      <dgm:spPr/>
      <dgm:t>
        <a:bodyPr/>
        <a:lstStyle/>
        <a:p>
          <a:endParaRPr lang="en-US"/>
        </a:p>
      </dgm:t>
    </dgm:pt>
    <dgm:pt modelId="{6754B41E-DBC2-4C5E-BBB3-FEE18CF0E7B2}">
      <dgm:prSet phldrT="[Text]"/>
      <dgm:spPr/>
      <dgm:t>
        <a:bodyPr/>
        <a:lstStyle/>
        <a:p>
          <a:r>
            <a:rPr lang="en-US" dirty="0"/>
            <a:t>Transistor – Transistor Logic (TTL)</a:t>
          </a:r>
        </a:p>
      </dgm:t>
    </dgm:pt>
    <dgm:pt modelId="{57FF1584-5EE7-4CD0-A0E9-4F04034FECA9}" type="parTrans" cxnId="{724EE353-EFB6-42E4-BB34-060A3BB21DC0}">
      <dgm:prSet/>
      <dgm:spPr/>
      <dgm:t>
        <a:bodyPr/>
        <a:lstStyle/>
        <a:p>
          <a:endParaRPr lang="en-US"/>
        </a:p>
      </dgm:t>
    </dgm:pt>
    <dgm:pt modelId="{DE5C76A1-0AF3-4330-A9AC-1F48C0FBA553}" type="sibTrans" cxnId="{724EE353-EFB6-42E4-BB34-060A3BB21DC0}">
      <dgm:prSet/>
      <dgm:spPr/>
      <dgm:t>
        <a:bodyPr/>
        <a:lstStyle/>
        <a:p>
          <a:endParaRPr lang="en-US"/>
        </a:p>
      </dgm:t>
    </dgm:pt>
    <dgm:pt modelId="{E890CE67-47FB-4214-94FC-DDA8CE27BBC2}">
      <dgm:prSet phldrT="[Text]"/>
      <dgm:spPr/>
      <dgm:t>
        <a:bodyPr/>
        <a:lstStyle/>
        <a:p>
          <a:r>
            <a:rPr lang="en-US" dirty="0"/>
            <a:t>Standard TTL</a:t>
          </a:r>
        </a:p>
      </dgm:t>
    </dgm:pt>
    <dgm:pt modelId="{00A677E2-927D-4B0C-AF6D-32C68D94A249}" type="parTrans" cxnId="{03DD2CFB-0448-45DA-B715-1F029D8D59B2}">
      <dgm:prSet/>
      <dgm:spPr/>
      <dgm:t>
        <a:bodyPr/>
        <a:lstStyle/>
        <a:p>
          <a:endParaRPr lang="en-US"/>
        </a:p>
      </dgm:t>
    </dgm:pt>
    <dgm:pt modelId="{314998BC-5261-43CC-A7B7-9BE5C9DE4A4C}" type="sibTrans" cxnId="{03DD2CFB-0448-45DA-B715-1F029D8D59B2}">
      <dgm:prSet/>
      <dgm:spPr/>
      <dgm:t>
        <a:bodyPr/>
        <a:lstStyle/>
        <a:p>
          <a:endParaRPr lang="en-US"/>
        </a:p>
      </dgm:t>
    </dgm:pt>
    <dgm:pt modelId="{CE73939A-D269-4C2A-8F1D-1ECB427A6B94}">
      <dgm:prSet phldrT="[Text]"/>
      <dgm:spPr/>
      <dgm:t>
        <a:bodyPr/>
        <a:lstStyle/>
        <a:p>
          <a:r>
            <a:rPr lang="en-US" dirty="0"/>
            <a:t>High Power TTL</a:t>
          </a:r>
        </a:p>
      </dgm:t>
    </dgm:pt>
    <dgm:pt modelId="{F1753BE3-CD99-4CDE-BE86-FE6DF7A3F42D}" type="parTrans" cxnId="{F6004688-C83E-46C0-B156-F03E3595EE88}">
      <dgm:prSet/>
      <dgm:spPr/>
      <dgm:t>
        <a:bodyPr/>
        <a:lstStyle/>
        <a:p>
          <a:endParaRPr lang="en-US"/>
        </a:p>
      </dgm:t>
    </dgm:pt>
    <dgm:pt modelId="{5EF4ADCD-3575-449F-A311-B6DF2BB2CB79}" type="sibTrans" cxnId="{F6004688-C83E-46C0-B156-F03E3595EE88}">
      <dgm:prSet/>
      <dgm:spPr/>
      <dgm:t>
        <a:bodyPr/>
        <a:lstStyle/>
        <a:p>
          <a:endParaRPr lang="en-US"/>
        </a:p>
      </dgm:t>
    </dgm:pt>
    <dgm:pt modelId="{6FEE6643-6317-4851-8D58-89F57DC8E1A2}">
      <dgm:prSet phldrT="[Text]"/>
      <dgm:spPr/>
      <dgm:t>
        <a:bodyPr/>
        <a:lstStyle/>
        <a:p>
          <a:r>
            <a:rPr lang="en-US" dirty="0"/>
            <a:t>Low Power TTL</a:t>
          </a:r>
        </a:p>
      </dgm:t>
    </dgm:pt>
    <dgm:pt modelId="{F20D8490-3146-456E-8738-AD78E3AB0189}" type="parTrans" cxnId="{A2B38B3C-92AF-4FF2-86C3-A7FD58B3DED7}">
      <dgm:prSet/>
      <dgm:spPr/>
      <dgm:t>
        <a:bodyPr/>
        <a:lstStyle/>
        <a:p>
          <a:endParaRPr lang="en-US"/>
        </a:p>
      </dgm:t>
    </dgm:pt>
    <dgm:pt modelId="{209931AD-89EA-4B99-88EE-F4D47D133B1E}" type="sibTrans" cxnId="{A2B38B3C-92AF-4FF2-86C3-A7FD58B3DED7}">
      <dgm:prSet/>
      <dgm:spPr/>
      <dgm:t>
        <a:bodyPr/>
        <a:lstStyle/>
        <a:p>
          <a:endParaRPr lang="en-US"/>
        </a:p>
      </dgm:t>
    </dgm:pt>
    <dgm:pt modelId="{A3AD53FA-4B27-4BB0-AA14-A5B69B6C2244}">
      <dgm:prSet phldrT="[Text]"/>
      <dgm:spPr/>
      <dgm:t>
        <a:bodyPr/>
        <a:lstStyle/>
        <a:p>
          <a:r>
            <a:rPr lang="en-US" dirty="0"/>
            <a:t>Low Power </a:t>
          </a:r>
          <a:r>
            <a:rPr lang="en-US" dirty="0" err="1"/>
            <a:t>Schottly</a:t>
          </a:r>
          <a:r>
            <a:rPr lang="en-US" dirty="0"/>
            <a:t> </a:t>
          </a:r>
        </a:p>
      </dgm:t>
    </dgm:pt>
    <dgm:pt modelId="{04240927-D96B-4398-88D8-8360DA7079EB}" type="parTrans" cxnId="{95C7883B-F710-4F85-9D77-875A90AB285C}">
      <dgm:prSet/>
      <dgm:spPr/>
      <dgm:t>
        <a:bodyPr/>
        <a:lstStyle/>
        <a:p>
          <a:endParaRPr lang="en-US"/>
        </a:p>
      </dgm:t>
    </dgm:pt>
    <dgm:pt modelId="{9929C630-7AFD-4DAF-83BE-34D5D47CFFB5}" type="sibTrans" cxnId="{95C7883B-F710-4F85-9D77-875A90AB285C}">
      <dgm:prSet/>
      <dgm:spPr/>
      <dgm:t>
        <a:bodyPr/>
        <a:lstStyle/>
        <a:p>
          <a:endParaRPr lang="en-US"/>
        </a:p>
      </dgm:t>
    </dgm:pt>
    <dgm:pt modelId="{6BD7A087-31E0-449F-9B75-CEB165D0C7A7}">
      <dgm:prSet phldrT="[Text]"/>
      <dgm:spPr/>
      <dgm:t>
        <a:bodyPr/>
        <a:lstStyle/>
        <a:p>
          <a:r>
            <a:rPr lang="en-US" dirty="0" err="1"/>
            <a:t>Schottly</a:t>
          </a:r>
          <a:endParaRPr lang="en-US" dirty="0"/>
        </a:p>
      </dgm:t>
    </dgm:pt>
    <dgm:pt modelId="{F5E1678E-FCB2-4D36-A65B-19F24A6DC897}" type="parTrans" cxnId="{A5F35240-F8EB-4B48-9D6C-D8C889EB013C}">
      <dgm:prSet/>
      <dgm:spPr/>
      <dgm:t>
        <a:bodyPr/>
        <a:lstStyle/>
        <a:p>
          <a:endParaRPr lang="en-US"/>
        </a:p>
      </dgm:t>
    </dgm:pt>
    <dgm:pt modelId="{E95F986A-872E-46DB-AC3F-02042487E319}" type="sibTrans" cxnId="{A5F35240-F8EB-4B48-9D6C-D8C889EB013C}">
      <dgm:prSet/>
      <dgm:spPr/>
      <dgm:t>
        <a:bodyPr/>
        <a:lstStyle/>
        <a:p>
          <a:endParaRPr lang="en-US"/>
        </a:p>
      </dgm:t>
    </dgm:pt>
    <dgm:pt modelId="{3F82EC0F-3252-4A08-BC42-60FD81B16777}">
      <dgm:prSet phldrT="[Text]"/>
      <dgm:spPr/>
      <dgm:t>
        <a:bodyPr/>
        <a:lstStyle/>
        <a:p>
          <a:r>
            <a:rPr lang="en-US" dirty="0" err="1"/>
            <a:t>Schottly</a:t>
          </a:r>
          <a:r>
            <a:rPr lang="en-US" dirty="0"/>
            <a:t> TTL</a:t>
          </a:r>
        </a:p>
      </dgm:t>
    </dgm:pt>
    <dgm:pt modelId="{F8AEF353-E6CC-43BE-8B41-ED5B66CD0F84}" type="parTrans" cxnId="{A58B5110-7153-4E0F-88F9-DBBB271FD694}">
      <dgm:prSet/>
      <dgm:spPr/>
      <dgm:t>
        <a:bodyPr/>
        <a:lstStyle/>
        <a:p>
          <a:endParaRPr lang="en-US"/>
        </a:p>
      </dgm:t>
    </dgm:pt>
    <dgm:pt modelId="{C01C9033-37D9-467C-B995-60CC7B34FFB3}" type="sibTrans" cxnId="{A58B5110-7153-4E0F-88F9-DBBB271FD694}">
      <dgm:prSet/>
      <dgm:spPr/>
      <dgm:t>
        <a:bodyPr/>
        <a:lstStyle/>
        <a:p>
          <a:endParaRPr lang="en-US"/>
        </a:p>
      </dgm:t>
    </dgm:pt>
    <dgm:pt modelId="{04CB7A70-F903-4A99-9F82-0C22F332C8A3}">
      <dgm:prSet phldrT="[Text]"/>
      <dgm:spPr/>
      <dgm:t>
        <a:bodyPr/>
        <a:lstStyle/>
        <a:p>
          <a:r>
            <a:rPr lang="en-US" dirty="0"/>
            <a:t>Emitter Coupled Logic (ECL)</a:t>
          </a:r>
        </a:p>
      </dgm:t>
    </dgm:pt>
    <dgm:pt modelId="{D0F109BA-328C-4B35-99D6-3C6F775F0DB5}" type="parTrans" cxnId="{8001F7E8-C16D-4F79-ADEB-9CFF76408836}">
      <dgm:prSet/>
      <dgm:spPr/>
      <dgm:t>
        <a:bodyPr/>
        <a:lstStyle/>
        <a:p>
          <a:endParaRPr lang="en-US"/>
        </a:p>
      </dgm:t>
    </dgm:pt>
    <dgm:pt modelId="{853F19FA-3A08-4969-861C-A3EEF4ECEFC5}" type="sibTrans" cxnId="{8001F7E8-C16D-4F79-ADEB-9CFF76408836}">
      <dgm:prSet/>
      <dgm:spPr/>
      <dgm:t>
        <a:bodyPr/>
        <a:lstStyle/>
        <a:p>
          <a:endParaRPr lang="en-US"/>
        </a:p>
      </dgm:t>
    </dgm:pt>
    <dgm:pt modelId="{4DCE3363-187D-4E73-8DF9-3A6A16802333}">
      <dgm:prSet phldrT="[Text]"/>
      <dgm:spPr/>
      <dgm:t>
        <a:bodyPr/>
        <a:lstStyle/>
        <a:p>
          <a:r>
            <a:rPr lang="en-US" dirty="0"/>
            <a:t>P MOS</a:t>
          </a:r>
        </a:p>
      </dgm:t>
    </dgm:pt>
    <dgm:pt modelId="{6475C753-9626-45E4-AC9A-7471B818376D}" type="parTrans" cxnId="{1F4A93FE-C2EE-4B2B-87CF-BA4E8421A23D}">
      <dgm:prSet/>
      <dgm:spPr/>
      <dgm:t>
        <a:bodyPr/>
        <a:lstStyle/>
        <a:p>
          <a:endParaRPr lang="en-US"/>
        </a:p>
      </dgm:t>
    </dgm:pt>
    <dgm:pt modelId="{5F5611B7-4C79-4E15-AFE7-E1D5CF5D0917}" type="sibTrans" cxnId="{1F4A93FE-C2EE-4B2B-87CF-BA4E8421A23D}">
      <dgm:prSet/>
      <dgm:spPr/>
      <dgm:t>
        <a:bodyPr/>
        <a:lstStyle/>
        <a:p>
          <a:endParaRPr lang="en-US"/>
        </a:p>
      </dgm:t>
    </dgm:pt>
    <dgm:pt modelId="{1A740E86-0110-4475-B197-8C6FD78B39CD}">
      <dgm:prSet phldrT="[Text]"/>
      <dgm:spPr/>
      <dgm:t>
        <a:bodyPr/>
        <a:lstStyle/>
        <a:p>
          <a:r>
            <a:rPr lang="en-US" dirty="0"/>
            <a:t>N MOS</a:t>
          </a:r>
        </a:p>
      </dgm:t>
    </dgm:pt>
    <dgm:pt modelId="{A64E5D65-2610-42CF-99A5-9499ACD20267}" type="parTrans" cxnId="{6741B809-9E1A-43D1-A51B-6236B4F02EA0}">
      <dgm:prSet/>
      <dgm:spPr/>
      <dgm:t>
        <a:bodyPr/>
        <a:lstStyle/>
        <a:p>
          <a:endParaRPr lang="en-US"/>
        </a:p>
      </dgm:t>
    </dgm:pt>
    <dgm:pt modelId="{E5F636AC-61D5-42D0-A43F-B7FB2DD5941F}" type="sibTrans" cxnId="{6741B809-9E1A-43D1-A51B-6236B4F02EA0}">
      <dgm:prSet/>
      <dgm:spPr/>
      <dgm:t>
        <a:bodyPr/>
        <a:lstStyle/>
        <a:p>
          <a:endParaRPr lang="en-US"/>
        </a:p>
      </dgm:t>
    </dgm:pt>
    <dgm:pt modelId="{8C0A2E5E-F2B0-49B7-A932-6DEA1A7B91F8}">
      <dgm:prSet phldrT="[Text]"/>
      <dgm:spPr/>
      <dgm:t>
        <a:bodyPr/>
        <a:lstStyle/>
        <a:p>
          <a:r>
            <a:rPr lang="en-US" dirty="0"/>
            <a:t>C MOS</a:t>
          </a:r>
        </a:p>
      </dgm:t>
    </dgm:pt>
    <dgm:pt modelId="{36B9A9A7-6D3B-4051-AC43-1A084B302FB3}" type="parTrans" cxnId="{65B5F8E2-B26F-4528-BB3C-0897C327BD76}">
      <dgm:prSet/>
      <dgm:spPr/>
      <dgm:t>
        <a:bodyPr/>
        <a:lstStyle/>
        <a:p>
          <a:endParaRPr lang="en-US"/>
        </a:p>
      </dgm:t>
    </dgm:pt>
    <dgm:pt modelId="{A067BB39-CC99-4DFF-B569-6CFDC0F07B62}" type="sibTrans" cxnId="{65B5F8E2-B26F-4528-BB3C-0897C327BD76}">
      <dgm:prSet/>
      <dgm:spPr/>
      <dgm:t>
        <a:bodyPr/>
        <a:lstStyle/>
        <a:p>
          <a:endParaRPr lang="en-US"/>
        </a:p>
      </dgm:t>
    </dgm:pt>
    <dgm:pt modelId="{B518390D-DA88-473C-A221-D645FB4AD0B2}" type="pres">
      <dgm:prSet presAssocID="{BE648B40-0A86-424B-8882-1051F2F1FB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C506C4-29C5-442B-A9E7-21DD262421E5}" type="pres">
      <dgm:prSet presAssocID="{568435BE-4144-4718-A58B-B4588B5783C2}" presName="root1" presStyleCnt="0"/>
      <dgm:spPr/>
    </dgm:pt>
    <dgm:pt modelId="{4BD7C70C-2C08-4CFF-A9B0-3E749605DF09}" type="pres">
      <dgm:prSet presAssocID="{568435BE-4144-4718-A58B-B4588B5783C2}" presName="LevelOneTextNode" presStyleLbl="node0" presStyleIdx="0" presStyleCnt="1" custLinFactX="-13548" custLinFactNeighborX="-100000" custLinFactNeighborY="-31833">
        <dgm:presLayoutVars>
          <dgm:chPref val="3"/>
        </dgm:presLayoutVars>
      </dgm:prSet>
      <dgm:spPr/>
    </dgm:pt>
    <dgm:pt modelId="{560CCAF2-51A9-4D63-A90F-F3FF121F7531}" type="pres">
      <dgm:prSet presAssocID="{568435BE-4144-4718-A58B-B4588B5783C2}" presName="level2hierChild" presStyleCnt="0"/>
      <dgm:spPr/>
    </dgm:pt>
    <dgm:pt modelId="{A42C7FF1-27A1-4EC0-A64B-DF7916AF23BC}" type="pres">
      <dgm:prSet presAssocID="{A3D7C5A4-2707-4889-8EDB-15CDACDB2217}" presName="conn2-1" presStyleLbl="parChTrans1D2" presStyleIdx="0" presStyleCnt="2"/>
      <dgm:spPr/>
    </dgm:pt>
    <dgm:pt modelId="{191109B5-3EFA-4D7F-99B0-00BCFD776049}" type="pres">
      <dgm:prSet presAssocID="{A3D7C5A4-2707-4889-8EDB-15CDACDB2217}" presName="connTx" presStyleLbl="parChTrans1D2" presStyleIdx="0" presStyleCnt="2"/>
      <dgm:spPr/>
    </dgm:pt>
    <dgm:pt modelId="{95105AAB-DC75-4F5B-937F-C4DCE545A995}" type="pres">
      <dgm:prSet presAssocID="{5DF25B7D-E973-4D89-A6F0-4931DEAF8CE0}" presName="root2" presStyleCnt="0"/>
      <dgm:spPr/>
    </dgm:pt>
    <dgm:pt modelId="{08A509EF-B845-4BCC-83B5-80007B0DFEB5}" type="pres">
      <dgm:prSet presAssocID="{5DF25B7D-E973-4D89-A6F0-4931DEAF8CE0}" presName="LevelTwoTextNode" presStyleLbl="node2" presStyleIdx="0" presStyleCnt="2">
        <dgm:presLayoutVars>
          <dgm:chPref val="3"/>
        </dgm:presLayoutVars>
      </dgm:prSet>
      <dgm:spPr/>
    </dgm:pt>
    <dgm:pt modelId="{D8522C38-2E30-4B9D-9FDF-102673F9ADB8}" type="pres">
      <dgm:prSet presAssocID="{5DF25B7D-E973-4D89-A6F0-4931DEAF8CE0}" presName="level3hierChild" presStyleCnt="0"/>
      <dgm:spPr/>
    </dgm:pt>
    <dgm:pt modelId="{71190204-58EF-4173-83F1-EE70D6D48D45}" type="pres">
      <dgm:prSet presAssocID="{02A82EA6-F90F-4F5A-BC9A-99B6E5AADE71}" presName="conn2-1" presStyleLbl="parChTrans1D3" presStyleIdx="0" presStyleCnt="5"/>
      <dgm:spPr/>
    </dgm:pt>
    <dgm:pt modelId="{F197A3F4-3BCE-46C5-9AC1-953B1603CB23}" type="pres">
      <dgm:prSet presAssocID="{02A82EA6-F90F-4F5A-BC9A-99B6E5AADE71}" presName="connTx" presStyleLbl="parChTrans1D3" presStyleIdx="0" presStyleCnt="5"/>
      <dgm:spPr/>
    </dgm:pt>
    <dgm:pt modelId="{822D427E-B0F8-4EA5-AFA6-4C519F207A39}" type="pres">
      <dgm:prSet presAssocID="{97F8EFC0-B71C-4091-9A22-3ABCCDD3E408}" presName="root2" presStyleCnt="0"/>
      <dgm:spPr/>
    </dgm:pt>
    <dgm:pt modelId="{9B45C7BF-47E2-44B6-B23D-E558AA8EE59A}" type="pres">
      <dgm:prSet presAssocID="{97F8EFC0-B71C-4091-9A22-3ABCCDD3E408}" presName="LevelTwoTextNode" presStyleLbl="node3" presStyleIdx="0" presStyleCnt="5">
        <dgm:presLayoutVars>
          <dgm:chPref val="3"/>
        </dgm:presLayoutVars>
      </dgm:prSet>
      <dgm:spPr/>
    </dgm:pt>
    <dgm:pt modelId="{F8FAB379-A14B-4CBE-8D6E-660022A2EBA7}" type="pres">
      <dgm:prSet presAssocID="{97F8EFC0-B71C-4091-9A22-3ABCCDD3E408}" presName="level3hierChild" presStyleCnt="0"/>
      <dgm:spPr/>
    </dgm:pt>
    <dgm:pt modelId="{8B18D786-87F7-4E46-B8E4-1CBCE68553F6}" type="pres">
      <dgm:prSet presAssocID="{7AD76A04-0D8D-458C-AEDA-84E38A7E0FDC}" presName="conn2-1" presStyleLbl="parChTrans1D4" presStyleIdx="0" presStyleCnt="13"/>
      <dgm:spPr/>
    </dgm:pt>
    <dgm:pt modelId="{3F3CD4F2-FF02-4362-B670-AA14CF8C1EE6}" type="pres">
      <dgm:prSet presAssocID="{7AD76A04-0D8D-458C-AEDA-84E38A7E0FDC}" presName="connTx" presStyleLbl="parChTrans1D4" presStyleIdx="0" presStyleCnt="13"/>
      <dgm:spPr/>
    </dgm:pt>
    <dgm:pt modelId="{2CD611E0-1337-47F4-9C25-397C4AD3CABF}" type="pres">
      <dgm:prSet presAssocID="{823FC0BC-D3E5-4B72-8557-D2DDDEC22044}" presName="root2" presStyleCnt="0"/>
      <dgm:spPr/>
    </dgm:pt>
    <dgm:pt modelId="{5652B68C-7315-4569-A26D-BE5E83E64E25}" type="pres">
      <dgm:prSet presAssocID="{823FC0BC-D3E5-4B72-8557-D2DDDEC22044}" presName="LevelTwoTextNode" presStyleLbl="node4" presStyleIdx="0" presStyleCnt="13">
        <dgm:presLayoutVars>
          <dgm:chPref val="3"/>
        </dgm:presLayoutVars>
      </dgm:prSet>
      <dgm:spPr/>
    </dgm:pt>
    <dgm:pt modelId="{7FF5C7C2-D64A-4B93-A5D6-A78A0582D701}" type="pres">
      <dgm:prSet presAssocID="{823FC0BC-D3E5-4B72-8557-D2DDDEC22044}" presName="level3hierChild" presStyleCnt="0"/>
      <dgm:spPr/>
    </dgm:pt>
    <dgm:pt modelId="{451CA8AA-BC36-4AE4-9894-165EC1A84BD8}" type="pres">
      <dgm:prSet presAssocID="{72B19346-2887-4FE7-A26D-766F061AA6A8}" presName="conn2-1" presStyleLbl="parChTrans1D4" presStyleIdx="1" presStyleCnt="13"/>
      <dgm:spPr/>
    </dgm:pt>
    <dgm:pt modelId="{6A04D28B-D5B5-46B9-B112-EF4A71EBC1F8}" type="pres">
      <dgm:prSet presAssocID="{72B19346-2887-4FE7-A26D-766F061AA6A8}" presName="connTx" presStyleLbl="parChTrans1D4" presStyleIdx="1" presStyleCnt="13"/>
      <dgm:spPr/>
    </dgm:pt>
    <dgm:pt modelId="{5B68EF76-D00D-4B17-9A66-7D8EF612C9B3}" type="pres">
      <dgm:prSet presAssocID="{FC26951B-F8E6-40AE-8877-DF60529FA248}" presName="root2" presStyleCnt="0"/>
      <dgm:spPr/>
    </dgm:pt>
    <dgm:pt modelId="{1227FA2C-7EDA-40E4-A2F8-2DD43B4B023F}" type="pres">
      <dgm:prSet presAssocID="{FC26951B-F8E6-40AE-8877-DF60529FA248}" presName="LevelTwoTextNode" presStyleLbl="node4" presStyleIdx="1" presStyleCnt="13">
        <dgm:presLayoutVars>
          <dgm:chPref val="3"/>
        </dgm:presLayoutVars>
      </dgm:prSet>
      <dgm:spPr/>
    </dgm:pt>
    <dgm:pt modelId="{20A3ECB0-CB8E-424B-A8A6-88965C93911F}" type="pres">
      <dgm:prSet presAssocID="{FC26951B-F8E6-40AE-8877-DF60529FA248}" presName="level3hierChild" presStyleCnt="0"/>
      <dgm:spPr/>
    </dgm:pt>
    <dgm:pt modelId="{E5F5CD8C-928D-446D-A0AF-BD8299B3096D}" type="pres">
      <dgm:prSet presAssocID="{3BBC2F79-AA53-491E-B4CE-77F5605A65FC}" presName="conn2-1" presStyleLbl="parChTrans1D4" presStyleIdx="2" presStyleCnt="13"/>
      <dgm:spPr/>
    </dgm:pt>
    <dgm:pt modelId="{24A9E400-A780-4182-A546-82E37AA832FA}" type="pres">
      <dgm:prSet presAssocID="{3BBC2F79-AA53-491E-B4CE-77F5605A65FC}" presName="connTx" presStyleLbl="parChTrans1D4" presStyleIdx="2" presStyleCnt="13"/>
      <dgm:spPr/>
    </dgm:pt>
    <dgm:pt modelId="{7BA2AA0E-24CA-4F8F-B8D4-1B84A6F7BFE6}" type="pres">
      <dgm:prSet presAssocID="{96D734C5-3094-42C8-AA6D-A38DA9596DD6}" presName="root2" presStyleCnt="0"/>
      <dgm:spPr/>
    </dgm:pt>
    <dgm:pt modelId="{F06ED7D6-193F-43CA-9EDF-586C2417A5E9}" type="pres">
      <dgm:prSet presAssocID="{96D734C5-3094-42C8-AA6D-A38DA9596DD6}" presName="LevelTwoTextNode" presStyleLbl="node4" presStyleIdx="2" presStyleCnt="13">
        <dgm:presLayoutVars>
          <dgm:chPref val="3"/>
        </dgm:presLayoutVars>
      </dgm:prSet>
      <dgm:spPr/>
    </dgm:pt>
    <dgm:pt modelId="{F7D95006-D7A1-4637-B22E-A7A73D2EF901}" type="pres">
      <dgm:prSet presAssocID="{96D734C5-3094-42C8-AA6D-A38DA9596DD6}" presName="level3hierChild" presStyleCnt="0"/>
      <dgm:spPr/>
    </dgm:pt>
    <dgm:pt modelId="{BE3EFAD5-83A0-4ACF-AE40-D7154A5B1388}" type="pres">
      <dgm:prSet presAssocID="{5B6E49E4-A44C-4C78-9043-06FB849BADAA}" presName="conn2-1" presStyleLbl="parChTrans1D4" presStyleIdx="3" presStyleCnt="13"/>
      <dgm:spPr/>
    </dgm:pt>
    <dgm:pt modelId="{E77845EB-47C9-4B66-A8F1-A42FDBEA6EC6}" type="pres">
      <dgm:prSet presAssocID="{5B6E49E4-A44C-4C78-9043-06FB849BADAA}" presName="connTx" presStyleLbl="parChTrans1D4" presStyleIdx="3" presStyleCnt="13"/>
      <dgm:spPr/>
    </dgm:pt>
    <dgm:pt modelId="{E17BE71F-6AFE-4828-BD70-D9057589C7B4}" type="pres">
      <dgm:prSet presAssocID="{9603A74F-477D-4D26-97B7-B81827E600B8}" presName="root2" presStyleCnt="0"/>
      <dgm:spPr/>
    </dgm:pt>
    <dgm:pt modelId="{FBFF4D2D-8300-42CC-AE5F-7506EFD2A48D}" type="pres">
      <dgm:prSet presAssocID="{9603A74F-477D-4D26-97B7-B81827E600B8}" presName="LevelTwoTextNode" presStyleLbl="node4" presStyleIdx="3" presStyleCnt="13">
        <dgm:presLayoutVars>
          <dgm:chPref val="3"/>
        </dgm:presLayoutVars>
      </dgm:prSet>
      <dgm:spPr/>
    </dgm:pt>
    <dgm:pt modelId="{FC85D2F1-F9E3-4D0F-B85A-546FCE44C2F2}" type="pres">
      <dgm:prSet presAssocID="{9603A74F-477D-4D26-97B7-B81827E600B8}" presName="level3hierChild" presStyleCnt="0"/>
      <dgm:spPr/>
    </dgm:pt>
    <dgm:pt modelId="{F1BC4AF6-6382-4C3D-BC55-3DEA6D5A2D7A}" type="pres">
      <dgm:prSet presAssocID="{5CA96008-DEE0-42E3-9A8E-8AFF71294E83}" presName="conn2-1" presStyleLbl="parChTrans1D4" presStyleIdx="4" presStyleCnt="13"/>
      <dgm:spPr/>
    </dgm:pt>
    <dgm:pt modelId="{1DFCA2B9-711E-4A3F-A54C-B427EDE99C95}" type="pres">
      <dgm:prSet presAssocID="{5CA96008-DEE0-42E3-9A8E-8AFF71294E83}" presName="connTx" presStyleLbl="parChTrans1D4" presStyleIdx="4" presStyleCnt="13"/>
      <dgm:spPr/>
    </dgm:pt>
    <dgm:pt modelId="{95D58571-D1C0-4ECE-97E9-F2C5BD455F5C}" type="pres">
      <dgm:prSet presAssocID="{98106532-916F-4042-A2FE-28DF5041A3D1}" presName="root2" presStyleCnt="0"/>
      <dgm:spPr/>
    </dgm:pt>
    <dgm:pt modelId="{8DB5D732-6FAC-4990-AAB6-BF890BB05795}" type="pres">
      <dgm:prSet presAssocID="{98106532-916F-4042-A2FE-28DF5041A3D1}" presName="LevelTwoTextNode" presStyleLbl="node4" presStyleIdx="4" presStyleCnt="13">
        <dgm:presLayoutVars>
          <dgm:chPref val="3"/>
        </dgm:presLayoutVars>
      </dgm:prSet>
      <dgm:spPr/>
    </dgm:pt>
    <dgm:pt modelId="{0A0BBAC1-DE49-4251-B1F0-E4395D0475E7}" type="pres">
      <dgm:prSet presAssocID="{98106532-916F-4042-A2FE-28DF5041A3D1}" presName="level3hierChild" presStyleCnt="0"/>
      <dgm:spPr/>
    </dgm:pt>
    <dgm:pt modelId="{AA8FAE99-5E34-4179-BE0A-938294AE668C}" type="pres">
      <dgm:prSet presAssocID="{57FF1584-5EE7-4CD0-A0E9-4F04034FECA9}" presName="conn2-1" presStyleLbl="parChTrans1D4" presStyleIdx="5" presStyleCnt="13"/>
      <dgm:spPr/>
    </dgm:pt>
    <dgm:pt modelId="{79EE10EF-4FEF-4851-8396-601617397548}" type="pres">
      <dgm:prSet presAssocID="{57FF1584-5EE7-4CD0-A0E9-4F04034FECA9}" presName="connTx" presStyleLbl="parChTrans1D4" presStyleIdx="5" presStyleCnt="13"/>
      <dgm:spPr/>
    </dgm:pt>
    <dgm:pt modelId="{0162E4A3-11CA-4A91-9321-2AE9C3457C10}" type="pres">
      <dgm:prSet presAssocID="{6754B41E-DBC2-4C5E-BBB3-FEE18CF0E7B2}" presName="root2" presStyleCnt="0"/>
      <dgm:spPr/>
    </dgm:pt>
    <dgm:pt modelId="{B62D73BE-9DBD-47E1-8ECA-495533757C85}" type="pres">
      <dgm:prSet presAssocID="{6754B41E-DBC2-4C5E-BBB3-FEE18CF0E7B2}" presName="LevelTwoTextNode" presStyleLbl="node4" presStyleIdx="5" presStyleCnt="13">
        <dgm:presLayoutVars>
          <dgm:chPref val="3"/>
        </dgm:presLayoutVars>
      </dgm:prSet>
      <dgm:spPr/>
    </dgm:pt>
    <dgm:pt modelId="{B2D2E1CE-B3FA-41DA-BC0A-359365979310}" type="pres">
      <dgm:prSet presAssocID="{6754B41E-DBC2-4C5E-BBB3-FEE18CF0E7B2}" presName="level3hierChild" presStyleCnt="0"/>
      <dgm:spPr/>
    </dgm:pt>
    <dgm:pt modelId="{9F7D8287-AEEE-4E94-8CE5-B7E6ABF12C55}" type="pres">
      <dgm:prSet presAssocID="{00A677E2-927D-4B0C-AF6D-32C68D94A249}" presName="conn2-1" presStyleLbl="parChTrans1D4" presStyleIdx="6" presStyleCnt="13"/>
      <dgm:spPr/>
    </dgm:pt>
    <dgm:pt modelId="{678EBDBA-B8A9-4945-8F16-B91C5F8348EB}" type="pres">
      <dgm:prSet presAssocID="{00A677E2-927D-4B0C-AF6D-32C68D94A249}" presName="connTx" presStyleLbl="parChTrans1D4" presStyleIdx="6" presStyleCnt="13"/>
      <dgm:spPr/>
    </dgm:pt>
    <dgm:pt modelId="{D7740E06-582F-41F4-86B7-EC122F54C24F}" type="pres">
      <dgm:prSet presAssocID="{E890CE67-47FB-4214-94FC-DDA8CE27BBC2}" presName="root2" presStyleCnt="0"/>
      <dgm:spPr/>
    </dgm:pt>
    <dgm:pt modelId="{3FBD8E21-2F97-4927-9338-5D6D64DEB8C5}" type="pres">
      <dgm:prSet presAssocID="{E890CE67-47FB-4214-94FC-DDA8CE27BBC2}" presName="LevelTwoTextNode" presStyleLbl="node4" presStyleIdx="6" presStyleCnt="13">
        <dgm:presLayoutVars>
          <dgm:chPref val="3"/>
        </dgm:presLayoutVars>
      </dgm:prSet>
      <dgm:spPr/>
    </dgm:pt>
    <dgm:pt modelId="{9B392A92-F11A-4E91-95EA-141C46666540}" type="pres">
      <dgm:prSet presAssocID="{E890CE67-47FB-4214-94FC-DDA8CE27BBC2}" presName="level3hierChild" presStyleCnt="0"/>
      <dgm:spPr/>
    </dgm:pt>
    <dgm:pt modelId="{9B83843E-1D30-498A-A983-D7E2D6233551}" type="pres">
      <dgm:prSet presAssocID="{F1753BE3-CD99-4CDE-BE86-FE6DF7A3F42D}" presName="conn2-1" presStyleLbl="parChTrans1D4" presStyleIdx="7" presStyleCnt="13"/>
      <dgm:spPr/>
    </dgm:pt>
    <dgm:pt modelId="{EA9C89D6-5992-481B-B326-93D0E06BEEB9}" type="pres">
      <dgm:prSet presAssocID="{F1753BE3-CD99-4CDE-BE86-FE6DF7A3F42D}" presName="connTx" presStyleLbl="parChTrans1D4" presStyleIdx="7" presStyleCnt="13"/>
      <dgm:spPr/>
    </dgm:pt>
    <dgm:pt modelId="{915BEBCD-745A-4BEF-93CB-2F1E6E29B0D2}" type="pres">
      <dgm:prSet presAssocID="{CE73939A-D269-4C2A-8F1D-1ECB427A6B94}" presName="root2" presStyleCnt="0"/>
      <dgm:spPr/>
    </dgm:pt>
    <dgm:pt modelId="{90FE2FC7-2CBB-476B-98B2-E187EF7A8C81}" type="pres">
      <dgm:prSet presAssocID="{CE73939A-D269-4C2A-8F1D-1ECB427A6B94}" presName="LevelTwoTextNode" presStyleLbl="node4" presStyleIdx="7" presStyleCnt="13">
        <dgm:presLayoutVars>
          <dgm:chPref val="3"/>
        </dgm:presLayoutVars>
      </dgm:prSet>
      <dgm:spPr/>
    </dgm:pt>
    <dgm:pt modelId="{88CBAC06-75F9-4D94-810D-87EFC31C1704}" type="pres">
      <dgm:prSet presAssocID="{CE73939A-D269-4C2A-8F1D-1ECB427A6B94}" presName="level3hierChild" presStyleCnt="0"/>
      <dgm:spPr/>
    </dgm:pt>
    <dgm:pt modelId="{37EE38D7-D27A-4EFD-A7F3-67D4CEA3BE01}" type="pres">
      <dgm:prSet presAssocID="{F20D8490-3146-456E-8738-AD78E3AB0189}" presName="conn2-1" presStyleLbl="parChTrans1D4" presStyleIdx="8" presStyleCnt="13"/>
      <dgm:spPr/>
    </dgm:pt>
    <dgm:pt modelId="{CFDFA04B-400E-4033-8834-78326FB6577D}" type="pres">
      <dgm:prSet presAssocID="{F20D8490-3146-456E-8738-AD78E3AB0189}" presName="connTx" presStyleLbl="parChTrans1D4" presStyleIdx="8" presStyleCnt="13"/>
      <dgm:spPr/>
    </dgm:pt>
    <dgm:pt modelId="{5555747F-EF65-4179-B8D6-DFCAC3DFE531}" type="pres">
      <dgm:prSet presAssocID="{6FEE6643-6317-4851-8D58-89F57DC8E1A2}" presName="root2" presStyleCnt="0"/>
      <dgm:spPr/>
    </dgm:pt>
    <dgm:pt modelId="{07F0A623-6FBA-4145-B518-E43854D18E55}" type="pres">
      <dgm:prSet presAssocID="{6FEE6643-6317-4851-8D58-89F57DC8E1A2}" presName="LevelTwoTextNode" presStyleLbl="node4" presStyleIdx="8" presStyleCnt="13">
        <dgm:presLayoutVars>
          <dgm:chPref val="3"/>
        </dgm:presLayoutVars>
      </dgm:prSet>
      <dgm:spPr/>
    </dgm:pt>
    <dgm:pt modelId="{BE69D496-465E-448B-BB59-FD5552882C26}" type="pres">
      <dgm:prSet presAssocID="{6FEE6643-6317-4851-8D58-89F57DC8E1A2}" presName="level3hierChild" presStyleCnt="0"/>
      <dgm:spPr/>
    </dgm:pt>
    <dgm:pt modelId="{6DC27890-57B4-4A9B-A560-6A9427CEA64D}" type="pres">
      <dgm:prSet presAssocID="{04240927-D96B-4398-88D8-8360DA7079EB}" presName="conn2-1" presStyleLbl="parChTrans1D4" presStyleIdx="9" presStyleCnt="13"/>
      <dgm:spPr/>
    </dgm:pt>
    <dgm:pt modelId="{532935F4-C75E-4929-96DA-1160231DBBE6}" type="pres">
      <dgm:prSet presAssocID="{04240927-D96B-4398-88D8-8360DA7079EB}" presName="connTx" presStyleLbl="parChTrans1D4" presStyleIdx="9" presStyleCnt="13"/>
      <dgm:spPr/>
    </dgm:pt>
    <dgm:pt modelId="{5921D3F6-B8B9-4AB7-BC31-F415FD893BF9}" type="pres">
      <dgm:prSet presAssocID="{A3AD53FA-4B27-4BB0-AA14-A5B69B6C2244}" presName="root2" presStyleCnt="0"/>
      <dgm:spPr/>
    </dgm:pt>
    <dgm:pt modelId="{D7E7E7A6-DE16-4EF7-9232-49DDCC35965A}" type="pres">
      <dgm:prSet presAssocID="{A3AD53FA-4B27-4BB0-AA14-A5B69B6C2244}" presName="LevelTwoTextNode" presStyleLbl="node4" presStyleIdx="9" presStyleCnt="13">
        <dgm:presLayoutVars>
          <dgm:chPref val="3"/>
        </dgm:presLayoutVars>
      </dgm:prSet>
      <dgm:spPr/>
    </dgm:pt>
    <dgm:pt modelId="{742E841B-F9B2-46D1-93C5-B6F6B2E4EE71}" type="pres">
      <dgm:prSet presAssocID="{A3AD53FA-4B27-4BB0-AA14-A5B69B6C2244}" presName="level3hierChild" presStyleCnt="0"/>
      <dgm:spPr/>
    </dgm:pt>
    <dgm:pt modelId="{6B618720-4B40-4B01-9AFA-0B21BDEC3CE3}" type="pres">
      <dgm:prSet presAssocID="{F5E1678E-FCB2-4D36-A65B-19F24A6DC897}" presName="conn2-1" presStyleLbl="parChTrans1D4" presStyleIdx="10" presStyleCnt="13"/>
      <dgm:spPr/>
    </dgm:pt>
    <dgm:pt modelId="{B6428A9B-F7DD-4A43-97D3-431F63993043}" type="pres">
      <dgm:prSet presAssocID="{F5E1678E-FCB2-4D36-A65B-19F24A6DC897}" presName="connTx" presStyleLbl="parChTrans1D4" presStyleIdx="10" presStyleCnt="13"/>
      <dgm:spPr/>
    </dgm:pt>
    <dgm:pt modelId="{EB6467CA-A5A9-4345-905F-E5FBFEC8416B}" type="pres">
      <dgm:prSet presAssocID="{6BD7A087-31E0-449F-9B75-CEB165D0C7A7}" presName="root2" presStyleCnt="0"/>
      <dgm:spPr/>
    </dgm:pt>
    <dgm:pt modelId="{27920B72-B729-4453-9250-0ADE0318932B}" type="pres">
      <dgm:prSet presAssocID="{6BD7A087-31E0-449F-9B75-CEB165D0C7A7}" presName="LevelTwoTextNode" presStyleLbl="node4" presStyleIdx="10" presStyleCnt="13">
        <dgm:presLayoutVars>
          <dgm:chPref val="3"/>
        </dgm:presLayoutVars>
      </dgm:prSet>
      <dgm:spPr/>
    </dgm:pt>
    <dgm:pt modelId="{C66B5354-EC20-4AE7-A889-813071B46E7F}" type="pres">
      <dgm:prSet presAssocID="{6BD7A087-31E0-449F-9B75-CEB165D0C7A7}" presName="level3hierChild" presStyleCnt="0"/>
      <dgm:spPr/>
    </dgm:pt>
    <dgm:pt modelId="{53377FE5-DC34-4672-9BD9-62102AA537C4}" type="pres">
      <dgm:prSet presAssocID="{04B9F593-0282-4A3D-AD9E-366703A4E15F}" presName="conn2-1" presStyleLbl="parChTrans1D3" presStyleIdx="1" presStyleCnt="5"/>
      <dgm:spPr/>
    </dgm:pt>
    <dgm:pt modelId="{3BEE4E98-FC30-42F5-AC7C-25B49614B9FE}" type="pres">
      <dgm:prSet presAssocID="{04B9F593-0282-4A3D-AD9E-366703A4E15F}" presName="connTx" presStyleLbl="parChTrans1D3" presStyleIdx="1" presStyleCnt="5"/>
      <dgm:spPr/>
    </dgm:pt>
    <dgm:pt modelId="{048C410C-E2D0-4546-AC1E-53F72702FB39}" type="pres">
      <dgm:prSet presAssocID="{AE883CCB-9FC0-452B-92CD-D4A2B1FAE925}" presName="root2" presStyleCnt="0"/>
      <dgm:spPr/>
    </dgm:pt>
    <dgm:pt modelId="{6EA3B59C-B664-4DBA-850F-15CF7F643823}" type="pres">
      <dgm:prSet presAssocID="{AE883CCB-9FC0-452B-92CD-D4A2B1FAE925}" presName="LevelTwoTextNode" presStyleLbl="node3" presStyleIdx="1" presStyleCnt="5">
        <dgm:presLayoutVars>
          <dgm:chPref val="3"/>
        </dgm:presLayoutVars>
      </dgm:prSet>
      <dgm:spPr/>
    </dgm:pt>
    <dgm:pt modelId="{5359AB66-2E98-429D-8EA0-F240C6038C3E}" type="pres">
      <dgm:prSet presAssocID="{AE883CCB-9FC0-452B-92CD-D4A2B1FAE925}" presName="level3hierChild" presStyleCnt="0"/>
      <dgm:spPr/>
    </dgm:pt>
    <dgm:pt modelId="{9C77B405-F35F-4C07-8F1D-81BB405D938F}" type="pres">
      <dgm:prSet presAssocID="{F8AEF353-E6CC-43BE-8B41-ED5B66CD0F84}" presName="conn2-1" presStyleLbl="parChTrans1D4" presStyleIdx="11" presStyleCnt="13"/>
      <dgm:spPr/>
    </dgm:pt>
    <dgm:pt modelId="{CBD5280D-377C-49E5-901C-8597EF884B6F}" type="pres">
      <dgm:prSet presAssocID="{F8AEF353-E6CC-43BE-8B41-ED5B66CD0F84}" presName="connTx" presStyleLbl="parChTrans1D4" presStyleIdx="11" presStyleCnt="13"/>
      <dgm:spPr/>
    </dgm:pt>
    <dgm:pt modelId="{4313C75A-52F3-4D99-BA91-CD1B12F9CE0A}" type="pres">
      <dgm:prSet presAssocID="{3F82EC0F-3252-4A08-BC42-60FD81B16777}" presName="root2" presStyleCnt="0"/>
      <dgm:spPr/>
    </dgm:pt>
    <dgm:pt modelId="{6A9A52F0-C7F3-47C1-BB46-D5A45EAB1ECB}" type="pres">
      <dgm:prSet presAssocID="{3F82EC0F-3252-4A08-BC42-60FD81B16777}" presName="LevelTwoTextNode" presStyleLbl="node4" presStyleIdx="11" presStyleCnt="13">
        <dgm:presLayoutVars>
          <dgm:chPref val="3"/>
        </dgm:presLayoutVars>
      </dgm:prSet>
      <dgm:spPr/>
    </dgm:pt>
    <dgm:pt modelId="{B2226EAF-7104-44C8-B646-A48A4EB81836}" type="pres">
      <dgm:prSet presAssocID="{3F82EC0F-3252-4A08-BC42-60FD81B16777}" presName="level3hierChild" presStyleCnt="0"/>
      <dgm:spPr/>
    </dgm:pt>
    <dgm:pt modelId="{6D129FED-C749-4FA3-85D5-AE724EBCB69D}" type="pres">
      <dgm:prSet presAssocID="{D0F109BA-328C-4B35-99D6-3C6F775F0DB5}" presName="conn2-1" presStyleLbl="parChTrans1D4" presStyleIdx="12" presStyleCnt="13"/>
      <dgm:spPr/>
    </dgm:pt>
    <dgm:pt modelId="{12463376-955F-40FB-9E68-8092CDAB6E91}" type="pres">
      <dgm:prSet presAssocID="{D0F109BA-328C-4B35-99D6-3C6F775F0DB5}" presName="connTx" presStyleLbl="parChTrans1D4" presStyleIdx="12" presStyleCnt="13"/>
      <dgm:spPr/>
    </dgm:pt>
    <dgm:pt modelId="{66F214A5-9B3D-46D3-9C74-8F31F2ED1572}" type="pres">
      <dgm:prSet presAssocID="{04CB7A70-F903-4A99-9F82-0C22F332C8A3}" presName="root2" presStyleCnt="0"/>
      <dgm:spPr/>
    </dgm:pt>
    <dgm:pt modelId="{7893A9B2-EC0F-4374-9B8B-40ACD2D081E8}" type="pres">
      <dgm:prSet presAssocID="{04CB7A70-F903-4A99-9F82-0C22F332C8A3}" presName="LevelTwoTextNode" presStyleLbl="node4" presStyleIdx="12" presStyleCnt="13">
        <dgm:presLayoutVars>
          <dgm:chPref val="3"/>
        </dgm:presLayoutVars>
      </dgm:prSet>
      <dgm:spPr/>
    </dgm:pt>
    <dgm:pt modelId="{0E15E34B-0F1D-4699-9AF8-73ADDE8C6822}" type="pres">
      <dgm:prSet presAssocID="{04CB7A70-F903-4A99-9F82-0C22F332C8A3}" presName="level3hierChild" presStyleCnt="0"/>
      <dgm:spPr/>
    </dgm:pt>
    <dgm:pt modelId="{EA8E05B7-14D4-4CC5-90FA-B34F00090F3E}" type="pres">
      <dgm:prSet presAssocID="{B0920BB8-2F97-4C5C-9E3E-3C8CFE7B34FC}" presName="conn2-1" presStyleLbl="parChTrans1D2" presStyleIdx="1" presStyleCnt="2"/>
      <dgm:spPr/>
    </dgm:pt>
    <dgm:pt modelId="{A7A0F53C-12A6-4409-B2FE-79EE1ACB0E9B}" type="pres">
      <dgm:prSet presAssocID="{B0920BB8-2F97-4C5C-9E3E-3C8CFE7B34FC}" presName="connTx" presStyleLbl="parChTrans1D2" presStyleIdx="1" presStyleCnt="2"/>
      <dgm:spPr/>
    </dgm:pt>
    <dgm:pt modelId="{8B55E113-BBDB-4C22-9E0D-4A9DF6C1032F}" type="pres">
      <dgm:prSet presAssocID="{E092E8F4-624D-4739-9F9D-0980867B7461}" presName="root2" presStyleCnt="0"/>
      <dgm:spPr/>
    </dgm:pt>
    <dgm:pt modelId="{0A9B59C0-DBFF-46E4-B787-51860A98CC43}" type="pres">
      <dgm:prSet presAssocID="{E092E8F4-624D-4739-9F9D-0980867B7461}" presName="LevelTwoTextNode" presStyleLbl="node2" presStyleIdx="1" presStyleCnt="2">
        <dgm:presLayoutVars>
          <dgm:chPref val="3"/>
        </dgm:presLayoutVars>
      </dgm:prSet>
      <dgm:spPr/>
    </dgm:pt>
    <dgm:pt modelId="{24087944-DE49-448D-A7FE-667C00C0EEEB}" type="pres">
      <dgm:prSet presAssocID="{E092E8F4-624D-4739-9F9D-0980867B7461}" presName="level3hierChild" presStyleCnt="0"/>
      <dgm:spPr/>
    </dgm:pt>
    <dgm:pt modelId="{334ED50A-9B84-4DD1-AD46-8B69F0DF9C79}" type="pres">
      <dgm:prSet presAssocID="{6475C753-9626-45E4-AC9A-7471B818376D}" presName="conn2-1" presStyleLbl="parChTrans1D3" presStyleIdx="2" presStyleCnt="5"/>
      <dgm:spPr/>
    </dgm:pt>
    <dgm:pt modelId="{96C3E094-A6E5-4458-BFE4-5FD17F453D8B}" type="pres">
      <dgm:prSet presAssocID="{6475C753-9626-45E4-AC9A-7471B818376D}" presName="connTx" presStyleLbl="parChTrans1D3" presStyleIdx="2" presStyleCnt="5"/>
      <dgm:spPr/>
    </dgm:pt>
    <dgm:pt modelId="{83A081E4-1691-48FF-A2C7-D9B7078417F1}" type="pres">
      <dgm:prSet presAssocID="{4DCE3363-187D-4E73-8DF9-3A6A16802333}" presName="root2" presStyleCnt="0"/>
      <dgm:spPr/>
    </dgm:pt>
    <dgm:pt modelId="{836CDD7D-0AE0-4CEB-8406-64A02F9B7D40}" type="pres">
      <dgm:prSet presAssocID="{4DCE3363-187D-4E73-8DF9-3A6A16802333}" presName="LevelTwoTextNode" presStyleLbl="node3" presStyleIdx="2" presStyleCnt="5">
        <dgm:presLayoutVars>
          <dgm:chPref val="3"/>
        </dgm:presLayoutVars>
      </dgm:prSet>
      <dgm:spPr/>
    </dgm:pt>
    <dgm:pt modelId="{6E45A070-AAA9-4242-909E-01C819E60F62}" type="pres">
      <dgm:prSet presAssocID="{4DCE3363-187D-4E73-8DF9-3A6A16802333}" presName="level3hierChild" presStyleCnt="0"/>
      <dgm:spPr/>
    </dgm:pt>
    <dgm:pt modelId="{415569C3-50A8-4948-A528-EDAE369463C5}" type="pres">
      <dgm:prSet presAssocID="{A64E5D65-2610-42CF-99A5-9499ACD20267}" presName="conn2-1" presStyleLbl="parChTrans1D3" presStyleIdx="3" presStyleCnt="5"/>
      <dgm:spPr/>
    </dgm:pt>
    <dgm:pt modelId="{80613A2B-F2EE-4D13-825E-1B5D2E659B85}" type="pres">
      <dgm:prSet presAssocID="{A64E5D65-2610-42CF-99A5-9499ACD20267}" presName="connTx" presStyleLbl="parChTrans1D3" presStyleIdx="3" presStyleCnt="5"/>
      <dgm:spPr/>
    </dgm:pt>
    <dgm:pt modelId="{D57158F1-AC73-4E61-AD13-2CCBB75DE2F1}" type="pres">
      <dgm:prSet presAssocID="{1A740E86-0110-4475-B197-8C6FD78B39CD}" presName="root2" presStyleCnt="0"/>
      <dgm:spPr/>
    </dgm:pt>
    <dgm:pt modelId="{ABEC2B03-48DB-47B2-9F7B-D87B21AC456E}" type="pres">
      <dgm:prSet presAssocID="{1A740E86-0110-4475-B197-8C6FD78B39CD}" presName="LevelTwoTextNode" presStyleLbl="node3" presStyleIdx="3" presStyleCnt="5">
        <dgm:presLayoutVars>
          <dgm:chPref val="3"/>
        </dgm:presLayoutVars>
      </dgm:prSet>
      <dgm:spPr/>
    </dgm:pt>
    <dgm:pt modelId="{089DA023-3A71-451E-A660-C9E55B564812}" type="pres">
      <dgm:prSet presAssocID="{1A740E86-0110-4475-B197-8C6FD78B39CD}" presName="level3hierChild" presStyleCnt="0"/>
      <dgm:spPr/>
    </dgm:pt>
    <dgm:pt modelId="{ADCC26C7-E4F8-4BC5-9237-48974F21342C}" type="pres">
      <dgm:prSet presAssocID="{36B9A9A7-6D3B-4051-AC43-1A084B302FB3}" presName="conn2-1" presStyleLbl="parChTrans1D3" presStyleIdx="4" presStyleCnt="5"/>
      <dgm:spPr/>
    </dgm:pt>
    <dgm:pt modelId="{F9A6C42B-D0A2-4B03-AEC6-D9091985EE8C}" type="pres">
      <dgm:prSet presAssocID="{36B9A9A7-6D3B-4051-AC43-1A084B302FB3}" presName="connTx" presStyleLbl="parChTrans1D3" presStyleIdx="4" presStyleCnt="5"/>
      <dgm:spPr/>
    </dgm:pt>
    <dgm:pt modelId="{F933B237-F746-4A58-803D-D0085C8F9914}" type="pres">
      <dgm:prSet presAssocID="{8C0A2E5E-F2B0-49B7-A932-6DEA1A7B91F8}" presName="root2" presStyleCnt="0"/>
      <dgm:spPr/>
    </dgm:pt>
    <dgm:pt modelId="{598784B6-C717-4878-9D27-D49C6BBF55E6}" type="pres">
      <dgm:prSet presAssocID="{8C0A2E5E-F2B0-49B7-A932-6DEA1A7B91F8}" presName="LevelTwoTextNode" presStyleLbl="node3" presStyleIdx="4" presStyleCnt="5">
        <dgm:presLayoutVars>
          <dgm:chPref val="3"/>
        </dgm:presLayoutVars>
      </dgm:prSet>
      <dgm:spPr/>
    </dgm:pt>
    <dgm:pt modelId="{66C6E80E-9CB3-4598-B88F-3DE727691A58}" type="pres">
      <dgm:prSet presAssocID="{8C0A2E5E-F2B0-49B7-A932-6DEA1A7B91F8}" presName="level3hierChild" presStyleCnt="0"/>
      <dgm:spPr/>
    </dgm:pt>
  </dgm:ptLst>
  <dgm:cxnLst>
    <dgm:cxn modelId="{A5CD7405-3819-487D-A555-E54EB3EFC03C}" type="presOf" srcId="{72B19346-2887-4FE7-A26D-766F061AA6A8}" destId="{451CA8AA-BC36-4AE4-9894-165EC1A84BD8}" srcOrd="0" destOrd="0" presId="urn:microsoft.com/office/officeart/2005/8/layout/hierarchy2"/>
    <dgm:cxn modelId="{8A727906-DAC1-4E09-92F4-56AAB6EFF9F4}" type="presOf" srcId="{00A677E2-927D-4B0C-AF6D-32C68D94A249}" destId="{9F7D8287-AEEE-4E94-8CE5-B7E6ABF12C55}" srcOrd="0" destOrd="0" presId="urn:microsoft.com/office/officeart/2005/8/layout/hierarchy2"/>
    <dgm:cxn modelId="{94B6D606-60F7-4D87-9A13-35554869FE66}" srcId="{97F8EFC0-B71C-4091-9A22-3ABCCDD3E408}" destId="{823FC0BC-D3E5-4B72-8557-D2DDDEC22044}" srcOrd="0" destOrd="0" parTransId="{7AD76A04-0D8D-458C-AEDA-84E38A7E0FDC}" sibTransId="{9C5151AE-CABD-4598-A194-D84AA03DE85E}"/>
    <dgm:cxn modelId="{D6EDA907-D7F5-45A3-AB8B-48F8F03F8BCB}" type="presOf" srcId="{72B19346-2887-4FE7-A26D-766F061AA6A8}" destId="{6A04D28B-D5B5-46B9-B112-EF4A71EBC1F8}" srcOrd="1" destOrd="0" presId="urn:microsoft.com/office/officeart/2005/8/layout/hierarchy2"/>
    <dgm:cxn modelId="{66B9F707-BD63-4061-9593-DEACB75594C5}" type="presOf" srcId="{04B9F593-0282-4A3D-AD9E-366703A4E15F}" destId="{53377FE5-DC34-4672-9BD9-62102AA537C4}" srcOrd="0" destOrd="0" presId="urn:microsoft.com/office/officeart/2005/8/layout/hierarchy2"/>
    <dgm:cxn modelId="{D441B908-3AA4-4CE3-B1D0-D37E8FC9332E}" type="presOf" srcId="{36B9A9A7-6D3B-4051-AC43-1A084B302FB3}" destId="{ADCC26C7-E4F8-4BC5-9237-48974F21342C}" srcOrd="0" destOrd="0" presId="urn:microsoft.com/office/officeart/2005/8/layout/hierarchy2"/>
    <dgm:cxn modelId="{6741B809-9E1A-43D1-A51B-6236B4F02EA0}" srcId="{E092E8F4-624D-4739-9F9D-0980867B7461}" destId="{1A740E86-0110-4475-B197-8C6FD78B39CD}" srcOrd="1" destOrd="0" parTransId="{A64E5D65-2610-42CF-99A5-9499ACD20267}" sibTransId="{E5F636AC-61D5-42D0-A43F-B7FB2DD5941F}"/>
    <dgm:cxn modelId="{87DBD909-4981-4516-89A6-7ACA208ED415}" type="presOf" srcId="{F1753BE3-CD99-4CDE-BE86-FE6DF7A3F42D}" destId="{9B83843E-1D30-498A-A983-D7E2D6233551}" srcOrd="0" destOrd="0" presId="urn:microsoft.com/office/officeart/2005/8/layout/hierarchy2"/>
    <dgm:cxn modelId="{3B8D680D-636A-4AA0-A703-679F38764932}" type="presOf" srcId="{B0920BB8-2F97-4C5C-9E3E-3C8CFE7B34FC}" destId="{EA8E05B7-14D4-4CC5-90FA-B34F00090F3E}" srcOrd="0" destOrd="0" presId="urn:microsoft.com/office/officeart/2005/8/layout/hierarchy2"/>
    <dgm:cxn modelId="{A58B5110-7153-4E0F-88F9-DBBB271FD694}" srcId="{AE883CCB-9FC0-452B-92CD-D4A2B1FAE925}" destId="{3F82EC0F-3252-4A08-BC42-60FD81B16777}" srcOrd="0" destOrd="0" parTransId="{F8AEF353-E6CC-43BE-8B41-ED5B66CD0F84}" sibTransId="{C01C9033-37D9-467C-B995-60CC7B34FFB3}"/>
    <dgm:cxn modelId="{7A522311-0446-419A-8DA1-E49C9AC9EF4E}" type="presOf" srcId="{F20D8490-3146-456E-8738-AD78E3AB0189}" destId="{CFDFA04B-400E-4033-8834-78326FB6577D}" srcOrd="1" destOrd="0" presId="urn:microsoft.com/office/officeart/2005/8/layout/hierarchy2"/>
    <dgm:cxn modelId="{D887EF12-542C-4CC6-AFE9-AE70DFA64E9D}" type="presOf" srcId="{FC26951B-F8E6-40AE-8877-DF60529FA248}" destId="{1227FA2C-7EDA-40E4-A2F8-2DD43B4B023F}" srcOrd="0" destOrd="0" presId="urn:microsoft.com/office/officeart/2005/8/layout/hierarchy2"/>
    <dgm:cxn modelId="{DEEC1A14-FCC2-44ED-AB85-32599353D6CA}" type="presOf" srcId="{6FEE6643-6317-4851-8D58-89F57DC8E1A2}" destId="{07F0A623-6FBA-4145-B518-E43854D18E55}" srcOrd="0" destOrd="0" presId="urn:microsoft.com/office/officeart/2005/8/layout/hierarchy2"/>
    <dgm:cxn modelId="{EF9D1E14-2CCF-400E-B139-FFA1A9061ACC}" type="presOf" srcId="{5CA96008-DEE0-42E3-9A8E-8AFF71294E83}" destId="{1DFCA2B9-711E-4A3F-A54C-B427EDE99C95}" srcOrd="1" destOrd="0" presId="urn:microsoft.com/office/officeart/2005/8/layout/hierarchy2"/>
    <dgm:cxn modelId="{8591CC16-E263-456F-93A2-9E9778DB6F6B}" type="presOf" srcId="{A64E5D65-2610-42CF-99A5-9499ACD20267}" destId="{415569C3-50A8-4948-A528-EDAE369463C5}" srcOrd="0" destOrd="0" presId="urn:microsoft.com/office/officeart/2005/8/layout/hierarchy2"/>
    <dgm:cxn modelId="{9F360F1A-8D87-48C5-9167-67E0F6B0E9DC}" type="presOf" srcId="{6475C753-9626-45E4-AC9A-7471B818376D}" destId="{334ED50A-9B84-4DD1-AD46-8B69F0DF9C79}" srcOrd="0" destOrd="0" presId="urn:microsoft.com/office/officeart/2005/8/layout/hierarchy2"/>
    <dgm:cxn modelId="{9AFF6926-1A95-4675-9F2F-FB6BD48DABDA}" srcId="{97F8EFC0-B71C-4091-9A22-3ABCCDD3E408}" destId="{9603A74F-477D-4D26-97B7-B81827E600B8}" srcOrd="3" destOrd="0" parTransId="{5B6E49E4-A44C-4C78-9043-06FB849BADAA}" sibTransId="{E722CA0B-F779-4245-9BFA-9AB5B2D042FF}"/>
    <dgm:cxn modelId="{642C022A-853D-47F4-A1BC-42683147870B}" type="presOf" srcId="{5DF25B7D-E973-4D89-A6F0-4931DEAF8CE0}" destId="{08A509EF-B845-4BCC-83B5-80007B0DFEB5}" srcOrd="0" destOrd="0" presId="urn:microsoft.com/office/officeart/2005/8/layout/hierarchy2"/>
    <dgm:cxn modelId="{1D0C062C-9DCE-4D15-9301-0D5BC6F52126}" type="presOf" srcId="{3BBC2F79-AA53-491E-B4CE-77F5605A65FC}" destId="{24A9E400-A780-4182-A546-82E37AA832FA}" srcOrd="1" destOrd="0" presId="urn:microsoft.com/office/officeart/2005/8/layout/hierarchy2"/>
    <dgm:cxn modelId="{0F528F34-BB14-42B4-81CE-D8792ACB40FD}" srcId="{97F8EFC0-B71C-4091-9A22-3ABCCDD3E408}" destId="{FC26951B-F8E6-40AE-8877-DF60529FA248}" srcOrd="1" destOrd="0" parTransId="{72B19346-2887-4FE7-A26D-766F061AA6A8}" sibTransId="{65706B53-0332-4A99-812C-7818AA60C2D2}"/>
    <dgm:cxn modelId="{95C7883B-F710-4F85-9D77-875A90AB285C}" srcId="{6754B41E-DBC2-4C5E-BBB3-FEE18CF0E7B2}" destId="{A3AD53FA-4B27-4BB0-AA14-A5B69B6C2244}" srcOrd="3" destOrd="0" parTransId="{04240927-D96B-4398-88D8-8360DA7079EB}" sibTransId="{9929C630-7AFD-4DAF-83BE-34D5D47CFFB5}"/>
    <dgm:cxn modelId="{A2B38B3C-92AF-4FF2-86C3-A7FD58B3DED7}" srcId="{6754B41E-DBC2-4C5E-BBB3-FEE18CF0E7B2}" destId="{6FEE6643-6317-4851-8D58-89F57DC8E1A2}" srcOrd="2" destOrd="0" parTransId="{F20D8490-3146-456E-8738-AD78E3AB0189}" sibTransId="{209931AD-89EA-4B99-88EE-F4D47D133B1E}"/>
    <dgm:cxn modelId="{8969373D-C029-44B5-97C3-4AC8AB0EE305}" srcId="{5DF25B7D-E973-4D89-A6F0-4931DEAF8CE0}" destId="{97F8EFC0-B71C-4091-9A22-3ABCCDD3E408}" srcOrd="0" destOrd="0" parTransId="{02A82EA6-F90F-4F5A-BC9A-99B6E5AADE71}" sibTransId="{5BD8E8AA-8736-49B8-9A87-01BDDA21FD15}"/>
    <dgm:cxn modelId="{37AC1D3E-9B18-4332-A6B1-19723FD6E0DE}" type="presOf" srcId="{D0F109BA-328C-4B35-99D6-3C6F775F0DB5}" destId="{6D129FED-C749-4FA3-85D5-AE724EBCB69D}" srcOrd="0" destOrd="0" presId="urn:microsoft.com/office/officeart/2005/8/layout/hierarchy2"/>
    <dgm:cxn modelId="{1FF9173F-95C4-474E-969A-27ED3D6BEC07}" srcId="{568435BE-4144-4718-A58B-B4588B5783C2}" destId="{5DF25B7D-E973-4D89-A6F0-4931DEAF8CE0}" srcOrd="0" destOrd="0" parTransId="{A3D7C5A4-2707-4889-8EDB-15CDACDB2217}" sibTransId="{D04E5352-341E-4655-8CBF-F42A3BC205AA}"/>
    <dgm:cxn modelId="{A5F35240-F8EB-4B48-9D6C-D8C889EB013C}" srcId="{6754B41E-DBC2-4C5E-BBB3-FEE18CF0E7B2}" destId="{6BD7A087-31E0-449F-9B75-CEB165D0C7A7}" srcOrd="4" destOrd="0" parTransId="{F5E1678E-FCB2-4D36-A65B-19F24A6DC897}" sibTransId="{E95F986A-872E-46DB-AC3F-02042487E319}"/>
    <dgm:cxn modelId="{4363C65D-9D37-4A45-8BD6-879C7B285025}" type="presOf" srcId="{823FC0BC-D3E5-4B72-8557-D2DDDEC22044}" destId="{5652B68C-7315-4569-A26D-BE5E83E64E25}" srcOrd="0" destOrd="0" presId="urn:microsoft.com/office/officeart/2005/8/layout/hierarchy2"/>
    <dgm:cxn modelId="{54AA3662-F69C-4D36-95E9-900D9BFC7D2C}" type="presOf" srcId="{00A677E2-927D-4B0C-AF6D-32C68D94A249}" destId="{678EBDBA-B8A9-4945-8F16-B91C5F8348EB}" srcOrd="1" destOrd="0" presId="urn:microsoft.com/office/officeart/2005/8/layout/hierarchy2"/>
    <dgm:cxn modelId="{B3DE3564-8C47-4120-9D21-2E0CA23D610E}" type="presOf" srcId="{F8AEF353-E6CC-43BE-8B41-ED5B66CD0F84}" destId="{CBD5280D-377C-49E5-901C-8597EF884B6F}" srcOrd="1" destOrd="0" presId="urn:microsoft.com/office/officeart/2005/8/layout/hierarchy2"/>
    <dgm:cxn modelId="{017C6868-99D8-4B9B-89B0-1B4CB1438EF2}" type="presOf" srcId="{04CB7A70-F903-4A99-9F82-0C22F332C8A3}" destId="{7893A9B2-EC0F-4374-9B8B-40ACD2D081E8}" srcOrd="0" destOrd="0" presId="urn:microsoft.com/office/officeart/2005/8/layout/hierarchy2"/>
    <dgm:cxn modelId="{81326A69-180F-4B93-9C9C-FA6859FFDB8D}" type="presOf" srcId="{7AD76A04-0D8D-458C-AEDA-84E38A7E0FDC}" destId="{3F3CD4F2-FF02-4362-B670-AA14CF8C1EE6}" srcOrd="1" destOrd="0" presId="urn:microsoft.com/office/officeart/2005/8/layout/hierarchy2"/>
    <dgm:cxn modelId="{069EFE6A-4115-4163-A20D-4586D7048A22}" type="presOf" srcId="{568435BE-4144-4718-A58B-B4588B5783C2}" destId="{4BD7C70C-2C08-4CFF-A9B0-3E749605DF09}" srcOrd="0" destOrd="0" presId="urn:microsoft.com/office/officeart/2005/8/layout/hierarchy2"/>
    <dgm:cxn modelId="{D8C4BA4B-A2B4-4CF7-AE60-53DC31803F9A}" type="presOf" srcId="{3BBC2F79-AA53-491E-B4CE-77F5605A65FC}" destId="{E5F5CD8C-928D-446D-A0AF-BD8299B3096D}" srcOrd="0" destOrd="0" presId="urn:microsoft.com/office/officeart/2005/8/layout/hierarchy2"/>
    <dgm:cxn modelId="{8138306C-915D-469A-B93B-8DF47323B928}" type="presOf" srcId="{4DCE3363-187D-4E73-8DF9-3A6A16802333}" destId="{836CDD7D-0AE0-4CEB-8406-64A02F9B7D40}" srcOrd="0" destOrd="0" presId="urn:microsoft.com/office/officeart/2005/8/layout/hierarchy2"/>
    <dgm:cxn modelId="{18FD406F-481B-40FC-B328-1458DE256823}" type="presOf" srcId="{6754B41E-DBC2-4C5E-BBB3-FEE18CF0E7B2}" destId="{B62D73BE-9DBD-47E1-8ECA-495533757C85}" srcOrd="0" destOrd="0" presId="urn:microsoft.com/office/officeart/2005/8/layout/hierarchy2"/>
    <dgm:cxn modelId="{66CEE870-CCEA-4BDE-AB37-FC688177D2B9}" type="presOf" srcId="{04240927-D96B-4398-88D8-8360DA7079EB}" destId="{532935F4-C75E-4929-96DA-1160231DBBE6}" srcOrd="1" destOrd="0" presId="urn:microsoft.com/office/officeart/2005/8/layout/hierarchy2"/>
    <dgm:cxn modelId="{C74C4D71-B278-4E75-9A10-845A9BB58005}" type="presOf" srcId="{57FF1584-5EE7-4CD0-A0E9-4F04034FECA9}" destId="{AA8FAE99-5E34-4179-BE0A-938294AE668C}" srcOrd="0" destOrd="0" presId="urn:microsoft.com/office/officeart/2005/8/layout/hierarchy2"/>
    <dgm:cxn modelId="{724EE353-EFB6-42E4-BB34-060A3BB21DC0}" srcId="{97F8EFC0-B71C-4091-9A22-3ABCCDD3E408}" destId="{6754B41E-DBC2-4C5E-BBB3-FEE18CF0E7B2}" srcOrd="5" destOrd="0" parTransId="{57FF1584-5EE7-4CD0-A0E9-4F04034FECA9}" sibTransId="{DE5C76A1-0AF3-4330-A9AC-1F48C0FBA553}"/>
    <dgm:cxn modelId="{40A95576-0914-49BA-95CD-BC1899BBB5F7}" type="presOf" srcId="{1A740E86-0110-4475-B197-8C6FD78B39CD}" destId="{ABEC2B03-48DB-47B2-9F7B-D87B21AC456E}" srcOrd="0" destOrd="0" presId="urn:microsoft.com/office/officeart/2005/8/layout/hierarchy2"/>
    <dgm:cxn modelId="{A64A7158-57CF-4B85-8BB2-ECB82A410410}" type="presOf" srcId="{F5E1678E-FCB2-4D36-A65B-19F24A6DC897}" destId="{6B618720-4B40-4B01-9AFA-0B21BDEC3CE3}" srcOrd="0" destOrd="0" presId="urn:microsoft.com/office/officeart/2005/8/layout/hierarchy2"/>
    <dgm:cxn modelId="{AD40BD7B-3651-41B9-A7C4-3F052EE096D7}" type="presOf" srcId="{6BD7A087-31E0-449F-9B75-CEB165D0C7A7}" destId="{27920B72-B729-4453-9250-0ADE0318932B}" srcOrd="0" destOrd="0" presId="urn:microsoft.com/office/officeart/2005/8/layout/hierarchy2"/>
    <dgm:cxn modelId="{6EFFB484-8396-48ED-B5E2-C42BF2D44853}" type="presOf" srcId="{3F82EC0F-3252-4A08-BC42-60FD81B16777}" destId="{6A9A52F0-C7F3-47C1-BB46-D5A45EAB1ECB}" srcOrd="0" destOrd="0" presId="urn:microsoft.com/office/officeart/2005/8/layout/hierarchy2"/>
    <dgm:cxn modelId="{F6004688-C83E-46C0-B156-F03E3595EE88}" srcId="{6754B41E-DBC2-4C5E-BBB3-FEE18CF0E7B2}" destId="{CE73939A-D269-4C2A-8F1D-1ECB427A6B94}" srcOrd="1" destOrd="0" parTransId="{F1753BE3-CD99-4CDE-BE86-FE6DF7A3F42D}" sibTransId="{5EF4ADCD-3575-449F-A311-B6DF2BB2CB79}"/>
    <dgm:cxn modelId="{6CDA9288-E510-4015-B3C6-1CAEF0A7AE10}" srcId="{97F8EFC0-B71C-4091-9A22-3ABCCDD3E408}" destId="{96D734C5-3094-42C8-AA6D-A38DA9596DD6}" srcOrd="2" destOrd="0" parTransId="{3BBC2F79-AA53-491E-B4CE-77F5605A65FC}" sibTransId="{24796AF0-A3AF-409B-91F5-BC4C0EC07552}"/>
    <dgm:cxn modelId="{C466878D-E01F-44F4-A0B7-613923C27F6D}" srcId="{5DF25B7D-E973-4D89-A6F0-4931DEAF8CE0}" destId="{AE883CCB-9FC0-452B-92CD-D4A2B1FAE925}" srcOrd="1" destOrd="0" parTransId="{04B9F593-0282-4A3D-AD9E-366703A4E15F}" sibTransId="{0285EECB-0F77-4C34-BBE4-5E0F1FC787CC}"/>
    <dgm:cxn modelId="{FB978C8D-7C4B-4AC6-AE48-89CD9635DE28}" type="presOf" srcId="{B0920BB8-2F97-4C5C-9E3E-3C8CFE7B34FC}" destId="{A7A0F53C-12A6-4409-B2FE-79EE1ACB0E9B}" srcOrd="1" destOrd="0" presId="urn:microsoft.com/office/officeart/2005/8/layout/hierarchy2"/>
    <dgm:cxn modelId="{0425A68E-EDE1-4B35-8F46-73E2DA645EE8}" type="presOf" srcId="{F8AEF353-E6CC-43BE-8B41-ED5B66CD0F84}" destId="{9C77B405-F35F-4C07-8F1D-81BB405D938F}" srcOrd="0" destOrd="0" presId="urn:microsoft.com/office/officeart/2005/8/layout/hierarchy2"/>
    <dgm:cxn modelId="{2F70D191-E4A7-42AE-8006-9769BB1731B4}" type="presOf" srcId="{57FF1584-5EE7-4CD0-A0E9-4F04034FECA9}" destId="{79EE10EF-4FEF-4851-8396-601617397548}" srcOrd="1" destOrd="0" presId="urn:microsoft.com/office/officeart/2005/8/layout/hierarchy2"/>
    <dgm:cxn modelId="{4EF6DA92-CFD3-4812-B399-5734EBF11EB9}" type="presOf" srcId="{A64E5D65-2610-42CF-99A5-9499ACD20267}" destId="{80613A2B-F2EE-4D13-825E-1B5D2E659B85}" srcOrd="1" destOrd="0" presId="urn:microsoft.com/office/officeart/2005/8/layout/hierarchy2"/>
    <dgm:cxn modelId="{317AFC92-2EFA-4D24-AF06-A228B366B69F}" type="presOf" srcId="{5B6E49E4-A44C-4C78-9043-06FB849BADAA}" destId="{BE3EFAD5-83A0-4ACF-AE40-D7154A5B1388}" srcOrd="0" destOrd="0" presId="urn:microsoft.com/office/officeart/2005/8/layout/hierarchy2"/>
    <dgm:cxn modelId="{E4B6E995-D030-4244-A1D2-66CDAD187EFF}" type="presOf" srcId="{5B6E49E4-A44C-4C78-9043-06FB849BADAA}" destId="{E77845EB-47C9-4B66-A8F1-A42FDBEA6EC6}" srcOrd="1" destOrd="0" presId="urn:microsoft.com/office/officeart/2005/8/layout/hierarchy2"/>
    <dgm:cxn modelId="{AAD3C19B-269B-4D57-8FE6-B9050740C610}" type="presOf" srcId="{6475C753-9626-45E4-AC9A-7471B818376D}" destId="{96C3E094-A6E5-4458-BFE4-5FD17F453D8B}" srcOrd="1" destOrd="0" presId="urn:microsoft.com/office/officeart/2005/8/layout/hierarchy2"/>
    <dgm:cxn modelId="{4DE1039C-D4E7-400E-B253-3272C09C1894}" type="presOf" srcId="{7AD76A04-0D8D-458C-AEDA-84E38A7E0FDC}" destId="{8B18D786-87F7-4E46-B8E4-1CBCE68553F6}" srcOrd="0" destOrd="0" presId="urn:microsoft.com/office/officeart/2005/8/layout/hierarchy2"/>
    <dgm:cxn modelId="{28ADC9A2-7A3F-4F21-8EE0-94129E03EF1C}" type="presOf" srcId="{BE648B40-0A86-424B-8882-1051F2F1FB1B}" destId="{B518390D-DA88-473C-A221-D645FB4AD0B2}" srcOrd="0" destOrd="0" presId="urn:microsoft.com/office/officeart/2005/8/layout/hierarchy2"/>
    <dgm:cxn modelId="{4ED27AA9-613A-47A9-B2D6-3DDB1882CFBE}" srcId="{568435BE-4144-4718-A58B-B4588B5783C2}" destId="{E092E8F4-624D-4739-9F9D-0980867B7461}" srcOrd="1" destOrd="0" parTransId="{B0920BB8-2F97-4C5C-9E3E-3C8CFE7B34FC}" sibTransId="{22E5B171-0687-4D1D-96AA-3B0275A26485}"/>
    <dgm:cxn modelId="{97B200B3-6B39-4A78-9CAB-01D66371B32E}" type="presOf" srcId="{02A82EA6-F90F-4F5A-BC9A-99B6E5AADE71}" destId="{F197A3F4-3BCE-46C5-9AC1-953B1603CB23}" srcOrd="1" destOrd="0" presId="urn:microsoft.com/office/officeart/2005/8/layout/hierarchy2"/>
    <dgm:cxn modelId="{891663B3-CD9B-49B4-8584-AF96D3AAB989}" type="presOf" srcId="{A3AD53FA-4B27-4BB0-AA14-A5B69B6C2244}" destId="{D7E7E7A6-DE16-4EF7-9232-49DDCC35965A}" srcOrd="0" destOrd="0" presId="urn:microsoft.com/office/officeart/2005/8/layout/hierarchy2"/>
    <dgm:cxn modelId="{06FF67B5-AC70-4B98-A716-27B1C437257B}" type="presOf" srcId="{D0F109BA-328C-4B35-99D6-3C6F775F0DB5}" destId="{12463376-955F-40FB-9E68-8092CDAB6E91}" srcOrd="1" destOrd="0" presId="urn:microsoft.com/office/officeart/2005/8/layout/hierarchy2"/>
    <dgm:cxn modelId="{6FA5A1B6-0192-44BC-8E12-C31814B07614}" type="presOf" srcId="{98106532-916F-4042-A2FE-28DF5041A3D1}" destId="{8DB5D732-6FAC-4990-AAB6-BF890BB05795}" srcOrd="0" destOrd="0" presId="urn:microsoft.com/office/officeart/2005/8/layout/hierarchy2"/>
    <dgm:cxn modelId="{1FD0E9C8-F1CB-410A-9EBC-C77B441D31AF}" type="presOf" srcId="{96D734C5-3094-42C8-AA6D-A38DA9596DD6}" destId="{F06ED7D6-193F-43CA-9EDF-586C2417A5E9}" srcOrd="0" destOrd="0" presId="urn:microsoft.com/office/officeart/2005/8/layout/hierarchy2"/>
    <dgm:cxn modelId="{D3B472CD-27EC-43AD-8386-A1051B7EF7E9}" type="presOf" srcId="{9603A74F-477D-4D26-97B7-B81827E600B8}" destId="{FBFF4D2D-8300-42CC-AE5F-7506EFD2A48D}" srcOrd="0" destOrd="0" presId="urn:microsoft.com/office/officeart/2005/8/layout/hierarchy2"/>
    <dgm:cxn modelId="{AF5976CE-2063-405B-A21D-7EEE35447A4C}" type="presOf" srcId="{AE883CCB-9FC0-452B-92CD-D4A2B1FAE925}" destId="{6EA3B59C-B664-4DBA-850F-15CF7F643823}" srcOrd="0" destOrd="0" presId="urn:microsoft.com/office/officeart/2005/8/layout/hierarchy2"/>
    <dgm:cxn modelId="{91C93BD0-6ADE-483B-A725-DFE9CBE7D754}" type="presOf" srcId="{CE73939A-D269-4C2A-8F1D-1ECB427A6B94}" destId="{90FE2FC7-2CBB-476B-98B2-E187EF7A8C81}" srcOrd="0" destOrd="0" presId="urn:microsoft.com/office/officeart/2005/8/layout/hierarchy2"/>
    <dgm:cxn modelId="{C08919D3-65CF-4BAD-92F3-7986CA4CA02B}" type="presOf" srcId="{F1753BE3-CD99-4CDE-BE86-FE6DF7A3F42D}" destId="{EA9C89D6-5992-481B-B326-93D0E06BEEB9}" srcOrd="1" destOrd="0" presId="urn:microsoft.com/office/officeart/2005/8/layout/hierarchy2"/>
    <dgm:cxn modelId="{150576D3-8905-451C-9074-132F362E340E}" type="presOf" srcId="{E092E8F4-624D-4739-9F9D-0980867B7461}" destId="{0A9B59C0-DBFF-46E4-B787-51860A98CC43}" srcOrd="0" destOrd="0" presId="urn:microsoft.com/office/officeart/2005/8/layout/hierarchy2"/>
    <dgm:cxn modelId="{A7226AD7-E1E4-43C0-90B6-7B8728268416}" srcId="{BE648B40-0A86-424B-8882-1051F2F1FB1B}" destId="{568435BE-4144-4718-A58B-B4588B5783C2}" srcOrd="0" destOrd="0" parTransId="{EEA31C1D-5B69-44A9-9B30-7AC872C232CE}" sibTransId="{962F3CBA-E7CE-4BC1-B93E-B10E3A34EBC4}"/>
    <dgm:cxn modelId="{536172DC-8152-4819-B214-CA2DD663CB56}" type="presOf" srcId="{02A82EA6-F90F-4F5A-BC9A-99B6E5AADE71}" destId="{71190204-58EF-4173-83F1-EE70D6D48D45}" srcOrd="0" destOrd="0" presId="urn:microsoft.com/office/officeart/2005/8/layout/hierarchy2"/>
    <dgm:cxn modelId="{FA58D4DE-66CE-41DB-82F6-94788AFFEE91}" type="presOf" srcId="{5CA96008-DEE0-42E3-9A8E-8AFF71294E83}" destId="{F1BC4AF6-6382-4C3D-BC55-3DEA6D5A2D7A}" srcOrd="0" destOrd="0" presId="urn:microsoft.com/office/officeart/2005/8/layout/hierarchy2"/>
    <dgm:cxn modelId="{0874B4DF-6312-47DB-8E86-1146C6002638}" type="presOf" srcId="{E890CE67-47FB-4214-94FC-DDA8CE27BBC2}" destId="{3FBD8E21-2F97-4927-9338-5D6D64DEB8C5}" srcOrd="0" destOrd="0" presId="urn:microsoft.com/office/officeart/2005/8/layout/hierarchy2"/>
    <dgm:cxn modelId="{C1B344E2-281D-4756-9551-10867AF16614}" type="presOf" srcId="{8C0A2E5E-F2B0-49B7-A932-6DEA1A7B91F8}" destId="{598784B6-C717-4878-9D27-D49C6BBF55E6}" srcOrd="0" destOrd="0" presId="urn:microsoft.com/office/officeart/2005/8/layout/hierarchy2"/>
    <dgm:cxn modelId="{65B5F8E2-B26F-4528-BB3C-0897C327BD76}" srcId="{E092E8F4-624D-4739-9F9D-0980867B7461}" destId="{8C0A2E5E-F2B0-49B7-A932-6DEA1A7B91F8}" srcOrd="2" destOrd="0" parTransId="{36B9A9A7-6D3B-4051-AC43-1A084B302FB3}" sibTransId="{A067BB39-CC99-4DFF-B569-6CFDC0F07B62}"/>
    <dgm:cxn modelId="{9DE03CE3-4762-4AE9-AFE2-60483FBC9E0E}" type="presOf" srcId="{A3D7C5A4-2707-4889-8EDB-15CDACDB2217}" destId="{A42C7FF1-27A1-4EC0-A64B-DF7916AF23BC}" srcOrd="0" destOrd="0" presId="urn:microsoft.com/office/officeart/2005/8/layout/hierarchy2"/>
    <dgm:cxn modelId="{EF6676E3-6AFB-47A8-918C-CA366A790882}" type="presOf" srcId="{36B9A9A7-6D3B-4051-AC43-1A084B302FB3}" destId="{F9A6C42B-D0A2-4B03-AEC6-D9091985EE8C}" srcOrd="1" destOrd="0" presId="urn:microsoft.com/office/officeart/2005/8/layout/hierarchy2"/>
    <dgm:cxn modelId="{30BC86E5-D62C-4CE5-BE7B-853BA9A5EE1C}" type="presOf" srcId="{F20D8490-3146-456E-8738-AD78E3AB0189}" destId="{37EE38D7-D27A-4EFD-A7F3-67D4CEA3BE01}" srcOrd="0" destOrd="0" presId="urn:microsoft.com/office/officeart/2005/8/layout/hierarchy2"/>
    <dgm:cxn modelId="{397961E7-3753-450B-9694-59900848B465}" type="presOf" srcId="{04240927-D96B-4398-88D8-8360DA7079EB}" destId="{6DC27890-57B4-4A9B-A560-6A9427CEA64D}" srcOrd="0" destOrd="0" presId="urn:microsoft.com/office/officeart/2005/8/layout/hierarchy2"/>
    <dgm:cxn modelId="{8001F7E8-C16D-4F79-ADEB-9CFF76408836}" srcId="{AE883CCB-9FC0-452B-92CD-D4A2B1FAE925}" destId="{04CB7A70-F903-4A99-9F82-0C22F332C8A3}" srcOrd="1" destOrd="0" parTransId="{D0F109BA-328C-4B35-99D6-3C6F775F0DB5}" sibTransId="{853F19FA-3A08-4969-861C-A3EEF4ECEFC5}"/>
    <dgm:cxn modelId="{CA3301E9-5764-449D-B4C2-FBD0F9FF80C2}" type="presOf" srcId="{04B9F593-0282-4A3D-AD9E-366703A4E15F}" destId="{3BEE4E98-FC30-42F5-AC7C-25B49614B9FE}" srcOrd="1" destOrd="0" presId="urn:microsoft.com/office/officeart/2005/8/layout/hierarchy2"/>
    <dgm:cxn modelId="{86217BED-8D78-454F-9D2E-E7842CE08E51}" srcId="{97F8EFC0-B71C-4091-9A22-3ABCCDD3E408}" destId="{98106532-916F-4042-A2FE-28DF5041A3D1}" srcOrd="4" destOrd="0" parTransId="{5CA96008-DEE0-42E3-9A8E-8AFF71294E83}" sibTransId="{C3D60865-191D-4D23-BABC-D6CEED076FBC}"/>
    <dgm:cxn modelId="{6D96E9F9-7F19-4C54-B2C6-D3E2BCF18744}" type="presOf" srcId="{A3D7C5A4-2707-4889-8EDB-15CDACDB2217}" destId="{191109B5-3EFA-4D7F-99B0-00BCFD776049}" srcOrd="1" destOrd="0" presId="urn:microsoft.com/office/officeart/2005/8/layout/hierarchy2"/>
    <dgm:cxn modelId="{03DD2CFB-0448-45DA-B715-1F029D8D59B2}" srcId="{6754B41E-DBC2-4C5E-BBB3-FEE18CF0E7B2}" destId="{E890CE67-47FB-4214-94FC-DDA8CE27BBC2}" srcOrd="0" destOrd="0" parTransId="{00A677E2-927D-4B0C-AF6D-32C68D94A249}" sibTransId="{314998BC-5261-43CC-A7B7-9BE5C9DE4A4C}"/>
    <dgm:cxn modelId="{109075FB-772D-4568-A039-68822933150B}" type="presOf" srcId="{F5E1678E-FCB2-4D36-A65B-19F24A6DC897}" destId="{B6428A9B-F7DD-4A43-97D3-431F63993043}" srcOrd="1" destOrd="0" presId="urn:microsoft.com/office/officeart/2005/8/layout/hierarchy2"/>
    <dgm:cxn modelId="{9CFBAAFD-5084-412A-9245-9D5C502BFC42}" type="presOf" srcId="{97F8EFC0-B71C-4091-9A22-3ABCCDD3E408}" destId="{9B45C7BF-47E2-44B6-B23D-E558AA8EE59A}" srcOrd="0" destOrd="0" presId="urn:microsoft.com/office/officeart/2005/8/layout/hierarchy2"/>
    <dgm:cxn modelId="{1F4A93FE-C2EE-4B2B-87CF-BA4E8421A23D}" srcId="{E092E8F4-624D-4739-9F9D-0980867B7461}" destId="{4DCE3363-187D-4E73-8DF9-3A6A16802333}" srcOrd="0" destOrd="0" parTransId="{6475C753-9626-45E4-AC9A-7471B818376D}" sibTransId="{5F5611B7-4C79-4E15-AFE7-E1D5CF5D0917}"/>
    <dgm:cxn modelId="{A11B78AD-D9FE-4E77-8989-8F2F34A7ABAE}" type="presParOf" srcId="{B518390D-DA88-473C-A221-D645FB4AD0B2}" destId="{14C506C4-29C5-442B-A9E7-21DD262421E5}" srcOrd="0" destOrd="0" presId="urn:microsoft.com/office/officeart/2005/8/layout/hierarchy2"/>
    <dgm:cxn modelId="{EF7D7822-68C3-45FC-B29A-7188A2FF6C83}" type="presParOf" srcId="{14C506C4-29C5-442B-A9E7-21DD262421E5}" destId="{4BD7C70C-2C08-4CFF-A9B0-3E749605DF09}" srcOrd="0" destOrd="0" presId="urn:microsoft.com/office/officeart/2005/8/layout/hierarchy2"/>
    <dgm:cxn modelId="{A7804DEC-3F7D-43FE-9A25-81DB75341DA1}" type="presParOf" srcId="{14C506C4-29C5-442B-A9E7-21DD262421E5}" destId="{560CCAF2-51A9-4D63-A90F-F3FF121F7531}" srcOrd="1" destOrd="0" presId="urn:microsoft.com/office/officeart/2005/8/layout/hierarchy2"/>
    <dgm:cxn modelId="{8E7FDDCF-7BCB-498F-8B0D-065DC505AC5C}" type="presParOf" srcId="{560CCAF2-51A9-4D63-A90F-F3FF121F7531}" destId="{A42C7FF1-27A1-4EC0-A64B-DF7916AF23BC}" srcOrd="0" destOrd="0" presId="urn:microsoft.com/office/officeart/2005/8/layout/hierarchy2"/>
    <dgm:cxn modelId="{554FF523-5E16-467C-99FD-E7B3A776913A}" type="presParOf" srcId="{A42C7FF1-27A1-4EC0-A64B-DF7916AF23BC}" destId="{191109B5-3EFA-4D7F-99B0-00BCFD776049}" srcOrd="0" destOrd="0" presId="urn:microsoft.com/office/officeart/2005/8/layout/hierarchy2"/>
    <dgm:cxn modelId="{4BC8D1D0-6761-4CF9-BFE1-8D667A73EB4B}" type="presParOf" srcId="{560CCAF2-51A9-4D63-A90F-F3FF121F7531}" destId="{95105AAB-DC75-4F5B-937F-C4DCE545A995}" srcOrd="1" destOrd="0" presId="urn:microsoft.com/office/officeart/2005/8/layout/hierarchy2"/>
    <dgm:cxn modelId="{F09DDFDD-A680-45EA-BD42-2CF443CD2FC2}" type="presParOf" srcId="{95105AAB-DC75-4F5B-937F-C4DCE545A995}" destId="{08A509EF-B845-4BCC-83B5-80007B0DFEB5}" srcOrd="0" destOrd="0" presId="urn:microsoft.com/office/officeart/2005/8/layout/hierarchy2"/>
    <dgm:cxn modelId="{942DD469-1CFB-4954-83AE-0DB79E72EFD7}" type="presParOf" srcId="{95105AAB-DC75-4F5B-937F-C4DCE545A995}" destId="{D8522C38-2E30-4B9D-9FDF-102673F9ADB8}" srcOrd="1" destOrd="0" presId="urn:microsoft.com/office/officeart/2005/8/layout/hierarchy2"/>
    <dgm:cxn modelId="{35B33F5E-FB20-4952-852A-D461BA7D37B5}" type="presParOf" srcId="{D8522C38-2E30-4B9D-9FDF-102673F9ADB8}" destId="{71190204-58EF-4173-83F1-EE70D6D48D45}" srcOrd="0" destOrd="0" presId="urn:microsoft.com/office/officeart/2005/8/layout/hierarchy2"/>
    <dgm:cxn modelId="{215004D5-2168-4E36-AF4E-46059BD9D6E8}" type="presParOf" srcId="{71190204-58EF-4173-83F1-EE70D6D48D45}" destId="{F197A3F4-3BCE-46C5-9AC1-953B1603CB23}" srcOrd="0" destOrd="0" presId="urn:microsoft.com/office/officeart/2005/8/layout/hierarchy2"/>
    <dgm:cxn modelId="{84E71471-A8A4-4D1F-80C4-50931DC68C20}" type="presParOf" srcId="{D8522C38-2E30-4B9D-9FDF-102673F9ADB8}" destId="{822D427E-B0F8-4EA5-AFA6-4C519F207A39}" srcOrd="1" destOrd="0" presId="urn:microsoft.com/office/officeart/2005/8/layout/hierarchy2"/>
    <dgm:cxn modelId="{8786FBC2-3E1D-41DF-A20F-214301984059}" type="presParOf" srcId="{822D427E-B0F8-4EA5-AFA6-4C519F207A39}" destId="{9B45C7BF-47E2-44B6-B23D-E558AA8EE59A}" srcOrd="0" destOrd="0" presId="urn:microsoft.com/office/officeart/2005/8/layout/hierarchy2"/>
    <dgm:cxn modelId="{F8F11BD6-43D0-4AAB-9CD0-1A44A705A857}" type="presParOf" srcId="{822D427E-B0F8-4EA5-AFA6-4C519F207A39}" destId="{F8FAB379-A14B-4CBE-8D6E-660022A2EBA7}" srcOrd="1" destOrd="0" presId="urn:microsoft.com/office/officeart/2005/8/layout/hierarchy2"/>
    <dgm:cxn modelId="{44FC2CBC-0FA5-4554-B9AE-70E88B1011DD}" type="presParOf" srcId="{F8FAB379-A14B-4CBE-8D6E-660022A2EBA7}" destId="{8B18D786-87F7-4E46-B8E4-1CBCE68553F6}" srcOrd="0" destOrd="0" presId="urn:microsoft.com/office/officeart/2005/8/layout/hierarchy2"/>
    <dgm:cxn modelId="{97C3A2F1-EAEE-44EA-9269-D5FA44EE0CB5}" type="presParOf" srcId="{8B18D786-87F7-4E46-B8E4-1CBCE68553F6}" destId="{3F3CD4F2-FF02-4362-B670-AA14CF8C1EE6}" srcOrd="0" destOrd="0" presId="urn:microsoft.com/office/officeart/2005/8/layout/hierarchy2"/>
    <dgm:cxn modelId="{25CB0E80-1254-46E4-95A0-25DB120C0558}" type="presParOf" srcId="{F8FAB379-A14B-4CBE-8D6E-660022A2EBA7}" destId="{2CD611E0-1337-47F4-9C25-397C4AD3CABF}" srcOrd="1" destOrd="0" presId="urn:microsoft.com/office/officeart/2005/8/layout/hierarchy2"/>
    <dgm:cxn modelId="{EAA71D47-5B7F-48EE-8C00-B88A3D3482D1}" type="presParOf" srcId="{2CD611E0-1337-47F4-9C25-397C4AD3CABF}" destId="{5652B68C-7315-4569-A26D-BE5E83E64E25}" srcOrd="0" destOrd="0" presId="urn:microsoft.com/office/officeart/2005/8/layout/hierarchy2"/>
    <dgm:cxn modelId="{8AD99497-C831-44B5-B699-AD9C447F9A0F}" type="presParOf" srcId="{2CD611E0-1337-47F4-9C25-397C4AD3CABF}" destId="{7FF5C7C2-D64A-4B93-A5D6-A78A0582D701}" srcOrd="1" destOrd="0" presId="urn:microsoft.com/office/officeart/2005/8/layout/hierarchy2"/>
    <dgm:cxn modelId="{D1FD3F3D-FA4C-440C-87BF-837DB9768F5D}" type="presParOf" srcId="{F8FAB379-A14B-4CBE-8D6E-660022A2EBA7}" destId="{451CA8AA-BC36-4AE4-9894-165EC1A84BD8}" srcOrd="2" destOrd="0" presId="urn:microsoft.com/office/officeart/2005/8/layout/hierarchy2"/>
    <dgm:cxn modelId="{227CBE63-72E5-4524-AB1A-90B1A229792D}" type="presParOf" srcId="{451CA8AA-BC36-4AE4-9894-165EC1A84BD8}" destId="{6A04D28B-D5B5-46B9-B112-EF4A71EBC1F8}" srcOrd="0" destOrd="0" presId="urn:microsoft.com/office/officeart/2005/8/layout/hierarchy2"/>
    <dgm:cxn modelId="{2B6FDD62-B114-402E-A0C3-F6B549186727}" type="presParOf" srcId="{F8FAB379-A14B-4CBE-8D6E-660022A2EBA7}" destId="{5B68EF76-D00D-4B17-9A66-7D8EF612C9B3}" srcOrd="3" destOrd="0" presId="urn:microsoft.com/office/officeart/2005/8/layout/hierarchy2"/>
    <dgm:cxn modelId="{0BE748B2-8FD2-4942-947A-E8F0DABD6DA9}" type="presParOf" srcId="{5B68EF76-D00D-4B17-9A66-7D8EF612C9B3}" destId="{1227FA2C-7EDA-40E4-A2F8-2DD43B4B023F}" srcOrd="0" destOrd="0" presId="urn:microsoft.com/office/officeart/2005/8/layout/hierarchy2"/>
    <dgm:cxn modelId="{AE0E21A4-229E-464F-BB13-56C71A870472}" type="presParOf" srcId="{5B68EF76-D00D-4B17-9A66-7D8EF612C9B3}" destId="{20A3ECB0-CB8E-424B-A8A6-88965C93911F}" srcOrd="1" destOrd="0" presId="urn:microsoft.com/office/officeart/2005/8/layout/hierarchy2"/>
    <dgm:cxn modelId="{3F9B148E-D256-4EE8-B1A0-277B57005F09}" type="presParOf" srcId="{F8FAB379-A14B-4CBE-8D6E-660022A2EBA7}" destId="{E5F5CD8C-928D-446D-A0AF-BD8299B3096D}" srcOrd="4" destOrd="0" presId="urn:microsoft.com/office/officeart/2005/8/layout/hierarchy2"/>
    <dgm:cxn modelId="{63B0C894-5149-40E8-A3FA-938016B8D8B4}" type="presParOf" srcId="{E5F5CD8C-928D-446D-A0AF-BD8299B3096D}" destId="{24A9E400-A780-4182-A546-82E37AA832FA}" srcOrd="0" destOrd="0" presId="urn:microsoft.com/office/officeart/2005/8/layout/hierarchy2"/>
    <dgm:cxn modelId="{D6B710E8-FB00-4FEA-8D5B-0B7CA1606161}" type="presParOf" srcId="{F8FAB379-A14B-4CBE-8D6E-660022A2EBA7}" destId="{7BA2AA0E-24CA-4F8F-B8D4-1B84A6F7BFE6}" srcOrd="5" destOrd="0" presId="urn:microsoft.com/office/officeart/2005/8/layout/hierarchy2"/>
    <dgm:cxn modelId="{35AC78ED-01C0-44E4-8F78-EAC7F995E3A6}" type="presParOf" srcId="{7BA2AA0E-24CA-4F8F-B8D4-1B84A6F7BFE6}" destId="{F06ED7D6-193F-43CA-9EDF-586C2417A5E9}" srcOrd="0" destOrd="0" presId="urn:microsoft.com/office/officeart/2005/8/layout/hierarchy2"/>
    <dgm:cxn modelId="{1FE1EF1D-0B10-4398-B464-A09221A4CB6D}" type="presParOf" srcId="{7BA2AA0E-24CA-4F8F-B8D4-1B84A6F7BFE6}" destId="{F7D95006-D7A1-4637-B22E-A7A73D2EF901}" srcOrd="1" destOrd="0" presId="urn:microsoft.com/office/officeart/2005/8/layout/hierarchy2"/>
    <dgm:cxn modelId="{E9EBD083-4213-493D-9C5E-D1B4DB39E3C0}" type="presParOf" srcId="{F8FAB379-A14B-4CBE-8D6E-660022A2EBA7}" destId="{BE3EFAD5-83A0-4ACF-AE40-D7154A5B1388}" srcOrd="6" destOrd="0" presId="urn:microsoft.com/office/officeart/2005/8/layout/hierarchy2"/>
    <dgm:cxn modelId="{EF0690C7-6FFD-4968-A79F-818EA1125386}" type="presParOf" srcId="{BE3EFAD5-83A0-4ACF-AE40-D7154A5B1388}" destId="{E77845EB-47C9-4B66-A8F1-A42FDBEA6EC6}" srcOrd="0" destOrd="0" presId="urn:microsoft.com/office/officeart/2005/8/layout/hierarchy2"/>
    <dgm:cxn modelId="{ABC028FF-F731-4918-B66D-83796C49E03C}" type="presParOf" srcId="{F8FAB379-A14B-4CBE-8D6E-660022A2EBA7}" destId="{E17BE71F-6AFE-4828-BD70-D9057589C7B4}" srcOrd="7" destOrd="0" presId="urn:microsoft.com/office/officeart/2005/8/layout/hierarchy2"/>
    <dgm:cxn modelId="{872115F7-32FF-44DB-87A4-018A74D3B1AD}" type="presParOf" srcId="{E17BE71F-6AFE-4828-BD70-D9057589C7B4}" destId="{FBFF4D2D-8300-42CC-AE5F-7506EFD2A48D}" srcOrd="0" destOrd="0" presId="urn:microsoft.com/office/officeart/2005/8/layout/hierarchy2"/>
    <dgm:cxn modelId="{4C89F9C4-18DC-4CCB-95E0-73858A5D508E}" type="presParOf" srcId="{E17BE71F-6AFE-4828-BD70-D9057589C7B4}" destId="{FC85D2F1-F9E3-4D0F-B85A-546FCE44C2F2}" srcOrd="1" destOrd="0" presId="urn:microsoft.com/office/officeart/2005/8/layout/hierarchy2"/>
    <dgm:cxn modelId="{450E845D-8515-4900-AE8D-0E52EC16D21C}" type="presParOf" srcId="{F8FAB379-A14B-4CBE-8D6E-660022A2EBA7}" destId="{F1BC4AF6-6382-4C3D-BC55-3DEA6D5A2D7A}" srcOrd="8" destOrd="0" presId="urn:microsoft.com/office/officeart/2005/8/layout/hierarchy2"/>
    <dgm:cxn modelId="{0EA045BA-B425-4489-8AE8-2C2A3254036F}" type="presParOf" srcId="{F1BC4AF6-6382-4C3D-BC55-3DEA6D5A2D7A}" destId="{1DFCA2B9-711E-4A3F-A54C-B427EDE99C95}" srcOrd="0" destOrd="0" presId="urn:microsoft.com/office/officeart/2005/8/layout/hierarchy2"/>
    <dgm:cxn modelId="{0E9BA381-A77E-422C-AB5B-28BCE038D37B}" type="presParOf" srcId="{F8FAB379-A14B-4CBE-8D6E-660022A2EBA7}" destId="{95D58571-D1C0-4ECE-97E9-F2C5BD455F5C}" srcOrd="9" destOrd="0" presId="urn:microsoft.com/office/officeart/2005/8/layout/hierarchy2"/>
    <dgm:cxn modelId="{8AD25C26-F8AA-4B10-9BD8-01C782459F3A}" type="presParOf" srcId="{95D58571-D1C0-4ECE-97E9-F2C5BD455F5C}" destId="{8DB5D732-6FAC-4990-AAB6-BF890BB05795}" srcOrd="0" destOrd="0" presId="urn:microsoft.com/office/officeart/2005/8/layout/hierarchy2"/>
    <dgm:cxn modelId="{6EB31500-6838-4839-9C04-C20453ED4991}" type="presParOf" srcId="{95D58571-D1C0-4ECE-97E9-F2C5BD455F5C}" destId="{0A0BBAC1-DE49-4251-B1F0-E4395D0475E7}" srcOrd="1" destOrd="0" presId="urn:microsoft.com/office/officeart/2005/8/layout/hierarchy2"/>
    <dgm:cxn modelId="{EDBB6C9E-F675-4F30-8C81-C529DAC67116}" type="presParOf" srcId="{F8FAB379-A14B-4CBE-8D6E-660022A2EBA7}" destId="{AA8FAE99-5E34-4179-BE0A-938294AE668C}" srcOrd="10" destOrd="0" presId="urn:microsoft.com/office/officeart/2005/8/layout/hierarchy2"/>
    <dgm:cxn modelId="{69F01CEB-A821-4576-ACED-D78B1A1B33F0}" type="presParOf" srcId="{AA8FAE99-5E34-4179-BE0A-938294AE668C}" destId="{79EE10EF-4FEF-4851-8396-601617397548}" srcOrd="0" destOrd="0" presId="urn:microsoft.com/office/officeart/2005/8/layout/hierarchy2"/>
    <dgm:cxn modelId="{F2935138-E569-4784-BAE0-646AC256F90D}" type="presParOf" srcId="{F8FAB379-A14B-4CBE-8D6E-660022A2EBA7}" destId="{0162E4A3-11CA-4A91-9321-2AE9C3457C10}" srcOrd="11" destOrd="0" presId="urn:microsoft.com/office/officeart/2005/8/layout/hierarchy2"/>
    <dgm:cxn modelId="{0FF88D87-1100-4845-B789-143F0FF43495}" type="presParOf" srcId="{0162E4A3-11CA-4A91-9321-2AE9C3457C10}" destId="{B62D73BE-9DBD-47E1-8ECA-495533757C85}" srcOrd="0" destOrd="0" presId="urn:microsoft.com/office/officeart/2005/8/layout/hierarchy2"/>
    <dgm:cxn modelId="{3C9C79F2-95FE-4FE9-933C-9719AD44003B}" type="presParOf" srcId="{0162E4A3-11CA-4A91-9321-2AE9C3457C10}" destId="{B2D2E1CE-B3FA-41DA-BC0A-359365979310}" srcOrd="1" destOrd="0" presId="urn:microsoft.com/office/officeart/2005/8/layout/hierarchy2"/>
    <dgm:cxn modelId="{AAC7A390-F4F2-4692-B4D9-7CE345912459}" type="presParOf" srcId="{B2D2E1CE-B3FA-41DA-BC0A-359365979310}" destId="{9F7D8287-AEEE-4E94-8CE5-B7E6ABF12C55}" srcOrd="0" destOrd="0" presId="urn:microsoft.com/office/officeart/2005/8/layout/hierarchy2"/>
    <dgm:cxn modelId="{69B4C052-89ED-4467-9556-F3561CEC22D3}" type="presParOf" srcId="{9F7D8287-AEEE-4E94-8CE5-B7E6ABF12C55}" destId="{678EBDBA-B8A9-4945-8F16-B91C5F8348EB}" srcOrd="0" destOrd="0" presId="urn:microsoft.com/office/officeart/2005/8/layout/hierarchy2"/>
    <dgm:cxn modelId="{46D20609-697B-4F73-8308-2652E560344A}" type="presParOf" srcId="{B2D2E1CE-B3FA-41DA-BC0A-359365979310}" destId="{D7740E06-582F-41F4-86B7-EC122F54C24F}" srcOrd="1" destOrd="0" presId="urn:microsoft.com/office/officeart/2005/8/layout/hierarchy2"/>
    <dgm:cxn modelId="{BDD1E1C8-B7EA-42CD-A26A-93FE6A01BC57}" type="presParOf" srcId="{D7740E06-582F-41F4-86B7-EC122F54C24F}" destId="{3FBD8E21-2F97-4927-9338-5D6D64DEB8C5}" srcOrd="0" destOrd="0" presId="urn:microsoft.com/office/officeart/2005/8/layout/hierarchy2"/>
    <dgm:cxn modelId="{B3641FB1-1400-47F6-A7C5-D6B587A41EC3}" type="presParOf" srcId="{D7740E06-582F-41F4-86B7-EC122F54C24F}" destId="{9B392A92-F11A-4E91-95EA-141C46666540}" srcOrd="1" destOrd="0" presId="urn:microsoft.com/office/officeart/2005/8/layout/hierarchy2"/>
    <dgm:cxn modelId="{F2FB5A5E-229A-43CF-8028-A040B4CD1219}" type="presParOf" srcId="{B2D2E1CE-B3FA-41DA-BC0A-359365979310}" destId="{9B83843E-1D30-498A-A983-D7E2D6233551}" srcOrd="2" destOrd="0" presId="urn:microsoft.com/office/officeart/2005/8/layout/hierarchy2"/>
    <dgm:cxn modelId="{D32714B8-17FD-440A-9D77-B755268FA578}" type="presParOf" srcId="{9B83843E-1D30-498A-A983-D7E2D6233551}" destId="{EA9C89D6-5992-481B-B326-93D0E06BEEB9}" srcOrd="0" destOrd="0" presId="urn:microsoft.com/office/officeart/2005/8/layout/hierarchy2"/>
    <dgm:cxn modelId="{94ED4567-5E5B-44B0-925B-A8403E66A9A5}" type="presParOf" srcId="{B2D2E1CE-B3FA-41DA-BC0A-359365979310}" destId="{915BEBCD-745A-4BEF-93CB-2F1E6E29B0D2}" srcOrd="3" destOrd="0" presId="urn:microsoft.com/office/officeart/2005/8/layout/hierarchy2"/>
    <dgm:cxn modelId="{C32B4931-8DC6-4239-B419-42E5D6E4AFF7}" type="presParOf" srcId="{915BEBCD-745A-4BEF-93CB-2F1E6E29B0D2}" destId="{90FE2FC7-2CBB-476B-98B2-E187EF7A8C81}" srcOrd="0" destOrd="0" presId="urn:microsoft.com/office/officeart/2005/8/layout/hierarchy2"/>
    <dgm:cxn modelId="{EC1E53B7-334A-4964-9541-87D7AE766E80}" type="presParOf" srcId="{915BEBCD-745A-4BEF-93CB-2F1E6E29B0D2}" destId="{88CBAC06-75F9-4D94-810D-87EFC31C1704}" srcOrd="1" destOrd="0" presId="urn:microsoft.com/office/officeart/2005/8/layout/hierarchy2"/>
    <dgm:cxn modelId="{49171C21-6379-4AC9-B5BB-12272209A846}" type="presParOf" srcId="{B2D2E1CE-B3FA-41DA-BC0A-359365979310}" destId="{37EE38D7-D27A-4EFD-A7F3-67D4CEA3BE01}" srcOrd="4" destOrd="0" presId="urn:microsoft.com/office/officeart/2005/8/layout/hierarchy2"/>
    <dgm:cxn modelId="{29716DE8-9AD5-4270-8D79-A4AC955B2997}" type="presParOf" srcId="{37EE38D7-D27A-4EFD-A7F3-67D4CEA3BE01}" destId="{CFDFA04B-400E-4033-8834-78326FB6577D}" srcOrd="0" destOrd="0" presId="urn:microsoft.com/office/officeart/2005/8/layout/hierarchy2"/>
    <dgm:cxn modelId="{E07D044C-7083-43E1-8F2E-FD0DB21FC559}" type="presParOf" srcId="{B2D2E1CE-B3FA-41DA-BC0A-359365979310}" destId="{5555747F-EF65-4179-B8D6-DFCAC3DFE531}" srcOrd="5" destOrd="0" presId="urn:microsoft.com/office/officeart/2005/8/layout/hierarchy2"/>
    <dgm:cxn modelId="{7ECE6536-61D2-4699-A60D-3124FE66FEA4}" type="presParOf" srcId="{5555747F-EF65-4179-B8D6-DFCAC3DFE531}" destId="{07F0A623-6FBA-4145-B518-E43854D18E55}" srcOrd="0" destOrd="0" presId="urn:microsoft.com/office/officeart/2005/8/layout/hierarchy2"/>
    <dgm:cxn modelId="{5942E808-231D-4600-B750-C09CA71E007D}" type="presParOf" srcId="{5555747F-EF65-4179-B8D6-DFCAC3DFE531}" destId="{BE69D496-465E-448B-BB59-FD5552882C26}" srcOrd="1" destOrd="0" presId="urn:microsoft.com/office/officeart/2005/8/layout/hierarchy2"/>
    <dgm:cxn modelId="{FFD29DB0-D346-4AB2-BEDB-715C68E8F829}" type="presParOf" srcId="{B2D2E1CE-B3FA-41DA-BC0A-359365979310}" destId="{6DC27890-57B4-4A9B-A560-6A9427CEA64D}" srcOrd="6" destOrd="0" presId="urn:microsoft.com/office/officeart/2005/8/layout/hierarchy2"/>
    <dgm:cxn modelId="{7A6EE71E-2077-4420-8B3A-F9992F9BEB38}" type="presParOf" srcId="{6DC27890-57B4-4A9B-A560-6A9427CEA64D}" destId="{532935F4-C75E-4929-96DA-1160231DBBE6}" srcOrd="0" destOrd="0" presId="urn:microsoft.com/office/officeart/2005/8/layout/hierarchy2"/>
    <dgm:cxn modelId="{A1FA3E02-BD8D-4D19-9F59-C62B7CEA1B8C}" type="presParOf" srcId="{B2D2E1CE-B3FA-41DA-BC0A-359365979310}" destId="{5921D3F6-B8B9-4AB7-BC31-F415FD893BF9}" srcOrd="7" destOrd="0" presId="urn:microsoft.com/office/officeart/2005/8/layout/hierarchy2"/>
    <dgm:cxn modelId="{D270187C-AE79-4839-9E2B-1B56F9C81A71}" type="presParOf" srcId="{5921D3F6-B8B9-4AB7-BC31-F415FD893BF9}" destId="{D7E7E7A6-DE16-4EF7-9232-49DDCC35965A}" srcOrd="0" destOrd="0" presId="urn:microsoft.com/office/officeart/2005/8/layout/hierarchy2"/>
    <dgm:cxn modelId="{7B11DBE3-9278-4B0E-9136-202275257DAA}" type="presParOf" srcId="{5921D3F6-B8B9-4AB7-BC31-F415FD893BF9}" destId="{742E841B-F9B2-46D1-93C5-B6F6B2E4EE71}" srcOrd="1" destOrd="0" presId="urn:microsoft.com/office/officeart/2005/8/layout/hierarchy2"/>
    <dgm:cxn modelId="{49752C19-887A-44D4-80BF-D3AC1D0E0183}" type="presParOf" srcId="{B2D2E1CE-B3FA-41DA-BC0A-359365979310}" destId="{6B618720-4B40-4B01-9AFA-0B21BDEC3CE3}" srcOrd="8" destOrd="0" presId="urn:microsoft.com/office/officeart/2005/8/layout/hierarchy2"/>
    <dgm:cxn modelId="{77D96DBA-9543-4BEF-95B5-ADB3F07FCA59}" type="presParOf" srcId="{6B618720-4B40-4B01-9AFA-0B21BDEC3CE3}" destId="{B6428A9B-F7DD-4A43-97D3-431F63993043}" srcOrd="0" destOrd="0" presId="urn:microsoft.com/office/officeart/2005/8/layout/hierarchy2"/>
    <dgm:cxn modelId="{2F666824-9814-4CA9-8120-830CC648F32C}" type="presParOf" srcId="{B2D2E1CE-B3FA-41DA-BC0A-359365979310}" destId="{EB6467CA-A5A9-4345-905F-E5FBFEC8416B}" srcOrd="9" destOrd="0" presId="urn:microsoft.com/office/officeart/2005/8/layout/hierarchy2"/>
    <dgm:cxn modelId="{EC673097-90BA-43BB-9D09-6EBDC741AA94}" type="presParOf" srcId="{EB6467CA-A5A9-4345-905F-E5FBFEC8416B}" destId="{27920B72-B729-4453-9250-0ADE0318932B}" srcOrd="0" destOrd="0" presId="urn:microsoft.com/office/officeart/2005/8/layout/hierarchy2"/>
    <dgm:cxn modelId="{85A9D18B-D13D-4D6A-9B9B-8D8E38B19D22}" type="presParOf" srcId="{EB6467CA-A5A9-4345-905F-E5FBFEC8416B}" destId="{C66B5354-EC20-4AE7-A889-813071B46E7F}" srcOrd="1" destOrd="0" presId="urn:microsoft.com/office/officeart/2005/8/layout/hierarchy2"/>
    <dgm:cxn modelId="{BBFB4895-CE7C-4012-A90E-E08EA58A77F8}" type="presParOf" srcId="{D8522C38-2E30-4B9D-9FDF-102673F9ADB8}" destId="{53377FE5-DC34-4672-9BD9-62102AA537C4}" srcOrd="2" destOrd="0" presId="urn:microsoft.com/office/officeart/2005/8/layout/hierarchy2"/>
    <dgm:cxn modelId="{FB8503E8-9922-4501-BE77-4D203167C217}" type="presParOf" srcId="{53377FE5-DC34-4672-9BD9-62102AA537C4}" destId="{3BEE4E98-FC30-42F5-AC7C-25B49614B9FE}" srcOrd="0" destOrd="0" presId="urn:microsoft.com/office/officeart/2005/8/layout/hierarchy2"/>
    <dgm:cxn modelId="{1B1A42F5-B8BD-40B1-A239-FD52E9C3F709}" type="presParOf" srcId="{D8522C38-2E30-4B9D-9FDF-102673F9ADB8}" destId="{048C410C-E2D0-4546-AC1E-53F72702FB39}" srcOrd="3" destOrd="0" presId="urn:microsoft.com/office/officeart/2005/8/layout/hierarchy2"/>
    <dgm:cxn modelId="{0E03A576-DF02-46A5-A762-B78D68290E63}" type="presParOf" srcId="{048C410C-E2D0-4546-AC1E-53F72702FB39}" destId="{6EA3B59C-B664-4DBA-850F-15CF7F643823}" srcOrd="0" destOrd="0" presId="urn:microsoft.com/office/officeart/2005/8/layout/hierarchy2"/>
    <dgm:cxn modelId="{4A215A56-551C-4BED-B3B3-ED2C019889B2}" type="presParOf" srcId="{048C410C-E2D0-4546-AC1E-53F72702FB39}" destId="{5359AB66-2E98-429D-8EA0-F240C6038C3E}" srcOrd="1" destOrd="0" presId="urn:microsoft.com/office/officeart/2005/8/layout/hierarchy2"/>
    <dgm:cxn modelId="{A73D3FFA-B9B0-4F90-B577-9C02E92DD283}" type="presParOf" srcId="{5359AB66-2E98-429D-8EA0-F240C6038C3E}" destId="{9C77B405-F35F-4C07-8F1D-81BB405D938F}" srcOrd="0" destOrd="0" presId="urn:microsoft.com/office/officeart/2005/8/layout/hierarchy2"/>
    <dgm:cxn modelId="{7501EC55-5B97-4E4F-B823-B67901455F0F}" type="presParOf" srcId="{9C77B405-F35F-4C07-8F1D-81BB405D938F}" destId="{CBD5280D-377C-49E5-901C-8597EF884B6F}" srcOrd="0" destOrd="0" presId="urn:microsoft.com/office/officeart/2005/8/layout/hierarchy2"/>
    <dgm:cxn modelId="{29F7B8CF-3816-4D24-9854-453A324A21E5}" type="presParOf" srcId="{5359AB66-2E98-429D-8EA0-F240C6038C3E}" destId="{4313C75A-52F3-4D99-BA91-CD1B12F9CE0A}" srcOrd="1" destOrd="0" presId="urn:microsoft.com/office/officeart/2005/8/layout/hierarchy2"/>
    <dgm:cxn modelId="{89FC36DA-3E0A-412D-880A-802DBE122DFA}" type="presParOf" srcId="{4313C75A-52F3-4D99-BA91-CD1B12F9CE0A}" destId="{6A9A52F0-C7F3-47C1-BB46-D5A45EAB1ECB}" srcOrd="0" destOrd="0" presId="urn:microsoft.com/office/officeart/2005/8/layout/hierarchy2"/>
    <dgm:cxn modelId="{98F64231-D115-4C45-B027-BA0E7675B7F8}" type="presParOf" srcId="{4313C75A-52F3-4D99-BA91-CD1B12F9CE0A}" destId="{B2226EAF-7104-44C8-B646-A48A4EB81836}" srcOrd="1" destOrd="0" presId="urn:microsoft.com/office/officeart/2005/8/layout/hierarchy2"/>
    <dgm:cxn modelId="{A7B752E5-A978-44ED-856D-FAF78475CCD8}" type="presParOf" srcId="{5359AB66-2E98-429D-8EA0-F240C6038C3E}" destId="{6D129FED-C749-4FA3-85D5-AE724EBCB69D}" srcOrd="2" destOrd="0" presId="urn:microsoft.com/office/officeart/2005/8/layout/hierarchy2"/>
    <dgm:cxn modelId="{057F12DE-7368-43C9-8061-05D34501DC5B}" type="presParOf" srcId="{6D129FED-C749-4FA3-85D5-AE724EBCB69D}" destId="{12463376-955F-40FB-9E68-8092CDAB6E91}" srcOrd="0" destOrd="0" presId="urn:microsoft.com/office/officeart/2005/8/layout/hierarchy2"/>
    <dgm:cxn modelId="{A1090157-079D-4321-BEC5-AF3C55ACFE22}" type="presParOf" srcId="{5359AB66-2E98-429D-8EA0-F240C6038C3E}" destId="{66F214A5-9B3D-46D3-9C74-8F31F2ED1572}" srcOrd="3" destOrd="0" presId="urn:microsoft.com/office/officeart/2005/8/layout/hierarchy2"/>
    <dgm:cxn modelId="{146736D4-9DD2-450D-A6B2-2C3C2F3720E9}" type="presParOf" srcId="{66F214A5-9B3D-46D3-9C74-8F31F2ED1572}" destId="{7893A9B2-EC0F-4374-9B8B-40ACD2D081E8}" srcOrd="0" destOrd="0" presId="urn:microsoft.com/office/officeart/2005/8/layout/hierarchy2"/>
    <dgm:cxn modelId="{C6E5B069-3D7B-4761-BA0A-695E85F03B83}" type="presParOf" srcId="{66F214A5-9B3D-46D3-9C74-8F31F2ED1572}" destId="{0E15E34B-0F1D-4699-9AF8-73ADDE8C6822}" srcOrd="1" destOrd="0" presId="urn:microsoft.com/office/officeart/2005/8/layout/hierarchy2"/>
    <dgm:cxn modelId="{668CFB8E-53CA-4CB9-A071-DC16CB73C224}" type="presParOf" srcId="{560CCAF2-51A9-4D63-A90F-F3FF121F7531}" destId="{EA8E05B7-14D4-4CC5-90FA-B34F00090F3E}" srcOrd="2" destOrd="0" presId="urn:microsoft.com/office/officeart/2005/8/layout/hierarchy2"/>
    <dgm:cxn modelId="{BC94F14F-ED92-4829-B23A-C8BA1C82EE02}" type="presParOf" srcId="{EA8E05B7-14D4-4CC5-90FA-B34F00090F3E}" destId="{A7A0F53C-12A6-4409-B2FE-79EE1ACB0E9B}" srcOrd="0" destOrd="0" presId="urn:microsoft.com/office/officeart/2005/8/layout/hierarchy2"/>
    <dgm:cxn modelId="{AC4EE626-C901-48A8-A5DE-F8E1DCA1A318}" type="presParOf" srcId="{560CCAF2-51A9-4D63-A90F-F3FF121F7531}" destId="{8B55E113-BBDB-4C22-9E0D-4A9DF6C1032F}" srcOrd="3" destOrd="0" presId="urn:microsoft.com/office/officeart/2005/8/layout/hierarchy2"/>
    <dgm:cxn modelId="{5D2CBEA6-3AD0-4166-8A12-D43EAEAC6287}" type="presParOf" srcId="{8B55E113-BBDB-4C22-9E0D-4A9DF6C1032F}" destId="{0A9B59C0-DBFF-46E4-B787-51860A98CC43}" srcOrd="0" destOrd="0" presId="urn:microsoft.com/office/officeart/2005/8/layout/hierarchy2"/>
    <dgm:cxn modelId="{3E104D60-E100-4AA0-8F53-BADCC6BAEC79}" type="presParOf" srcId="{8B55E113-BBDB-4C22-9E0D-4A9DF6C1032F}" destId="{24087944-DE49-448D-A7FE-667C00C0EEEB}" srcOrd="1" destOrd="0" presId="urn:microsoft.com/office/officeart/2005/8/layout/hierarchy2"/>
    <dgm:cxn modelId="{92FAD40E-51C2-41D0-93B1-8B1339F15538}" type="presParOf" srcId="{24087944-DE49-448D-A7FE-667C00C0EEEB}" destId="{334ED50A-9B84-4DD1-AD46-8B69F0DF9C79}" srcOrd="0" destOrd="0" presId="urn:microsoft.com/office/officeart/2005/8/layout/hierarchy2"/>
    <dgm:cxn modelId="{A372DC74-DB55-47D4-8E58-85EDEC4731D1}" type="presParOf" srcId="{334ED50A-9B84-4DD1-AD46-8B69F0DF9C79}" destId="{96C3E094-A6E5-4458-BFE4-5FD17F453D8B}" srcOrd="0" destOrd="0" presId="urn:microsoft.com/office/officeart/2005/8/layout/hierarchy2"/>
    <dgm:cxn modelId="{76B92166-359D-48EC-9170-85F450C3771A}" type="presParOf" srcId="{24087944-DE49-448D-A7FE-667C00C0EEEB}" destId="{83A081E4-1691-48FF-A2C7-D9B7078417F1}" srcOrd="1" destOrd="0" presId="urn:microsoft.com/office/officeart/2005/8/layout/hierarchy2"/>
    <dgm:cxn modelId="{D43F406A-1E00-4F11-814E-5A16DCF26DAC}" type="presParOf" srcId="{83A081E4-1691-48FF-A2C7-D9B7078417F1}" destId="{836CDD7D-0AE0-4CEB-8406-64A02F9B7D40}" srcOrd="0" destOrd="0" presId="urn:microsoft.com/office/officeart/2005/8/layout/hierarchy2"/>
    <dgm:cxn modelId="{01C4305B-260C-4138-AEF8-8A1A7975A979}" type="presParOf" srcId="{83A081E4-1691-48FF-A2C7-D9B7078417F1}" destId="{6E45A070-AAA9-4242-909E-01C819E60F62}" srcOrd="1" destOrd="0" presId="urn:microsoft.com/office/officeart/2005/8/layout/hierarchy2"/>
    <dgm:cxn modelId="{5199EABB-F0DA-4E02-9910-2EE4B5821392}" type="presParOf" srcId="{24087944-DE49-448D-A7FE-667C00C0EEEB}" destId="{415569C3-50A8-4948-A528-EDAE369463C5}" srcOrd="2" destOrd="0" presId="urn:microsoft.com/office/officeart/2005/8/layout/hierarchy2"/>
    <dgm:cxn modelId="{AEA6B9A8-A6B2-4DC7-86D5-4B4E186A6E27}" type="presParOf" srcId="{415569C3-50A8-4948-A528-EDAE369463C5}" destId="{80613A2B-F2EE-4D13-825E-1B5D2E659B85}" srcOrd="0" destOrd="0" presId="urn:microsoft.com/office/officeart/2005/8/layout/hierarchy2"/>
    <dgm:cxn modelId="{BD285B94-CB03-452D-9614-5E585C6A500C}" type="presParOf" srcId="{24087944-DE49-448D-A7FE-667C00C0EEEB}" destId="{D57158F1-AC73-4E61-AD13-2CCBB75DE2F1}" srcOrd="3" destOrd="0" presId="urn:microsoft.com/office/officeart/2005/8/layout/hierarchy2"/>
    <dgm:cxn modelId="{BA692EF5-4224-4C79-AFF2-39D3020322F9}" type="presParOf" srcId="{D57158F1-AC73-4E61-AD13-2CCBB75DE2F1}" destId="{ABEC2B03-48DB-47B2-9F7B-D87B21AC456E}" srcOrd="0" destOrd="0" presId="urn:microsoft.com/office/officeart/2005/8/layout/hierarchy2"/>
    <dgm:cxn modelId="{FB74CE0A-DE3B-4BC2-826C-16023DBCC26E}" type="presParOf" srcId="{D57158F1-AC73-4E61-AD13-2CCBB75DE2F1}" destId="{089DA023-3A71-451E-A660-C9E55B564812}" srcOrd="1" destOrd="0" presId="urn:microsoft.com/office/officeart/2005/8/layout/hierarchy2"/>
    <dgm:cxn modelId="{5309AABB-B555-4278-ABB4-8491A6BAFF0E}" type="presParOf" srcId="{24087944-DE49-448D-A7FE-667C00C0EEEB}" destId="{ADCC26C7-E4F8-4BC5-9237-48974F21342C}" srcOrd="4" destOrd="0" presId="urn:microsoft.com/office/officeart/2005/8/layout/hierarchy2"/>
    <dgm:cxn modelId="{D64DADE3-7D67-493E-90D6-DF832F657B4E}" type="presParOf" srcId="{ADCC26C7-E4F8-4BC5-9237-48974F21342C}" destId="{F9A6C42B-D0A2-4B03-AEC6-D9091985EE8C}" srcOrd="0" destOrd="0" presId="urn:microsoft.com/office/officeart/2005/8/layout/hierarchy2"/>
    <dgm:cxn modelId="{DAF08784-0072-4407-834C-CCC7714C306D}" type="presParOf" srcId="{24087944-DE49-448D-A7FE-667C00C0EEEB}" destId="{F933B237-F746-4A58-803D-D0085C8F9914}" srcOrd="5" destOrd="0" presId="urn:microsoft.com/office/officeart/2005/8/layout/hierarchy2"/>
    <dgm:cxn modelId="{357A8946-B12A-424F-8954-213750A93BD4}" type="presParOf" srcId="{F933B237-F746-4A58-803D-D0085C8F9914}" destId="{598784B6-C717-4878-9D27-D49C6BBF55E6}" srcOrd="0" destOrd="0" presId="urn:microsoft.com/office/officeart/2005/8/layout/hierarchy2"/>
    <dgm:cxn modelId="{202047B8-CEB4-48EC-8CDA-F6A43DA3F79B}" type="presParOf" srcId="{F933B237-F746-4A58-803D-D0085C8F9914}" destId="{66C6E80E-9CB3-4598-B88F-3DE727691A5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7C70C-2C08-4CFF-A9B0-3E749605DF09}">
      <dsp:nvSpPr>
        <dsp:cNvPr id="0" name=""/>
        <dsp:cNvSpPr/>
      </dsp:nvSpPr>
      <dsp:spPr>
        <a:xfrm>
          <a:off x="228604" y="3200400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Digital Logic Families</a:t>
          </a:r>
        </a:p>
      </dsp:txBody>
      <dsp:txXfrm>
        <a:off x="241687" y="3213483"/>
        <a:ext cx="867174" cy="420504"/>
      </dsp:txXfrm>
    </dsp:sp>
    <dsp:sp modelId="{A42C7FF1-27A1-4EC0-A64B-DF7916AF23BC}">
      <dsp:nvSpPr>
        <dsp:cNvPr id="0" name=""/>
        <dsp:cNvSpPr/>
      </dsp:nvSpPr>
      <dsp:spPr>
        <a:xfrm rot="19629967">
          <a:off x="991545" y="2973622"/>
          <a:ext cx="1632506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632506" y="75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6986" y="2940346"/>
        <a:ext cx="81625" cy="81625"/>
      </dsp:txXfrm>
    </dsp:sp>
    <dsp:sp modelId="{08A509EF-B845-4BCC-83B5-80007B0DFEB5}">
      <dsp:nvSpPr>
        <dsp:cNvPr id="0" name=""/>
        <dsp:cNvSpPr/>
      </dsp:nvSpPr>
      <dsp:spPr>
        <a:xfrm>
          <a:off x="2493652" y="2315247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Bipolar logic family</a:t>
          </a:r>
        </a:p>
      </dsp:txBody>
      <dsp:txXfrm>
        <a:off x="2506735" y="2328330"/>
        <a:ext cx="867174" cy="420504"/>
      </dsp:txXfrm>
    </dsp:sp>
    <dsp:sp modelId="{71190204-58EF-4173-83F1-EE70D6D48D45}">
      <dsp:nvSpPr>
        <dsp:cNvPr id="0" name=""/>
        <dsp:cNvSpPr/>
      </dsp:nvSpPr>
      <dsp:spPr>
        <a:xfrm rot="17350740">
          <a:off x="3021804" y="2017374"/>
          <a:ext cx="1087713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087713" y="7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8468" y="1997718"/>
        <a:ext cx="54385" cy="54385"/>
      </dsp:txXfrm>
    </dsp:sp>
    <dsp:sp modelId="{9B45C7BF-47E2-44B6-B23D-E558AA8EE59A}">
      <dsp:nvSpPr>
        <dsp:cNvPr id="0" name=""/>
        <dsp:cNvSpPr/>
      </dsp:nvSpPr>
      <dsp:spPr>
        <a:xfrm>
          <a:off x="3744329" y="1287905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Saturated</a:t>
          </a:r>
        </a:p>
      </dsp:txBody>
      <dsp:txXfrm>
        <a:off x="3757412" y="1300988"/>
        <a:ext cx="867174" cy="420504"/>
      </dsp:txXfrm>
    </dsp:sp>
    <dsp:sp modelId="{8B18D786-87F7-4E46-B8E4-1CBCE68553F6}">
      <dsp:nvSpPr>
        <dsp:cNvPr id="0" name=""/>
        <dsp:cNvSpPr/>
      </dsp:nvSpPr>
      <dsp:spPr>
        <a:xfrm rot="17132988">
          <a:off x="4149855" y="861614"/>
          <a:ext cx="1332966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332966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3014" y="835827"/>
        <a:ext cx="66648" cy="66648"/>
      </dsp:txXfrm>
    </dsp:sp>
    <dsp:sp modelId="{5652B68C-7315-4569-A26D-BE5E83E64E25}">
      <dsp:nvSpPr>
        <dsp:cNvPr id="0" name=""/>
        <dsp:cNvSpPr/>
      </dsp:nvSpPr>
      <dsp:spPr>
        <a:xfrm>
          <a:off x="4995006" y="3727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Resistor Transistor Logic(RTL)</a:t>
          </a:r>
        </a:p>
      </dsp:txBody>
      <dsp:txXfrm>
        <a:off x="5008089" y="16810"/>
        <a:ext cx="867174" cy="420504"/>
      </dsp:txXfrm>
    </dsp:sp>
    <dsp:sp modelId="{451CA8AA-BC36-4AE4-9894-165EC1A84BD8}">
      <dsp:nvSpPr>
        <dsp:cNvPr id="0" name=""/>
        <dsp:cNvSpPr/>
      </dsp:nvSpPr>
      <dsp:spPr>
        <a:xfrm rot="17692822">
          <a:off x="4391671" y="1118450"/>
          <a:ext cx="84933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849334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5105" y="1104753"/>
        <a:ext cx="42466" cy="42466"/>
      </dsp:txXfrm>
    </dsp:sp>
    <dsp:sp modelId="{1227FA2C-7EDA-40E4-A2F8-2DD43B4B023F}">
      <dsp:nvSpPr>
        <dsp:cNvPr id="0" name=""/>
        <dsp:cNvSpPr/>
      </dsp:nvSpPr>
      <dsp:spPr>
        <a:xfrm>
          <a:off x="4995006" y="517398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Direct coupled transistor logic(DCTL)</a:t>
          </a:r>
        </a:p>
      </dsp:txBody>
      <dsp:txXfrm>
        <a:off x="5008089" y="530481"/>
        <a:ext cx="867174" cy="420504"/>
      </dsp:txXfrm>
    </dsp:sp>
    <dsp:sp modelId="{E5F5CD8C-928D-446D-A0AF-BD8299B3096D}">
      <dsp:nvSpPr>
        <dsp:cNvPr id="0" name=""/>
        <dsp:cNvSpPr/>
      </dsp:nvSpPr>
      <dsp:spPr>
        <a:xfrm rot="19457599">
          <a:off x="4596308" y="1375285"/>
          <a:ext cx="440061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40061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5337" y="1371821"/>
        <a:ext cx="22003" cy="22003"/>
      </dsp:txXfrm>
    </dsp:sp>
    <dsp:sp modelId="{F06ED7D6-193F-43CA-9EDF-586C2417A5E9}">
      <dsp:nvSpPr>
        <dsp:cNvPr id="0" name=""/>
        <dsp:cNvSpPr/>
      </dsp:nvSpPr>
      <dsp:spPr>
        <a:xfrm>
          <a:off x="4995006" y="1031069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Integrated Injection Logic(IIL)</a:t>
          </a:r>
        </a:p>
      </dsp:txBody>
      <dsp:txXfrm>
        <a:off x="5008089" y="1044152"/>
        <a:ext cx="867174" cy="420504"/>
      </dsp:txXfrm>
    </dsp:sp>
    <dsp:sp modelId="{BE3EFAD5-83A0-4ACF-AE40-D7154A5B1388}">
      <dsp:nvSpPr>
        <dsp:cNvPr id="0" name=""/>
        <dsp:cNvSpPr/>
      </dsp:nvSpPr>
      <dsp:spPr>
        <a:xfrm rot="2142401">
          <a:off x="4596308" y="1632121"/>
          <a:ext cx="440061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40061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5337" y="1628656"/>
        <a:ext cx="22003" cy="22003"/>
      </dsp:txXfrm>
    </dsp:sp>
    <dsp:sp modelId="{FBFF4D2D-8300-42CC-AE5F-7506EFD2A48D}">
      <dsp:nvSpPr>
        <dsp:cNvPr id="0" name=""/>
        <dsp:cNvSpPr/>
      </dsp:nvSpPr>
      <dsp:spPr>
        <a:xfrm>
          <a:off x="4995006" y="1544740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Diode Transistor Logic (DTL)</a:t>
          </a:r>
        </a:p>
      </dsp:txBody>
      <dsp:txXfrm>
        <a:off x="5008089" y="1557823"/>
        <a:ext cx="867174" cy="420504"/>
      </dsp:txXfrm>
    </dsp:sp>
    <dsp:sp modelId="{F1BC4AF6-6382-4C3D-BC55-3DEA6D5A2D7A}">
      <dsp:nvSpPr>
        <dsp:cNvPr id="0" name=""/>
        <dsp:cNvSpPr/>
      </dsp:nvSpPr>
      <dsp:spPr>
        <a:xfrm rot="3907178">
          <a:off x="4391671" y="1888956"/>
          <a:ext cx="84933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849334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5105" y="1875260"/>
        <a:ext cx="42466" cy="42466"/>
      </dsp:txXfrm>
    </dsp:sp>
    <dsp:sp modelId="{8DB5D732-6FAC-4990-AAB6-BF890BB05795}">
      <dsp:nvSpPr>
        <dsp:cNvPr id="0" name=""/>
        <dsp:cNvSpPr/>
      </dsp:nvSpPr>
      <dsp:spPr>
        <a:xfrm>
          <a:off x="4995006" y="2058411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High Threshold Transistor Logic</a:t>
          </a:r>
        </a:p>
      </dsp:txBody>
      <dsp:txXfrm>
        <a:off x="5008089" y="2071494"/>
        <a:ext cx="867174" cy="420504"/>
      </dsp:txXfrm>
    </dsp:sp>
    <dsp:sp modelId="{AA8FAE99-5E34-4179-BE0A-938294AE668C}">
      <dsp:nvSpPr>
        <dsp:cNvPr id="0" name=""/>
        <dsp:cNvSpPr/>
      </dsp:nvSpPr>
      <dsp:spPr>
        <a:xfrm rot="4467012">
          <a:off x="4149855" y="2145792"/>
          <a:ext cx="1332966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332966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3014" y="2120004"/>
        <a:ext cx="66648" cy="66648"/>
      </dsp:txXfrm>
    </dsp:sp>
    <dsp:sp modelId="{B62D73BE-9DBD-47E1-8ECA-495533757C85}">
      <dsp:nvSpPr>
        <dsp:cNvPr id="0" name=""/>
        <dsp:cNvSpPr/>
      </dsp:nvSpPr>
      <dsp:spPr>
        <a:xfrm>
          <a:off x="4995006" y="2572082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Transistor – Transistor Logic (TTL)</a:t>
          </a:r>
        </a:p>
      </dsp:txBody>
      <dsp:txXfrm>
        <a:off x="5008089" y="2585165"/>
        <a:ext cx="867174" cy="420504"/>
      </dsp:txXfrm>
    </dsp:sp>
    <dsp:sp modelId="{9F7D8287-AEEE-4E94-8CE5-B7E6ABF12C55}">
      <dsp:nvSpPr>
        <dsp:cNvPr id="0" name=""/>
        <dsp:cNvSpPr/>
      </dsp:nvSpPr>
      <dsp:spPr>
        <a:xfrm rot="17350740">
          <a:off x="5523158" y="2274210"/>
          <a:ext cx="1087713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087713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39822" y="2254553"/>
        <a:ext cx="54385" cy="54385"/>
      </dsp:txXfrm>
    </dsp:sp>
    <dsp:sp modelId="{3FBD8E21-2F97-4927-9338-5D6D64DEB8C5}">
      <dsp:nvSpPr>
        <dsp:cNvPr id="0" name=""/>
        <dsp:cNvSpPr/>
      </dsp:nvSpPr>
      <dsp:spPr>
        <a:xfrm>
          <a:off x="6245683" y="1544740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Standard TTL</a:t>
          </a:r>
        </a:p>
      </dsp:txBody>
      <dsp:txXfrm>
        <a:off x="6258766" y="1557823"/>
        <a:ext cx="867174" cy="420504"/>
      </dsp:txXfrm>
    </dsp:sp>
    <dsp:sp modelId="{9B83843E-1D30-498A-A983-D7E2D6233551}">
      <dsp:nvSpPr>
        <dsp:cNvPr id="0" name=""/>
        <dsp:cNvSpPr/>
      </dsp:nvSpPr>
      <dsp:spPr>
        <a:xfrm rot="18289469">
          <a:off x="5754147" y="2531045"/>
          <a:ext cx="625737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625737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1372" y="2522938"/>
        <a:ext cx="31286" cy="31286"/>
      </dsp:txXfrm>
    </dsp:sp>
    <dsp:sp modelId="{90FE2FC7-2CBB-476B-98B2-E187EF7A8C81}">
      <dsp:nvSpPr>
        <dsp:cNvPr id="0" name=""/>
        <dsp:cNvSpPr/>
      </dsp:nvSpPr>
      <dsp:spPr>
        <a:xfrm>
          <a:off x="6245683" y="2058411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High Power TTL</a:t>
          </a:r>
        </a:p>
      </dsp:txBody>
      <dsp:txXfrm>
        <a:off x="6258766" y="2071494"/>
        <a:ext cx="867174" cy="420504"/>
      </dsp:txXfrm>
    </dsp:sp>
    <dsp:sp modelId="{37EE38D7-D27A-4EFD-A7F3-67D4CEA3BE01}">
      <dsp:nvSpPr>
        <dsp:cNvPr id="0" name=""/>
        <dsp:cNvSpPr/>
      </dsp:nvSpPr>
      <dsp:spPr>
        <a:xfrm>
          <a:off x="5888347" y="2787881"/>
          <a:ext cx="357336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357336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8082" y="2786484"/>
        <a:ext cx="17866" cy="17866"/>
      </dsp:txXfrm>
    </dsp:sp>
    <dsp:sp modelId="{07F0A623-6FBA-4145-B518-E43854D18E55}">
      <dsp:nvSpPr>
        <dsp:cNvPr id="0" name=""/>
        <dsp:cNvSpPr/>
      </dsp:nvSpPr>
      <dsp:spPr>
        <a:xfrm>
          <a:off x="6245683" y="2572082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Low Power TTL</a:t>
          </a:r>
        </a:p>
      </dsp:txBody>
      <dsp:txXfrm>
        <a:off x="6258766" y="2585165"/>
        <a:ext cx="867174" cy="420504"/>
      </dsp:txXfrm>
    </dsp:sp>
    <dsp:sp modelId="{6DC27890-57B4-4A9B-A560-6A9427CEA64D}">
      <dsp:nvSpPr>
        <dsp:cNvPr id="0" name=""/>
        <dsp:cNvSpPr/>
      </dsp:nvSpPr>
      <dsp:spPr>
        <a:xfrm rot="3310531">
          <a:off x="5754147" y="3044716"/>
          <a:ext cx="625737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625737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51372" y="3036609"/>
        <a:ext cx="31286" cy="31286"/>
      </dsp:txXfrm>
    </dsp:sp>
    <dsp:sp modelId="{D7E7E7A6-DE16-4EF7-9232-49DDCC35965A}">
      <dsp:nvSpPr>
        <dsp:cNvPr id="0" name=""/>
        <dsp:cNvSpPr/>
      </dsp:nvSpPr>
      <dsp:spPr>
        <a:xfrm>
          <a:off x="6245683" y="3085753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Low Power </a:t>
          </a:r>
          <a:r>
            <a:rPr lang="en-US" sz="900" kern="1200" dirty="0" err="1"/>
            <a:t>Schottly</a:t>
          </a:r>
          <a:r>
            <a:rPr lang="en-US" sz="900" kern="1200" dirty="0"/>
            <a:t> </a:t>
          </a:r>
        </a:p>
      </dsp:txBody>
      <dsp:txXfrm>
        <a:off x="6258766" y="3098836"/>
        <a:ext cx="867174" cy="420504"/>
      </dsp:txXfrm>
    </dsp:sp>
    <dsp:sp modelId="{6B618720-4B40-4B01-9AFA-0B21BDEC3CE3}">
      <dsp:nvSpPr>
        <dsp:cNvPr id="0" name=""/>
        <dsp:cNvSpPr/>
      </dsp:nvSpPr>
      <dsp:spPr>
        <a:xfrm rot="4249260">
          <a:off x="5523158" y="3301552"/>
          <a:ext cx="1087713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087713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39822" y="3281895"/>
        <a:ext cx="54385" cy="54385"/>
      </dsp:txXfrm>
    </dsp:sp>
    <dsp:sp modelId="{27920B72-B729-4453-9250-0ADE0318932B}">
      <dsp:nvSpPr>
        <dsp:cNvPr id="0" name=""/>
        <dsp:cNvSpPr/>
      </dsp:nvSpPr>
      <dsp:spPr>
        <a:xfrm>
          <a:off x="6245683" y="3599424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Schottly</a:t>
          </a:r>
          <a:endParaRPr lang="en-US" sz="900" kern="1200" dirty="0"/>
        </a:p>
      </dsp:txBody>
      <dsp:txXfrm>
        <a:off x="6258766" y="3612507"/>
        <a:ext cx="867174" cy="420504"/>
      </dsp:txXfrm>
    </dsp:sp>
    <dsp:sp modelId="{53377FE5-DC34-4672-9BD9-62102AA537C4}">
      <dsp:nvSpPr>
        <dsp:cNvPr id="0" name=""/>
        <dsp:cNvSpPr/>
      </dsp:nvSpPr>
      <dsp:spPr>
        <a:xfrm rot="4249260">
          <a:off x="3021804" y="3044716"/>
          <a:ext cx="1087713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087713" y="7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8468" y="3025060"/>
        <a:ext cx="54385" cy="54385"/>
      </dsp:txXfrm>
    </dsp:sp>
    <dsp:sp modelId="{6EA3B59C-B664-4DBA-850F-15CF7F643823}">
      <dsp:nvSpPr>
        <dsp:cNvPr id="0" name=""/>
        <dsp:cNvSpPr/>
      </dsp:nvSpPr>
      <dsp:spPr>
        <a:xfrm>
          <a:off x="3744329" y="3342588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Non Saturated</a:t>
          </a:r>
        </a:p>
      </dsp:txBody>
      <dsp:txXfrm>
        <a:off x="3757412" y="3355671"/>
        <a:ext cx="867174" cy="420504"/>
      </dsp:txXfrm>
    </dsp:sp>
    <dsp:sp modelId="{9C77B405-F35F-4C07-8F1D-81BB405D938F}">
      <dsp:nvSpPr>
        <dsp:cNvPr id="0" name=""/>
        <dsp:cNvSpPr/>
      </dsp:nvSpPr>
      <dsp:spPr>
        <a:xfrm rot="19457599">
          <a:off x="4596308" y="3429969"/>
          <a:ext cx="440061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40061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5337" y="3426504"/>
        <a:ext cx="22003" cy="22003"/>
      </dsp:txXfrm>
    </dsp:sp>
    <dsp:sp modelId="{6A9A52F0-C7F3-47C1-BB46-D5A45EAB1ECB}">
      <dsp:nvSpPr>
        <dsp:cNvPr id="0" name=""/>
        <dsp:cNvSpPr/>
      </dsp:nvSpPr>
      <dsp:spPr>
        <a:xfrm>
          <a:off x="4995006" y="3085753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Schottly</a:t>
          </a:r>
          <a:r>
            <a:rPr lang="en-US" sz="900" kern="1200" dirty="0"/>
            <a:t> TTL</a:t>
          </a:r>
        </a:p>
      </dsp:txBody>
      <dsp:txXfrm>
        <a:off x="5008089" y="3098836"/>
        <a:ext cx="867174" cy="420504"/>
      </dsp:txXfrm>
    </dsp:sp>
    <dsp:sp modelId="{6D129FED-C749-4FA3-85D5-AE724EBCB69D}">
      <dsp:nvSpPr>
        <dsp:cNvPr id="0" name=""/>
        <dsp:cNvSpPr/>
      </dsp:nvSpPr>
      <dsp:spPr>
        <a:xfrm rot="2142401">
          <a:off x="4596308" y="3686805"/>
          <a:ext cx="440061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440061" y="753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5337" y="3683340"/>
        <a:ext cx="22003" cy="22003"/>
      </dsp:txXfrm>
    </dsp:sp>
    <dsp:sp modelId="{7893A9B2-EC0F-4374-9B8B-40ACD2D081E8}">
      <dsp:nvSpPr>
        <dsp:cNvPr id="0" name=""/>
        <dsp:cNvSpPr/>
      </dsp:nvSpPr>
      <dsp:spPr>
        <a:xfrm>
          <a:off x="4995006" y="3599424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Emitter Coupled Logic (ECL)</a:t>
          </a:r>
        </a:p>
      </dsp:txBody>
      <dsp:txXfrm>
        <a:off x="5008089" y="3612507"/>
        <a:ext cx="867174" cy="420504"/>
      </dsp:txXfrm>
    </dsp:sp>
    <dsp:sp modelId="{EA8E05B7-14D4-4CC5-90FA-B34F00090F3E}">
      <dsp:nvSpPr>
        <dsp:cNvPr id="0" name=""/>
        <dsp:cNvSpPr/>
      </dsp:nvSpPr>
      <dsp:spPr>
        <a:xfrm rot="2427074">
          <a:off x="906496" y="4000964"/>
          <a:ext cx="1802604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1802604" y="75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762733" y="3963435"/>
        <a:ext cx="90130" cy="90130"/>
      </dsp:txXfrm>
    </dsp:sp>
    <dsp:sp modelId="{0A9B59C0-DBFF-46E4-B787-51860A98CC43}">
      <dsp:nvSpPr>
        <dsp:cNvPr id="0" name=""/>
        <dsp:cNvSpPr/>
      </dsp:nvSpPr>
      <dsp:spPr>
        <a:xfrm>
          <a:off x="2493652" y="4369930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Uni</a:t>
          </a:r>
          <a:r>
            <a:rPr lang="en-US" sz="900" kern="1200" dirty="0"/>
            <a:t> polar logic family</a:t>
          </a:r>
        </a:p>
      </dsp:txBody>
      <dsp:txXfrm>
        <a:off x="2506735" y="4383013"/>
        <a:ext cx="867174" cy="420504"/>
      </dsp:txXfrm>
    </dsp:sp>
    <dsp:sp modelId="{334ED50A-9B84-4DD1-AD46-8B69F0DF9C79}">
      <dsp:nvSpPr>
        <dsp:cNvPr id="0" name=""/>
        <dsp:cNvSpPr/>
      </dsp:nvSpPr>
      <dsp:spPr>
        <a:xfrm rot="18289469">
          <a:off x="3252792" y="4328894"/>
          <a:ext cx="625737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625737" y="7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0017" y="4320787"/>
        <a:ext cx="31286" cy="31286"/>
      </dsp:txXfrm>
    </dsp:sp>
    <dsp:sp modelId="{836CDD7D-0AE0-4CEB-8406-64A02F9B7D40}">
      <dsp:nvSpPr>
        <dsp:cNvPr id="0" name=""/>
        <dsp:cNvSpPr/>
      </dsp:nvSpPr>
      <dsp:spPr>
        <a:xfrm>
          <a:off x="3744329" y="3856259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 MOS</a:t>
          </a:r>
        </a:p>
      </dsp:txBody>
      <dsp:txXfrm>
        <a:off x="3757412" y="3869342"/>
        <a:ext cx="867174" cy="420504"/>
      </dsp:txXfrm>
    </dsp:sp>
    <dsp:sp modelId="{415569C3-50A8-4948-A528-EDAE369463C5}">
      <dsp:nvSpPr>
        <dsp:cNvPr id="0" name=""/>
        <dsp:cNvSpPr/>
      </dsp:nvSpPr>
      <dsp:spPr>
        <a:xfrm>
          <a:off x="3386993" y="4585729"/>
          <a:ext cx="357336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357336" y="7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6728" y="4584332"/>
        <a:ext cx="17866" cy="17866"/>
      </dsp:txXfrm>
    </dsp:sp>
    <dsp:sp modelId="{ABEC2B03-48DB-47B2-9F7B-D87B21AC456E}">
      <dsp:nvSpPr>
        <dsp:cNvPr id="0" name=""/>
        <dsp:cNvSpPr/>
      </dsp:nvSpPr>
      <dsp:spPr>
        <a:xfrm>
          <a:off x="3744329" y="4369930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 MOS</a:t>
          </a:r>
        </a:p>
      </dsp:txBody>
      <dsp:txXfrm>
        <a:off x="3757412" y="4383013"/>
        <a:ext cx="867174" cy="420504"/>
      </dsp:txXfrm>
    </dsp:sp>
    <dsp:sp modelId="{ADCC26C7-E4F8-4BC5-9237-48974F21342C}">
      <dsp:nvSpPr>
        <dsp:cNvPr id="0" name=""/>
        <dsp:cNvSpPr/>
      </dsp:nvSpPr>
      <dsp:spPr>
        <a:xfrm rot="3310531">
          <a:off x="3252792" y="4842565"/>
          <a:ext cx="625737" cy="15073"/>
        </a:xfrm>
        <a:custGeom>
          <a:avLst/>
          <a:gdLst/>
          <a:ahLst/>
          <a:cxnLst/>
          <a:rect l="0" t="0" r="0" b="0"/>
          <a:pathLst>
            <a:path>
              <a:moveTo>
                <a:pt x="0" y="7536"/>
              </a:moveTo>
              <a:lnTo>
                <a:pt x="625737" y="7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0017" y="4834458"/>
        <a:ext cx="31286" cy="31286"/>
      </dsp:txXfrm>
    </dsp:sp>
    <dsp:sp modelId="{598784B6-C717-4878-9D27-D49C6BBF55E6}">
      <dsp:nvSpPr>
        <dsp:cNvPr id="0" name=""/>
        <dsp:cNvSpPr/>
      </dsp:nvSpPr>
      <dsp:spPr>
        <a:xfrm>
          <a:off x="3744329" y="4883601"/>
          <a:ext cx="893340" cy="446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 MOS</a:t>
          </a:r>
        </a:p>
      </dsp:txBody>
      <dsp:txXfrm>
        <a:off x="3757412" y="4896684"/>
        <a:ext cx="867174" cy="420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0BC-BCAD-E284-FC1D-DED33A38A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1D26B-65BD-F6A7-29CE-2F7821D43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C30C-17B7-28B2-5AEF-16FC251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9271-8672-53D0-951D-ED277F7B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F5DA-6C2F-6E2B-466C-2EB3244C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90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A6DC-983F-E4DA-98EC-62D85280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20651-6B24-2BDC-0B70-1288F4BE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9DB6-860E-793E-3828-EAE585F2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330F3-8122-7479-C856-A370CE06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2500-AC9D-896B-6F7A-C51F1F21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332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50BE5-F5A4-3AA5-FF0F-7C65E9019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D4531-F245-CCDE-4EED-9153D629F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0AF7-5E85-79AE-3042-E0F839B3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251C-CAF1-587B-5F8E-0307FE28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CF79-57AC-090A-B834-E7F64571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62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5C40-BACE-A3EA-FD25-66A7C413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2EF6-C959-1101-0624-5E61F547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D988-28DE-3B3F-28D0-315D08A7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D073-03B6-09BD-7CA5-C3F5F5C5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BB48-66C3-B7DF-72FE-9F0D31EC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24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8473-3303-49B4-8537-9F01EA6D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5F2D3-2BCE-C2B2-F161-5A5066B8F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53CD1-8D1B-4CD7-D0A3-E92B0E26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D6F8-6EE5-1C4B-4F02-57E0D0FA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AA00-5FD8-AE60-93CC-936C706F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963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58EA-8300-8555-715B-4CB1416A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4B4A-F3D5-6B1A-424D-DFE163F86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6441D-CC82-C220-18A2-4E4386C1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40DD7-AF76-33E9-24F1-CAF67524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D882B-DDB3-072E-1CA7-0B258B84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77C1-0DCB-9A59-2AFD-5D37A2FD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700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7C00-29CC-A4C8-CE29-FF9963EF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1A906-B76C-A4B2-C9AF-2D934B95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D9125-A53C-FF55-9F25-D8D0A9F8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15559-5953-85E4-D460-C12C8D23C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7C4CE-2AB5-1FFF-238B-88871E222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07CA8-8664-6466-4816-80A5D918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600D4-2E01-DCC7-4444-A555734F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5C8F8-5C05-7112-CAE6-D18BC374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011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B94C-FF35-D486-6943-1D92581D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2EF2B-03CD-0638-0A7A-DC85320A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F3E36-6777-3F0C-5F76-78741CC4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60E93-6C9D-9B6D-75B0-FCE165CB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73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F7736-64A8-BDC4-439D-19B5EF16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EFE6-4B03-DCB9-A73F-B6CBEA57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449F-CF0E-F7BF-EB65-6752A051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768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E096-F18B-4CF2-874F-E98E92FA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64E3-4B39-A64F-94FD-9C025EEB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73D75-97EE-33C1-BC0F-A2E612B8D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2AA1-642E-779A-2DE4-EC08975B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1AD48-0344-973D-C698-D967575D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E32A2-3BAB-B9A4-0664-542112CA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90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3D2-AD85-2FEE-1645-5FA8D0C4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34A65-CA58-23D9-8EAD-BE7611263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82EED-2206-8847-2A2C-F60846DE8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B00F-28BD-485C-C706-CFDCB196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4ECE0-D526-F040-1FA3-D46E8ECA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BC294-3223-42AB-BF78-27AC9FD8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636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818C5-C2C0-1ACA-7056-644253C6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AC405-94D3-8CB5-0099-B8B4862D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1A5A-1C24-3E6D-D8CE-14B9BE538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B197C-866B-46BD-A6AF-96DB42A8F451}" type="datetimeFigureOut">
              <a:rPr lang="en-MY" smtClean="0"/>
              <a:t>21/5/2024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019E-8FF8-9480-A106-311BB2FF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05F8-83E3-DAA0-D190-5D76A625B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FC49B-0C5F-48F7-8F75-CE6FED5D9B2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8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651-864C-8E1A-71E8-B0D08660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643386"/>
            <a:ext cx="9448800" cy="2387600"/>
          </a:xfrm>
        </p:spPr>
        <p:txBody>
          <a:bodyPr>
            <a:normAutofit/>
          </a:bodyPr>
          <a:lstStyle/>
          <a:p>
            <a:r>
              <a:rPr lang="en-MY" sz="4900" b="1" dirty="0"/>
              <a:t>DEE 4544</a:t>
            </a:r>
            <a:br>
              <a:rPr lang="en-MY" sz="4900" b="1" dirty="0"/>
            </a:br>
            <a:r>
              <a:rPr lang="en-MY" sz="4900" b="1" dirty="0"/>
              <a:t>DIGITAL ELECTRONICS</a:t>
            </a:r>
            <a:br>
              <a:rPr lang="en-MY" dirty="0"/>
            </a:br>
            <a:r>
              <a:rPr lang="en-MY" sz="4000" dirty="0"/>
              <a:t>Chapter 8: Logic Families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9CA1F-63DA-5E05-9D7F-95870429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4" y="412198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MY" sz="2400" dirty="0">
                <a:latin typeface="Abadi" panose="020B0604020104020204" pitchFamily="34" charset="0"/>
              </a:rPr>
              <a:t>By : </a:t>
            </a:r>
            <a:r>
              <a:rPr lang="en-MY" sz="2400" dirty="0" err="1">
                <a:latin typeface="Abadi" panose="020B0604020104020204" pitchFamily="34" charset="0"/>
              </a:rPr>
              <a:t>Dr.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Noraisyah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Tajudin</a:t>
            </a:r>
            <a:endParaRPr lang="en-MY" sz="2400" dirty="0">
              <a:latin typeface="Abadi" panose="020B0604020104020204" pitchFamily="34" charset="0"/>
            </a:endParaRPr>
          </a:p>
          <a:p>
            <a:pPr algn="ctr"/>
            <a:r>
              <a:rPr lang="en-MY" sz="2400" dirty="0">
                <a:latin typeface="Abadi" panose="020B0604020104020204" pitchFamily="34" charset="0"/>
              </a:rPr>
              <a:t>Email: noraisyahtajudin@lincoln.edu.my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Faculty of Engineering 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Lincoln University College (LUC)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59C8-2126-7BBB-1EE2-F723ECB4FE3F}"/>
              </a:ext>
            </a:extLst>
          </p:cNvPr>
          <p:cNvSpPr txBox="1"/>
          <p:nvPr/>
        </p:nvSpPr>
        <p:spPr>
          <a:xfrm>
            <a:off x="4007223" y="5959757"/>
            <a:ext cx="419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LECTURE 8</a:t>
            </a:r>
          </a:p>
          <a:p>
            <a:pPr algn="ctr"/>
            <a:r>
              <a:rPr lang="en-MY" dirty="0"/>
              <a:t>DATE : MAY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01A84-23A6-E7FF-0277-3FA010E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60" y="429244"/>
            <a:ext cx="3190183" cy="13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0" y="284163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collector TTL NAND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277832"/>
            <a:ext cx="10229850" cy="5407152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Open collector TTL circuit the output of T2 is given to input of T3 at base, the collector of it is open.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collector of T2 &amp; collector of T3 in phase, so this works as NAND gate.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circuit needs an external Pull-Up resistor between the output and power supply for proper operation.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Disadvantage: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speed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550" y="3949349"/>
            <a:ext cx="3552825" cy="273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417513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Open collector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TTL NAND </a:t>
            </a:r>
            <a:r>
              <a:rPr lang="en-US" dirty="0"/>
              <a:t>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7225" y="1755648"/>
            <a:ext cx="10315575" cy="510235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Disadvantage:</a:t>
            </a:r>
          </a:p>
          <a:p>
            <a:pPr lvl="1" algn="just"/>
            <a:r>
              <a:rPr lang="en-US" dirty="0"/>
              <a:t>Low speed </a:t>
            </a:r>
          </a:p>
          <a:p>
            <a:pPr lvl="1" algn="just">
              <a:buNone/>
            </a:pPr>
            <a:endParaRPr lang="en-US" dirty="0"/>
          </a:p>
          <a:p>
            <a:pPr algn="just"/>
            <a:r>
              <a:rPr lang="en-US" dirty="0"/>
              <a:t>If the output has change from Low to High, the Transistor T3 has to change from saturation to cutoff.</a:t>
            </a:r>
          </a:p>
          <a:p>
            <a:pPr algn="just"/>
            <a:r>
              <a:rPr lang="en-US" dirty="0"/>
              <a:t>This means the charge carrier in the collector of T3 should be removed</a:t>
            </a:r>
          </a:p>
          <a:p>
            <a:pPr algn="just"/>
            <a:r>
              <a:rPr lang="en-US" dirty="0"/>
              <a:t>As the current path is through the pull up resistor, more time is taken to change the output from 0 to 1.</a:t>
            </a:r>
          </a:p>
          <a:p>
            <a:pPr algn="just"/>
            <a:r>
              <a:rPr lang="en-US" dirty="0"/>
              <a:t>This </a:t>
            </a:r>
            <a:r>
              <a:rPr lang="en-US" b="1" dirty="0"/>
              <a:t>Disadvantage</a:t>
            </a:r>
            <a:r>
              <a:rPr lang="en-US" dirty="0"/>
              <a:t> can be rectified by ‘</a:t>
            </a:r>
            <a:r>
              <a:rPr lang="en-US" b="1" dirty="0"/>
              <a:t>Totem pole</a:t>
            </a:r>
            <a:r>
              <a:rPr lang="en-US" dirty="0"/>
              <a:t>’.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2575" y="571500"/>
            <a:ext cx="236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84137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Totem pole TTL NAND gate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575" y="3886200"/>
            <a:ext cx="489204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3925" y="1173188"/>
            <a:ext cx="89916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TTL Logic circuit there are three stages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 Emitter Input Stage - where T1 has multiple input in emitter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Phase splitter stage – in this the T2 acts as switch that makes 				 		if T3 ON then T4 OFF						 	If T3 OFF then T4 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Totem pole output stage- the out put is taken out between T3&amp;T4.</a:t>
            </a:r>
          </a:p>
          <a:p>
            <a:pPr marL="4000500" lvl="8" indent="-34290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92007"/>
              </p:ext>
            </p:extLst>
          </p:nvPr>
        </p:nvGraphicFramePr>
        <p:xfrm>
          <a:off x="6429373" y="4114801"/>
          <a:ext cx="4267202" cy="1905001"/>
        </p:xfrm>
        <a:graphic>
          <a:graphicData uri="http://schemas.openxmlformats.org/drawingml/2006/table">
            <a:tbl>
              <a:tblPr/>
              <a:tblGrid>
                <a:gridCol w="47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INPUT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OUTPUT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0,0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0,1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1,0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SATURATION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SATURATION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1/HIGH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1,1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CUTOFF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SATURATION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SATURATION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Calibri"/>
                          <a:cs typeface="Times New Roman"/>
                        </a:rPr>
                        <a:t>0/ LOW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Totem pole TTL NAND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8675" y="1163637"/>
            <a:ext cx="8620125" cy="548335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Totem pole NAND gate circuit, the output is taken from T3.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both input is ‘1’ then the T1 is in cutoff this makes T2 in saturation, so the current flows through T2&amp;Re this makes T3 in Saturation.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the output Y is LOW.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this time T4 is also OFF(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 is not higher than Emitter </a:t>
            </a:r>
          </a:p>
          <a:p>
            <a:pPr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D(0.8V)+T3(0.3V)</a:t>
            </a:r>
          </a:p>
          <a:p>
            <a:pPr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T2(0.3V)+T3 –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(0.7V)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2975" y="3578352"/>
            <a:ext cx="3048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Totem pole TTL NAND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0099" y="1357185"/>
            <a:ext cx="10848975" cy="563575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any one of the input is made low ’0’ at T1 emitter , the corresponding emitter junction becomes conductive.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makes T1 on ,T2&amp;T3 off and the T4 is ON that makes output High. Then the circuit act as NAND gate.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always one of the totem pole transistor is in ON state for giving low 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High,the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output impedance is low</a:t>
            </a:r>
          </a:p>
          <a:p>
            <a:pPr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thus the extra charge carrier passes </a:t>
            </a:r>
          </a:p>
          <a:p>
            <a:pPr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via  ON transistor. </a:t>
            </a:r>
          </a:p>
          <a:p>
            <a:pPr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 propagation delay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 output Impedance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Fan out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3765486"/>
            <a:ext cx="373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MOS/ CMOS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458200" cy="487375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Oxide Semiconductor(MOS) field effect transistor. There are 3 types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MOS- P- Channel MOSFET – slowest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MOS – N Channel MOSFET – Microprocessor &amp; Memories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MOS (Complementary MOS) – both N&amp; P Channel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POWER DISSIPATION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NOISE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FAN OUT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SWITCHING SPEED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BETTER COMPATIBILITY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CMOS NAND GATE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645" y="1600201"/>
            <a:ext cx="588671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65113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CMOS NAND GATE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972550" cy="525475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Complementary MOSFET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T1 &amp; T2 are p-channel MOSFET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T3 &amp; T4 are n-channel MOSFET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inputs are high ‘1’ then p-channel MOSFET (T1 &amp; T2 – OFF), n-channel MOSFET (T3&amp; T4 – ON), so the output is low.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4248150"/>
            <a:ext cx="3733800" cy="245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75" y="4181759"/>
            <a:ext cx="3581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285" y="229661"/>
            <a:ext cx="8702039" cy="7921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CMOS NAND GATE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0075" y="1143000"/>
            <a:ext cx="8848725" cy="533095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any one of the input is high then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pmos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transistor is OFF &amp; its Combinational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nmosTransistor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7" y="3429000"/>
            <a:ext cx="3276600" cy="301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1" y="3429000"/>
            <a:ext cx="3581400" cy="304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60917"/>
              </p:ext>
            </p:extLst>
          </p:nvPr>
        </p:nvGraphicFramePr>
        <p:xfrm>
          <a:off x="6400801" y="2438401"/>
          <a:ext cx="3366135" cy="855345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INPUT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T4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OUTPUT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0,0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1/HIGH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0,1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1/HIGH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1,0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1/HIGH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1,1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Times New Roman"/>
                        </a:rPr>
                        <a:t>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Calibri"/>
                          <a:cs typeface="Times New Roman"/>
                        </a:rPr>
                        <a:t>0/ LOW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EMITTER COUPLED LOGIC(ECL)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7225" y="1066800"/>
            <a:ext cx="8562975" cy="540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ECL is the </a:t>
            </a:r>
            <a:r>
              <a:rPr lang="en-US" b="1" dirty="0"/>
              <a:t>fastest</a:t>
            </a:r>
            <a:r>
              <a:rPr lang="en-US" dirty="0"/>
              <a:t> among all logic families</a:t>
            </a:r>
          </a:p>
          <a:p>
            <a:r>
              <a:rPr lang="en-US" dirty="0"/>
              <a:t>The basic component is current switch or difference amplifier with </a:t>
            </a:r>
            <a:r>
              <a:rPr lang="en-US" b="1" dirty="0"/>
              <a:t>out-of phase </a:t>
            </a:r>
            <a:r>
              <a:rPr lang="en-US" dirty="0"/>
              <a:t>output .</a:t>
            </a:r>
          </a:p>
          <a:p>
            <a:r>
              <a:rPr lang="en-US" dirty="0"/>
              <a:t>This reason ECL is known as Current Mode Logic(CML)</a:t>
            </a:r>
          </a:p>
          <a:p>
            <a:r>
              <a:rPr lang="en-US" dirty="0"/>
              <a:t>Transistor operates on Non- saturated at limited collector current, so the emitter coupling is used, it doesn't allow transistor to saturate.</a:t>
            </a:r>
          </a:p>
          <a:p>
            <a:r>
              <a:rPr lang="en-US" dirty="0"/>
              <a:t>ADV: [1]. So switching speed is high, [2]. propagation delay is &gt;3ns and [3]High Fan – in &amp; out.</a:t>
            </a:r>
          </a:p>
          <a:p>
            <a:r>
              <a:rPr lang="en-US" dirty="0"/>
              <a:t>DIS: [1] Highest power dissipation [2] additional reference voltage source. so it is used in </a:t>
            </a:r>
            <a:r>
              <a:rPr lang="en-US" b="1" dirty="0"/>
              <a:t>Superfast computing.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85F92-BE5F-1FDD-96DB-CA2B59DC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311" y="4630464"/>
            <a:ext cx="2705478" cy="19528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68362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    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SzPct val="10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 gates are available in the form of Integrated circuit( IC’s)</a:t>
            </a:r>
          </a:p>
          <a:p>
            <a:pPr algn="just">
              <a:buSzPct val="10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per the level of integration, the IC’s can accommodate a greater number of logic gates and digital functions.</a:t>
            </a:r>
          </a:p>
          <a:p>
            <a:pPr algn="just">
              <a:buSzPct val="10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forms are referred as logic family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1" y="4572000"/>
            <a:ext cx="18002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572000"/>
            <a:ext cx="320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572000"/>
            <a:ext cx="1428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2" name="AutoShape 2" descr="Image result for i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579479"/>
            <a:ext cx="1447800" cy="158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</p:spPr>
        <p:txBody>
          <a:bodyPr/>
          <a:lstStyle/>
          <a:p>
            <a:r>
              <a:rPr lang="en-US" dirty="0"/>
              <a:t>ECL NOR GATE: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143000"/>
            <a:ext cx="7467600" cy="533095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one of the input or all the input are high then the output is low because one or more transistor conducts.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is high when all input is low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9100" y="3654552"/>
            <a:ext cx="40481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TTL, CMOS &amp; ECL logic family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03160549"/>
              </p:ext>
            </p:extLst>
          </p:nvPr>
        </p:nvGraphicFramePr>
        <p:xfrm>
          <a:off x="2057401" y="1828799"/>
          <a:ext cx="8153401" cy="4190998"/>
        </p:xfrm>
        <a:graphic>
          <a:graphicData uri="http://schemas.openxmlformats.org/drawingml/2006/table">
            <a:tbl>
              <a:tblPr/>
              <a:tblGrid>
                <a:gridCol w="61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S.NO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CHARECERIZATION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TTL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CMOS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ECL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GATES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NAND/NOR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Noise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ImmunityVin</a:t>
                      </a:r>
                      <a:r>
                        <a:rPr lang="en-US" sz="1600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(V)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Fan out   Fout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&gt;10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&gt;10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&gt;10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Fan in Fin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12 to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&gt;10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&gt;10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Propagation Delay tpd (ns)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&lt;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Power Dissipation Pd (mw)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175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96C5-1999-5029-8BAE-648D597C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825" y="2727325"/>
            <a:ext cx="4762500" cy="1403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5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600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Classification of Logic Families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85102784"/>
              </p:ext>
            </p:extLst>
          </p:nvPr>
        </p:nvGraphicFramePr>
        <p:xfrm>
          <a:off x="2200275" y="1152525"/>
          <a:ext cx="838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775" y="646113"/>
            <a:ext cx="7467600" cy="7159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9625" y="1782762"/>
            <a:ext cx="10572750" cy="4257675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digital familiy is categorized by two types (i)Bipolar and (ii) Unipolar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Saturated Bipolar logic families, the transistor in the IC driven in to saturation. In Non Saturated Bipolar logic families, the transistor in the IC  not driven in to saturation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PMOS &amp; NMOS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Unipolar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family only P &amp; N channel MOSFETs are used. CMOS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Unipolar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 family both P&amp; N- channel MOSFETs are used.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family same logic level &amp; same Voltage.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      Level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49" y="1600200"/>
            <a:ext cx="11420475" cy="487375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 of gates fabricated in single 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4 generation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Small Scale Integration (SSI) = 12 gates in 1 Chip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Medium Scale Integration (MSI) = 12 to 100 gates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Large Scale Integration(LSI)= 100 to 1000 gates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Very Large-Scale Integration(VLSI)= Up to 1,00,000 or more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4326" y="4850781"/>
            <a:ext cx="2193648" cy="162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66A85-E010-7566-4AAC-92ED63D9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46" y="4585794"/>
            <a:ext cx="2762893" cy="1815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BA2EE-DCC6-C75D-55B9-52FDFAD4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5" y="4673475"/>
            <a:ext cx="2924583" cy="18004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TRANSISTOR –TRANSISTOR LOGIC (TTL)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widely used logic family is Transistor – Transistor Logic (TTL)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has Bipolar Transistor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Speed(tp= 10 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power dissipation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Fan – In from 12 -14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Fan out equals to 10 or more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743200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TTL NAND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990600"/>
            <a:ext cx="8458200" cy="5483352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multi emitter transistor T1 is used to drive the output of T2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 are given in Emitter of T1&amp; output  is taken from Collector of  T2.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Circuit of Emitter Coupled Logic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810000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352800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50" y="612648"/>
            <a:ext cx="7467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19224" y="1307973"/>
            <a:ext cx="9496425" cy="5864352"/>
          </a:xfrm>
        </p:spPr>
        <p:txBody>
          <a:bodyPr/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one of the input is ‘0’(LOW), the corresponding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Emitter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juction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forward biased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 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So T1 is in Saturation region (ON)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&amp; collector also biased to conduct but the voltage is low(0.3V) ,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his forces T2 OFF. Because the collector voltage of T1 is Base voltage of T2.  So the output taken from the collector of  T2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ie “1”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 both the input is HIGH then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both emitter reverse bias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 T1 is in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CutOff (OFF)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region , this increases collector voltage of T1 that Pulls T2 to Saturation (ON) thus the output is LOW(0)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06" name="Picture 2" descr="Image result for ttl nand gate wor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581400"/>
            <a:ext cx="4648200" cy="2971800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181600"/>
            <a:ext cx="3276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81800" y="3581401"/>
          <a:ext cx="3505200" cy="1453769"/>
        </p:xfrm>
        <a:graphic>
          <a:graphicData uri="http://schemas.openxmlformats.org/drawingml/2006/table">
            <a:tbl>
              <a:tblPr/>
              <a:tblGrid>
                <a:gridCol w="653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Times New Roman"/>
                          <a:cs typeface="Times New Roman"/>
                        </a:rPr>
                        <a:t>EMITTER INPUT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T1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T2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Times New Roman"/>
                          <a:cs typeface="Times New Roman"/>
                        </a:rPr>
                        <a:t>COLLECTOR OUTPUT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0,0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0,1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1,0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SATURATION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OFF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HIGH= 1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HIGH= 1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HIGH=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Times New Roman"/>
                          <a:cs typeface="Times New Roman"/>
                        </a:rPr>
                        <a:t>1,1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CUT OFF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OFF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SATURATION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LOW =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0" y="594519"/>
            <a:ext cx="401955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collector TTL nand gate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676400"/>
            <a:ext cx="426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1152" y="1952625"/>
            <a:ext cx="4098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07327" y="1051719"/>
            <a:ext cx="3936148" cy="63976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cap="small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cap="small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ttl</a:t>
            </a:r>
            <a:r>
              <a:rPr lang="en-US" sz="3600" cap="small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cap="small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nand</a:t>
            </a:r>
            <a:r>
              <a:rPr lang="en-US" sz="3600" cap="small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gate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1424</Words>
  <Application>Microsoft Office PowerPoint</Application>
  <PresentationFormat>Widescreen</PresentationFormat>
  <Paragraphs>237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Abadi</vt:lpstr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DEE 4544 DIGITAL ELECTRONICS Chapter 8: Logic Families</vt:lpstr>
      <vt:lpstr>      INTRODUCTION</vt:lpstr>
      <vt:lpstr>Classification of Logic Families</vt:lpstr>
      <vt:lpstr>  Important points</vt:lpstr>
      <vt:lpstr>        Level of integration</vt:lpstr>
      <vt:lpstr>TRANSISTOR –TRANSISTOR LOGIC (TTL) CIRCUIT</vt:lpstr>
      <vt:lpstr>TTL NAND GATEs</vt:lpstr>
      <vt:lpstr>Operation</vt:lpstr>
      <vt:lpstr>Open collector TTL nand gate</vt:lpstr>
      <vt:lpstr>Open collector TTL NAND gate</vt:lpstr>
      <vt:lpstr>Open collector TTL NAND gate</vt:lpstr>
      <vt:lpstr>Totem pole TTL NAND gate</vt:lpstr>
      <vt:lpstr>Totem pole TTL NAND gate</vt:lpstr>
      <vt:lpstr>Totem pole TTL NAND gate</vt:lpstr>
      <vt:lpstr>MOS/ CMOS CIRCUIT</vt:lpstr>
      <vt:lpstr>CMOS NAND GATE</vt:lpstr>
      <vt:lpstr>CMOS NAND GATE OPERATION</vt:lpstr>
      <vt:lpstr>CMOS NAND GATE OPERATION</vt:lpstr>
      <vt:lpstr>EMITTER COUPLED LOGIC(ECL)</vt:lpstr>
      <vt:lpstr>ECL NOR GATE:</vt:lpstr>
      <vt:lpstr>Comparison of TTL, CMOS &amp; ECL logic family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 4544 DIGITAL ELECTRONICS Chapter 7: Asynchronous State Machine</dc:title>
  <dc:creator>Raflis Awang</dc:creator>
  <cp:lastModifiedBy>Raflis Awang</cp:lastModifiedBy>
  <cp:revision>3</cp:revision>
  <dcterms:created xsi:type="dcterms:W3CDTF">2024-05-09T01:51:35Z</dcterms:created>
  <dcterms:modified xsi:type="dcterms:W3CDTF">2024-05-21T01:36:48Z</dcterms:modified>
</cp:coreProperties>
</file>