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5" r:id="rId1"/>
  </p:sldMasterIdLst>
  <p:notesMasterIdLst>
    <p:notesMasterId r:id="rId49"/>
  </p:notesMasterIdLst>
  <p:handoutMasterIdLst>
    <p:handoutMasterId r:id="rId50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4" autoAdjust="0"/>
    <p:restoredTop sz="95324" autoAdjust="0"/>
  </p:normalViewPr>
  <p:slideViewPr>
    <p:cSldViewPr snapToGrid="0">
      <p:cViewPr>
        <p:scale>
          <a:sx n="60" d="100"/>
          <a:sy n="60" d="100"/>
        </p:scale>
        <p:origin x="-894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312DFFC-B90F-4E42-B4AA-C1D0FFADB3C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0DCA251-577B-4E19-AEB1-15386431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1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CC8B07C-3A76-40A8-A610-EB828D32CA29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3"/>
            <a:ext cx="5618480" cy="3665459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91BEFEE-1646-4B0A-8EBD-ADFA5CC5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perkenalkan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berkenalan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student</a:t>
            </a:r>
          </a:p>
          <a:p>
            <a:r>
              <a:rPr lang="en-US" dirty="0" smtClean="0"/>
              <a:t>-representative</a:t>
            </a:r>
            <a:r>
              <a:rPr lang="en-US" baseline="0" dirty="0" smtClean="0"/>
              <a:t> of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BEFEE-1646-4B0A-8EBD-ADFA5CC5D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0BB-1CA5-4538-94C6-025C1936B97B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0750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B2A-87F3-405E-94E6-1D83619130A2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6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F8C2-C595-4314-B8C3-67B7FB1CA34E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473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2D91-0558-4470-A625-4E3AF60E0098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6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4C44-E744-46CB-B2CC-DB9CBF77331B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118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2903-AB06-4256-81E4-148B4D3D76F0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F4E3-CB6C-4144-8E9B-64F734DD3840}" type="datetime1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44DE-D33B-4BA5-B9F7-8F3B28E8CCD8}" type="datetime1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F0D9-54E4-4EAA-AAEE-6481BC7B4FFA}" type="datetime1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CB8D-CBEA-4791-A52A-6611DB6FD88A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9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B015-8E50-41C4-A937-CD83277141A1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2742-4BBF-46B8-88D6-1ED56AB1D401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81BB-E6CB-4AAE-8A8F-B145F0BF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42633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04813" algn="l"/>
            <a:r>
              <a:rPr lang="en-US" b="1" dirty="0" smtClean="0">
                <a:latin typeface="Century Gothic" panose="020B0502020202020204" pitchFamily="34" charset="0"/>
              </a:rPr>
              <a:t>ELECTRONIC COMMUNICATIONS SYSTEMS</a:t>
            </a:r>
            <a:br>
              <a:rPr lang="en-US" b="1" dirty="0" smtClean="0">
                <a:latin typeface="Century Gothic" panose="020B0502020202020204" pitchFamily="34" charset="0"/>
              </a:rPr>
            </a:br>
            <a:r>
              <a:rPr lang="en-US" b="1" dirty="0" smtClean="0">
                <a:latin typeface="Century Gothic" panose="020B0502020202020204" pitchFamily="34" charset="0"/>
              </a:rPr>
              <a:t>(DEE 4413)</a:t>
            </a:r>
            <a:r>
              <a:rPr lang="en-US" dirty="0" smtClean="0">
                <a:latin typeface="Century Gothic" panose="020B0502020202020204" pitchFamily="34" charset="0"/>
              </a:rPr>
              <a:t/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en-US" dirty="0" smtClean="0">
                <a:latin typeface="Century Gothic" panose="020B0502020202020204" pitchFamily="34" charset="0"/>
              </a:rPr>
              <a:t>SEMESTER JAN 2021</a:t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en-US" dirty="0" smtClean="0">
                <a:latin typeface="Century Gothic" panose="020B0502020202020204" pitchFamily="34" charset="0"/>
              </a:rPr>
              <a:t>Slide </a:t>
            </a:r>
            <a:r>
              <a:rPr lang="en-US" dirty="0"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63390"/>
            <a:ext cx="12192000" cy="2594609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>
                <a:latin typeface="Century Gothic" panose="020B0502020202020204" pitchFamily="34" charset="0"/>
              </a:rPr>
              <a:t>Lecturer: Dr. </a:t>
            </a:r>
            <a:r>
              <a:rPr lang="en-US" sz="2800" dirty="0" err="1" smtClean="0">
                <a:latin typeface="Century Gothic" panose="020B0502020202020204" pitchFamily="34" charset="0"/>
              </a:rPr>
              <a:t>Siti</a:t>
            </a:r>
            <a:r>
              <a:rPr lang="en-US" sz="2800" dirty="0" smtClean="0">
                <a:latin typeface="Century Gothic" panose="020B0502020202020204" pitchFamily="34" charset="0"/>
              </a:rPr>
              <a:t> Sarah </a:t>
            </a:r>
            <a:r>
              <a:rPr lang="en-US" sz="2800" dirty="0" err="1" smtClean="0">
                <a:latin typeface="Century Gothic" panose="020B0502020202020204" pitchFamily="34" charset="0"/>
              </a:rPr>
              <a:t>Binti</a:t>
            </a:r>
            <a:r>
              <a:rPr lang="en-US" sz="2800" dirty="0" smtClean="0">
                <a:latin typeface="Century Gothic" panose="020B0502020202020204" pitchFamily="34" charset="0"/>
              </a:rPr>
              <a:t> Md. </a:t>
            </a:r>
            <a:r>
              <a:rPr lang="en-US" sz="2800" dirty="0" err="1" smtClean="0">
                <a:latin typeface="Century Gothic" panose="020B0502020202020204" pitchFamily="34" charset="0"/>
              </a:rPr>
              <a:t>Sallah</a:t>
            </a:r>
            <a:endParaRPr lang="en-US" sz="2800" dirty="0" smtClean="0">
              <a:latin typeface="Century Gothic" panose="020B0502020202020204" pitchFamily="34" charset="0"/>
            </a:endParaRPr>
          </a:p>
          <a:p>
            <a:r>
              <a:rPr lang="en-US" sz="2800" dirty="0" smtClean="0">
                <a:latin typeface="Century Gothic" panose="020B0502020202020204" pitchFamily="34" charset="0"/>
              </a:rPr>
              <a:t>Email: sitisarah@lincoln.edu.my</a:t>
            </a:r>
          </a:p>
          <a:p>
            <a:r>
              <a:rPr lang="en-US" sz="2800" dirty="0" smtClean="0">
                <a:latin typeface="Century Gothic" panose="020B0502020202020204" pitchFamily="34" charset="0"/>
              </a:rPr>
              <a:t>Faculty of Engineering </a:t>
            </a:r>
          </a:p>
          <a:p>
            <a:r>
              <a:rPr lang="en-US" sz="2800" dirty="0" smtClean="0">
                <a:latin typeface="Century Gothic" panose="020B0502020202020204" pitchFamily="34" charset="0"/>
              </a:rPr>
              <a:t>Lincoln University College (LUC)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65" y="2131695"/>
            <a:ext cx="3746339" cy="15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10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71575"/>
            <a:ext cx="67056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45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11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176338"/>
            <a:ext cx="65436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08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12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181100"/>
            <a:ext cx="66675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46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13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1171575"/>
            <a:ext cx="67151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90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14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305050"/>
            <a:ext cx="66865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88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15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200150"/>
            <a:ext cx="6724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65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16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1219200"/>
            <a:ext cx="67151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28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17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824038"/>
            <a:ext cx="67246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816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18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1195388"/>
            <a:ext cx="67341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64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19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376488"/>
            <a:ext cx="66865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41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12297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</a:rPr>
              <a:t>Transmission through </a:t>
            </a:r>
            <a:r>
              <a:rPr lang="en-US" b="1" dirty="0" err="1">
                <a:solidFill>
                  <a:srgbClr val="000000"/>
                </a:solidFill>
                <a:latin typeface="Arial"/>
              </a:rPr>
              <a:t>Bandlimited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 AWGN Channels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Transmission through </a:t>
            </a:r>
            <a:r>
              <a:rPr lang="en-US" dirty="0" err="1"/>
              <a:t>Bandlimited</a:t>
            </a:r>
            <a:r>
              <a:rPr lang="en-US" dirty="0"/>
              <a:t> Channels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Signal </a:t>
            </a:r>
            <a:r>
              <a:rPr lang="en-US" dirty="0"/>
              <a:t>Design for </a:t>
            </a:r>
            <a:r>
              <a:rPr lang="en-US" dirty="0" err="1"/>
              <a:t>Bandlimited</a:t>
            </a:r>
            <a:r>
              <a:rPr lang="en-US" dirty="0"/>
              <a:t> Channels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Probability of Error for Detection of Digital PAM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System </a:t>
            </a:r>
            <a:r>
              <a:rPr lang="en-US" dirty="0"/>
              <a:t>Design for Channel Distortion</a:t>
            </a:r>
          </a:p>
        </p:txBody>
      </p:sp>
    </p:spTree>
    <p:extLst>
      <p:ext uri="{BB962C8B-B14F-4D97-AF65-F5344CB8AC3E}">
        <p14:creationId xmlns:p14="http://schemas.microsoft.com/office/powerpoint/2010/main" val="270406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20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762125"/>
            <a:ext cx="67246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20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21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128713"/>
            <a:ext cx="66484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093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22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143000"/>
            <a:ext cx="66960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70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23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04913"/>
            <a:ext cx="67056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06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24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386013"/>
            <a:ext cx="67532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948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25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1347788"/>
            <a:ext cx="67151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44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26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143000"/>
            <a:ext cx="67246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853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27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19300"/>
            <a:ext cx="6705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841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28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771650"/>
            <a:ext cx="66770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831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29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1385888"/>
            <a:ext cx="67341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03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762125"/>
            <a:ext cx="89058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824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30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1162050"/>
            <a:ext cx="671512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251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31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262063"/>
            <a:ext cx="67246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89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32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309688"/>
            <a:ext cx="66960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34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33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362075"/>
            <a:ext cx="66865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98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34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262188"/>
            <a:ext cx="67437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621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35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1852613"/>
            <a:ext cx="67151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23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36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1395413"/>
            <a:ext cx="67532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554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37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285875"/>
            <a:ext cx="66484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131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38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214438"/>
            <a:ext cx="672465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817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39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1490663"/>
            <a:ext cx="67532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74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52525"/>
            <a:ext cx="80772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36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40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166813"/>
            <a:ext cx="66770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16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41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62050"/>
            <a:ext cx="67056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645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42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243138"/>
            <a:ext cx="67246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099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43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219200"/>
            <a:ext cx="66389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86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44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162050"/>
            <a:ext cx="67818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087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45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1490663"/>
            <a:ext cx="67151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370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46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1843088"/>
            <a:ext cx="67532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879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47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1181100"/>
            <a:ext cx="66770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68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176338"/>
            <a:ext cx="66484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50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6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1343025"/>
            <a:ext cx="67151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90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7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71575"/>
            <a:ext cx="67056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90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8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247775"/>
            <a:ext cx="66865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00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81BB-E6CB-4AAE-8A8F-B145F0BF2F5E}" type="slidenum">
              <a:rPr lang="en-US" smtClean="0"/>
              <a:t>9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781175"/>
            <a:ext cx="66865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33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5529</TotalTime>
  <Words>111</Words>
  <Application>Microsoft Office PowerPoint</Application>
  <PresentationFormat>Custom</PresentationFormat>
  <Paragraphs>61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ELECTRONIC COMMUNICATIONS SYSTEMS (DEE 4413) SEMESTER JAN 2021 Slide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(KET4843) Semester February 2019</dc:title>
  <dc:creator>user</dc:creator>
  <cp:lastModifiedBy>user</cp:lastModifiedBy>
  <cp:revision>133</cp:revision>
  <cp:lastPrinted>2020-01-31T01:21:52Z</cp:lastPrinted>
  <dcterms:created xsi:type="dcterms:W3CDTF">2019-02-11T08:21:53Z</dcterms:created>
  <dcterms:modified xsi:type="dcterms:W3CDTF">2023-07-13T03:26:12Z</dcterms:modified>
</cp:coreProperties>
</file>