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25" r:id="rId1"/>
  </p:sldMasterIdLst>
  <p:notesMasterIdLst>
    <p:notesMasterId r:id="rId37"/>
  </p:notesMasterIdLst>
  <p:handoutMasterIdLst>
    <p:handoutMasterId r:id="rId38"/>
  </p:handoutMasterIdLst>
  <p:sldIdLst>
    <p:sldId id="298" r:id="rId2"/>
    <p:sldId id="299" r:id="rId3"/>
    <p:sldId id="300" r:id="rId4"/>
    <p:sldId id="301" r:id="rId5"/>
    <p:sldId id="302" r:id="rId6"/>
    <p:sldId id="304" r:id="rId7"/>
    <p:sldId id="305" r:id="rId8"/>
    <p:sldId id="306" r:id="rId9"/>
    <p:sldId id="307" r:id="rId10"/>
    <p:sldId id="308" r:id="rId11"/>
    <p:sldId id="309" r:id="rId12"/>
    <p:sldId id="310" r:id="rId13"/>
    <p:sldId id="311" r:id="rId14"/>
    <p:sldId id="312" r:id="rId15"/>
    <p:sldId id="313" r:id="rId16"/>
    <p:sldId id="314" r:id="rId17"/>
    <p:sldId id="315" r:id="rId18"/>
    <p:sldId id="316" r:id="rId19"/>
    <p:sldId id="317" r:id="rId20"/>
    <p:sldId id="318" r:id="rId21"/>
    <p:sldId id="319" r:id="rId22"/>
    <p:sldId id="320" r:id="rId23"/>
    <p:sldId id="321" r:id="rId24"/>
    <p:sldId id="322" r:id="rId25"/>
    <p:sldId id="323" r:id="rId26"/>
    <p:sldId id="324" r:id="rId27"/>
    <p:sldId id="325" r:id="rId28"/>
    <p:sldId id="326" r:id="rId29"/>
    <p:sldId id="327" r:id="rId30"/>
    <p:sldId id="328" r:id="rId31"/>
    <p:sldId id="329" r:id="rId32"/>
    <p:sldId id="330" r:id="rId33"/>
    <p:sldId id="331" r:id="rId34"/>
    <p:sldId id="332" r:id="rId35"/>
    <p:sldId id="333" r:id="rId36"/>
  </p:sldIdLst>
  <p:sldSz cx="12192000" cy="6858000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84" autoAdjust="0"/>
    <p:restoredTop sz="95324" autoAdjust="0"/>
  </p:normalViewPr>
  <p:slideViewPr>
    <p:cSldViewPr snapToGrid="0">
      <p:cViewPr>
        <p:scale>
          <a:sx n="60" d="100"/>
          <a:sy n="60" d="100"/>
        </p:scale>
        <p:origin x="-894" y="-3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132" y="1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C312DFFC-B90F-4E42-B4AA-C1D0FFADB3C6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3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132" y="884203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E0DCA251-577B-4E19-AEB1-153864312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3414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1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ACC8B07C-3A76-40A8-A610-EB828D32CA29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80003"/>
            <a:ext cx="5618480" cy="3665459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29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29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191BEFEE-1646-4B0A-8EBD-ADFA5CC5D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650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</a:t>
            </a:r>
            <a:r>
              <a:rPr lang="en-US" dirty="0" err="1" smtClean="0"/>
              <a:t>perkenalkan</a:t>
            </a:r>
            <a:r>
              <a:rPr lang="en-US" dirty="0" smtClean="0"/>
              <a:t> </a:t>
            </a:r>
            <a:r>
              <a:rPr lang="en-US" dirty="0" err="1" smtClean="0"/>
              <a:t>diri</a:t>
            </a:r>
            <a:endParaRPr lang="en-US" dirty="0" smtClean="0"/>
          </a:p>
          <a:p>
            <a:r>
              <a:rPr lang="en-US" dirty="0" smtClean="0"/>
              <a:t>-</a:t>
            </a:r>
            <a:r>
              <a:rPr lang="en-US" dirty="0" err="1" smtClean="0"/>
              <a:t>berkenalan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student</a:t>
            </a:r>
          </a:p>
          <a:p>
            <a:r>
              <a:rPr lang="en-US" dirty="0" smtClean="0"/>
              <a:t>-representative</a:t>
            </a:r>
            <a:r>
              <a:rPr lang="en-US" baseline="0" dirty="0" smtClean="0"/>
              <a:t> of 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BEFEE-1646-4B0A-8EBD-ADFA5CC5DBC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967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1F0BB-1CA5-4538-94C6-025C1936B97B}" type="datetime1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981BB-E6CB-4AAE-8A8F-B145F0BF2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807503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E7B2A-87F3-405E-94E6-1D83619130A2}" type="datetime1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981BB-E6CB-4AAE-8A8F-B145F0BF2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863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2F8C2-C595-4314-B8C3-67B7FB1CA34E}" type="datetime1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981BB-E6CB-4AAE-8A8F-B145F0BF2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004735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F2D91-0558-4470-A625-4E3AF60E0098}" type="datetime1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981BB-E6CB-4AAE-8A8F-B145F0BF2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464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14C44-E744-46CB-B2CC-DB9CBF77331B}" type="datetime1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981BB-E6CB-4AAE-8A8F-B145F0BF2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771186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B2903-AB06-4256-81E4-148B4D3D76F0}" type="datetime1">
              <a:rPr lang="en-US" smtClean="0"/>
              <a:t>7/13/2023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981BB-E6CB-4AAE-8A8F-B145F0BF2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227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AF4E3-CB6C-4144-8E9B-64F734DD3840}" type="datetime1">
              <a:rPr lang="en-US" smtClean="0"/>
              <a:t>7/13/2023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981BB-E6CB-4AAE-8A8F-B145F0BF2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357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D44DE-D33B-4BA5-B9F7-8F3B28E8CCD8}" type="datetime1">
              <a:rPr lang="en-US" smtClean="0"/>
              <a:t>7/13/2023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981BB-E6CB-4AAE-8A8F-B145F0BF2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359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7F0D9-54E4-4EAA-AAEE-6481BC7B4FFA}" type="datetime1">
              <a:rPr lang="en-US" smtClean="0"/>
              <a:t>7/13/2023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981BB-E6CB-4AAE-8A8F-B145F0BF2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323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3CB8D-CBEA-4791-A52A-6611DB6FD88A}" type="datetime1">
              <a:rPr lang="en-US" smtClean="0"/>
              <a:t>7/13/2023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981BB-E6CB-4AAE-8A8F-B145F0BF2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292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CB015-8E50-41C4-A937-CD83277141A1}" type="datetime1">
              <a:rPr lang="en-US" smtClean="0"/>
              <a:t>7/13/2023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981BB-E6CB-4AAE-8A8F-B145F0BF2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504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592742-4BBF-46B8-88D6-1ED56AB1D401}" type="datetime1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5981BB-E6CB-4AAE-8A8F-B145F0BF2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765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26" r:id="rId1"/>
    <p:sldLayoutId id="2147484127" r:id="rId2"/>
    <p:sldLayoutId id="2147484128" r:id="rId3"/>
    <p:sldLayoutId id="2147484129" r:id="rId4"/>
    <p:sldLayoutId id="2147484130" r:id="rId5"/>
    <p:sldLayoutId id="2147484131" r:id="rId6"/>
    <p:sldLayoutId id="2147484132" r:id="rId7"/>
    <p:sldLayoutId id="2147484133" r:id="rId8"/>
    <p:sldLayoutId id="2147484134" r:id="rId9"/>
    <p:sldLayoutId id="2147484135" r:id="rId10"/>
    <p:sldLayoutId id="2147484136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1" cy="4263390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404813" algn="l"/>
            <a:r>
              <a:rPr lang="en-US" b="1" dirty="0" smtClean="0">
                <a:latin typeface="Century Gothic" panose="020B0502020202020204" pitchFamily="34" charset="0"/>
              </a:rPr>
              <a:t>ELECTRONIC COMMUNICATIONS SYSTEMS</a:t>
            </a:r>
            <a:br>
              <a:rPr lang="en-US" b="1" dirty="0" smtClean="0">
                <a:latin typeface="Century Gothic" panose="020B0502020202020204" pitchFamily="34" charset="0"/>
              </a:rPr>
            </a:br>
            <a:r>
              <a:rPr lang="en-US" b="1" dirty="0" smtClean="0">
                <a:latin typeface="Century Gothic" panose="020B0502020202020204" pitchFamily="34" charset="0"/>
              </a:rPr>
              <a:t>(DEE 4413)</a:t>
            </a:r>
            <a:r>
              <a:rPr lang="en-US" dirty="0" smtClean="0">
                <a:latin typeface="Century Gothic" panose="020B0502020202020204" pitchFamily="34" charset="0"/>
              </a:rPr>
              <a:t/>
            </a:r>
            <a:br>
              <a:rPr lang="en-US" dirty="0" smtClean="0">
                <a:latin typeface="Century Gothic" panose="020B0502020202020204" pitchFamily="34" charset="0"/>
              </a:rPr>
            </a:br>
            <a:r>
              <a:rPr lang="en-US" dirty="0" smtClean="0">
                <a:latin typeface="Century Gothic" panose="020B0502020202020204" pitchFamily="34" charset="0"/>
              </a:rPr>
              <a:t>SEMESTER JAN 2021</a:t>
            </a:r>
            <a:br>
              <a:rPr lang="en-US" dirty="0" smtClean="0">
                <a:latin typeface="Century Gothic" panose="020B0502020202020204" pitchFamily="34" charset="0"/>
              </a:rPr>
            </a:br>
            <a:r>
              <a:rPr lang="en-US" smtClean="0">
                <a:latin typeface="Century Gothic" panose="020B0502020202020204" pitchFamily="34" charset="0"/>
              </a:rPr>
              <a:t>Slide </a:t>
            </a:r>
            <a:r>
              <a:rPr lang="en-US" dirty="0">
                <a:latin typeface="Century Gothic" panose="020B0502020202020204" pitchFamily="34" charset="0"/>
              </a:rPr>
              <a:t>5</a:t>
            </a: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263390"/>
            <a:ext cx="12192000" cy="2594609"/>
          </a:xfrm>
          <a:solidFill>
            <a:schemeClr val="bg1">
              <a:lumMod val="65000"/>
            </a:schemeClr>
          </a:solidFill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sz="2800" dirty="0" smtClean="0">
                <a:latin typeface="Century Gothic" panose="020B0502020202020204" pitchFamily="34" charset="0"/>
              </a:rPr>
              <a:t>Lecturer: Dr. </a:t>
            </a:r>
            <a:r>
              <a:rPr lang="en-US" sz="2800" dirty="0" err="1" smtClean="0">
                <a:latin typeface="Century Gothic" panose="020B0502020202020204" pitchFamily="34" charset="0"/>
              </a:rPr>
              <a:t>Siti</a:t>
            </a:r>
            <a:r>
              <a:rPr lang="en-US" sz="2800" dirty="0" smtClean="0">
                <a:latin typeface="Century Gothic" panose="020B0502020202020204" pitchFamily="34" charset="0"/>
              </a:rPr>
              <a:t> Sarah </a:t>
            </a:r>
            <a:r>
              <a:rPr lang="en-US" sz="2800" dirty="0" err="1" smtClean="0">
                <a:latin typeface="Century Gothic" panose="020B0502020202020204" pitchFamily="34" charset="0"/>
              </a:rPr>
              <a:t>Binti</a:t>
            </a:r>
            <a:r>
              <a:rPr lang="en-US" sz="2800" dirty="0" smtClean="0">
                <a:latin typeface="Century Gothic" panose="020B0502020202020204" pitchFamily="34" charset="0"/>
              </a:rPr>
              <a:t> Md. </a:t>
            </a:r>
            <a:r>
              <a:rPr lang="en-US" sz="2800" dirty="0" err="1" smtClean="0">
                <a:latin typeface="Century Gothic" panose="020B0502020202020204" pitchFamily="34" charset="0"/>
              </a:rPr>
              <a:t>Sallah</a:t>
            </a:r>
            <a:endParaRPr lang="en-US" sz="2800" dirty="0" smtClean="0">
              <a:latin typeface="Century Gothic" panose="020B0502020202020204" pitchFamily="34" charset="0"/>
            </a:endParaRPr>
          </a:p>
          <a:p>
            <a:r>
              <a:rPr lang="en-US" sz="2800" dirty="0" smtClean="0">
                <a:latin typeface="Century Gothic" panose="020B0502020202020204" pitchFamily="34" charset="0"/>
              </a:rPr>
              <a:t>Email: sitisarah@lincoln.edu.my</a:t>
            </a:r>
          </a:p>
          <a:p>
            <a:r>
              <a:rPr lang="en-US" sz="2800" dirty="0" smtClean="0">
                <a:latin typeface="Century Gothic" panose="020B0502020202020204" pitchFamily="34" charset="0"/>
              </a:rPr>
              <a:t>Faculty of Engineering </a:t>
            </a:r>
          </a:p>
          <a:p>
            <a:r>
              <a:rPr lang="en-US" sz="2800" dirty="0" smtClean="0">
                <a:latin typeface="Century Gothic" panose="020B0502020202020204" pitchFamily="34" charset="0"/>
              </a:rPr>
              <a:t>Lincoln University College (LUC)</a:t>
            </a:r>
            <a:endParaRPr lang="en-US" sz="2800" dirty="0">
              <a:latin typeface="Century Gothic" panose="020B0502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9865" y="2131695"/>
            <a:ext cx="3746339" cy="1526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570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981BB-E6CB-4AAE-8A8F-B145F0BF2F5E}" type="slidenum">
              <a:rPr lang="en-US" smtClean="0"/>
              <a:t>10</a:t>
            </a:fld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100138"/>
            <a:ext cx="6858000" cy="465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83207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981BB-E6CB-4AAE-8A8F-B145F0BF2F5E}" type="slidenum">
              <a:rPr lang="en-US" smtClean="0"/>
              <a:t>11</a:t>
            </a:fld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8413" y="299546"/>
            <a:ext cx="6037323" cy="3515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6652" y="4030225"/>
            <a:ext cx="6934200" cy="258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6113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981BB-E6CB-4AAE-8A8F-B145F0BF2F5E}" type="slidenum">
              <a:rPr lang="en-US" smtClean="0"/>
              <a:t>12</a:t>
            </a:fld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203" y="1509712"/>
            <a:ext cx="6800850" cy="3838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244828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981BB-E6CB-4AAE-8A8F-B145F0BF2F5E}" type="slidenum">
              <a:rPr lang="en-US" smtClean="0"/>
              <a:t>13</a:t>
            </a:fld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900" y="1228725"/>
            <a:ext cx="6934200" cy="440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94205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981BB-E6CB-4AAE-8A8F-B145F0BF2F5E}" type="slidenum">
              <a:rPr lang="en-US" smtClean="0"/>
              <a:t>14</a:t>
            </a:fld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3394" y="173421"/>
            <a:ext cx="6668814" cy="3618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3394" y="3718692"/>
            <a:ext cx="6896100" cy="285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53740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981BB-E6CB-4AAE-8A8F-B145F0BF2F5E}" type="slidenum">
              <a:rPr lang="en-US" smtClean="0"/>
              <a:t>15</a:t>
            </a:fld>
            <a:endParaRPr 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171" y="652570"/>
            <a:ext cx="5220849" cy="2597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171" y="3632103"/>
            <a:ext cx="5220849" cy="2374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4007" y="652570"/>
            <a:ext cx="4779414" cy="1991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66456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981BB-E6CB-4AAE-8A8F-B145F0BF2F5E}" type="slidenum">
              <a:rPr lang="en-US" smtClean="0"/>
              <a:t>16</a:t>
            </a:fld>
            <a:endParaRPr lang="en-US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9850" y="1209675"/>
            <a:ext cx="6972300" cy="443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09548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981BB-E6CB-4AAE-8A8F-B145F0BF2F5E}" type="slidenum">
              <a:rPr lang="en-US" smtClean="0"/>
              <a:t>17</a:t>
            </a:fld>
            <a:endParaRPr 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081088"/>
            <a:ext cx="7010400" cy="469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179820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981BB-E6CB-4AAE-8A8F-B145F0BF2F5E}" type="slidenum">
              <a:rPr lang="en-US" smtClean="0"/>
              <a:t>18</a:t>
            </a:fld>
            <a:endParaRPr 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2700" y="1428750"/>
            <a:ext cx="7086600" cy="400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8225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981BB-E6CB-4AAE-8A8F-B145F0BF2F5E}" type="slidenum">
              <a:rPr lang="en-US" smtClean="0"/>
              <a:t>19</a:t>
            </a:fld>
            <a:endParaRPr lang="en-US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7950" y="1247775"/>
            <a:ext cx="6896100" cy="436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71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981BB-E6CB-4AAE-8A8F-B145F0BF2F5E}" type="slidenum">
              <a:rPr lang="en-US" smtClean="0"/>
              <a:t>2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21980" y="58584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solidFill>
                  <a:srgbClr val="000000"/>
                </a:solidFill>
                <a:latin typeface="Arial"/>
              </a:rPr>
              <a:t>Digital Modulation in AWGN Baseband Channels </a:t>
            </a:r>
            <a:r>
              <a:rPr lang="en-US" sz="2400" dirty="0">
                <a:solidFill>
                  <a:srgbClr val="000000"/>
                </a:solidFill>
                <a:latin typeface="Arial"/>
              </a:rPr>
              <a:t>	</a:t>
            </a:r>
            <a:br>
              <a:rPr lang="en-US" sz="2400" dirty="0">
                <a:solidFill>
                  <a:srgbClr val="000000"/>
                </a:solidFill>
                <a:latin typeface="Arial"/>
              </a:rPr>
            </a:br>
            <a:endParaRPr lang="en-US" sz="2400" dirty="0"/>
          </a:p>
        </p:txBody>
      </p:sp>
      <p:sp>
        <p:nvSpPr>
          <p:cNvPr id="2" name="Rectangle 1"/>
          <p:cNvSpPr/>
          <p:nvPr/>
        </p:nvSpPr>
        <p:spPr>
          <a:xfrm>
            <a:off x="3048000" y="2259449"/>
            <a:ext cx="6096000" cy="233910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sz="2000" dirty="0">
              <a:latin typeface="Arial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rgbClr val="000000"/>
                </a:solidFill>
                <a:latin typeface="Arial"/>
              </a:rPr>
              <a:t>Geometric Representation of Signal Waveforms 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>
                <a:solidFill>
                  <a:srgbClr val="000000"/>
                </a:solidFill>
                <a:latin typeface="Arial"/>
              </a:rPr>
              <a:t>Binary 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Pulse Modulation 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>
                <a:solidFill>
                  <a:srgbClr val="000000"/>
                </a:solidFill>
                <a:latin typeface="Arial"/>
              </a:rPr>
              <a:t>Optimum 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Receiver Design 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n-US" i="1" dirty="0">
                <a:solidFill>
                  <a:srgbClr val="000000"/>
                </a:solidFill>
                <a:latin typeface="Arial"/>
              </a:rPr>
              <a:t>M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-</a:t>
            </a:r>
            <a:r>
              <a:rPr lang="en-US" dirty="0" err="1">
                <a:solidFill>
                  <a:srgbClr val="000000"/>
                </a:solidFill>
                <a:latin typeface="Arial"/>
              </a:rPr>
              <a:t>ary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 Pulse Modulation 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>
                <a:solidFill>
                  <a:srgbClr val="000000"/>
                </a:solidFill>
                <a:latin typeface="Arial"/>
              </a:rPr>
              <a:t>Probability 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of Error for </a:t>
            </a:r>
            <a:r>
              <a:rPr lang="en-US" i="1" dirty="0">
                <a:solidFill>
                  <a:srgbClr val="000000"/>
                </a:solidFill>
                <a:latin typeface="Arial"/>
              </a:rPr>
              <a:t>M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-</a:t>
            </a:r>
            <a:r>
              <a:rPr lang="en-US" dirty="0" err="1">
                <a:solidFill>
                  <a:srgbClr val="000000"/>
                </a:solidFill>
                <a:latin typeface="Arial"/>
              </a:rPr>
              <a:t>ary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 Pulse Modulation 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>
                <a:solidFill>
                  <a:srgbClr val="000000"/>
                </a:solidFill>
                <a:latin typeface="Arial"/>
              </a:rPr>
              <a:t>Symbol 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Synchronization </a:t>
            </a:r>
          </a:p>
          <a:p>
            <a:r>
              <a:rPr lang="en-US" dirty="0">
                <a:solidFill>
                  <a:srgbClr val="000000"/>
                </a:solidFill>
                <a:latin typeface="Arial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7040668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981BB-E6CB-4AAE-8A8F-B145F0BF2F5E}" type="slidenum">
              <a:rPr lang="en-US" smtClean="0"/>
              <a:t>20</a:t>
            </a:fld>
            <a:endParaRPr lang="en-US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9850" y="1185863"/>
            <a:ext cx="6972300" cy="448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04045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981BB-E6CB-4AAE-8A8F-B145F0BF2F5E}" type="slidenum">
              <a:rPr lang="en-US" smtClean="0"/>
              <a:t>21</a:t>
            </a:fld>
            <a:endParaRPr lang="en-US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0325" y="1219200"/>
            <a:ext cx="699135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36107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981BB-E6CB-4AAE-8A8F-B145F0BF2F5E}" type="slidenum">
              <a:rPr lang="en-US" smtClean="0"/>
              <a:t>22</a:t>
            </a:fld>
            <a:endParaRPr lang="en-US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0" y="1300163"/>
            <a:ext cx="7048500" cy="425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07893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981BB-E6CB-4AAE-8A8F-B145F0BF2F5E}" type="slidenum">
              <a:rPr lang="en-US" smtClean="0"/>
              <a:t>23</a:t>
            </a:fld>
            <a:endParaRPr lang="en-US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25" y="1266825"/>
            <a:ext cx="7143750" cy="432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83154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981BB-E6CB-4AAE-8A8F-B145F0BF2F5E}" type="slidenum">
              <a:rPr lang="en-US" smtClean="0"/>
              <a:t>24</a:t>
            </a:fld>
            <a:endParaRPr lang="en-US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7938" y="1243013"/>
            <a:ext cx="7096125" cy="437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44218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981BB-E6CB-4AAE-8A8F-B145F0BF2F5E}" type="slidenum">
              <a:rPr lang="en-US" smtClean="0"/>
              <a:t>25</a:t>
            </a:fld>
            <a:endParaRPr lang="en-US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663" y="1147763"/>
            <a:ext cx="6924675" cy="456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73009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981BB-E6CB-4AAE-8A8F-B145F0BF2F5E}" type="slidenum">
              <a:rPr lang="en-US" smtClean="0"/>
              <a:t>26</a:t>
            </a:fld>
            <a:endParaRPr lang="en-US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181100"/>
            <a:ext cx="70104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88917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981BB-E6CB-4AAE-8A8F-B145F0BF2F5E}" type="slidenum">
              <a:rPr lang="en-US" smtClean="0"/>
              <a:t>27</a:t>
            </a:fld>
            <a:endParaRPr lang="en-US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8413" y="1128713"/>
            <a:ext cx="7115175" cy="460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7579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981BB-E6CB-4AAE-8A8F-B145F0BF2F5E}" type="slidenum">
              <a:rPr lang="en-US" smtClean="0"/>
              <a:t>28</a:t>
            </a:fld>
            <a:endParaRPr lang="en-US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0" y="1228725"/>
            <a:ext cx="7239000" cy="440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05091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981BB-E6CB-4AAE-8A8F-B145F0BF2F5E}" type="slidenum">
              <a:rPr lang="en-US" smtClean="0"/>
              <a:t>29</a:t>
            </a:fld>
            <a:endParaRPr lang="en-US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0" y="1457325"/>
            <a:ext cx="7048500" cy="394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596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981BB-E6CB-4AAE-8A8F-B145F0BF2F5E}" type="slidenum">
              <a:rPr lang="en-US" smtClean="0"/>
              <a:t>3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6975" y="947738"/>
            <a:ext cx="7258050" cy="496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63186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981BB-E6CB-4AAE-8A8F-B145F0BF2F5E}" type="slidenum">
              <a:rPr lang="en-US" smtClean="0"/>
              <a:t>30</a:t>
            </a:fld>
            <a:endParaRPr lang="en-US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021" y="1943100"/>
            <a:ext cx="8042473" cy="3480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3284483" y="460618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  <a:p>
            <a:pPr algn="ctr"/>
            <a:r>
              <a:rPr lang="en-US" sz="2400" b="1" i="1" dirty="0"/>
              <a:t>M</a:t>
            </a:r>
            <a:r>
              <a:rPr lang="en-US" sz="2400" b="1" dirty="0"/>
              <a:t>-</a:t>
            </a:r>
            <a:r>
              <a:rPr lang="en-US" sz="2400" b="1" dirty="0" err="1"/>
              <a:t>ary</a:t>
            </a:r>
            <a:r>
              <a:rPr lang="en-US" sz="2400" b="1" dirty="0"/>
              <a:t> Pulse Modulation </a:t>
            </a:r>
          </a:p>
          <a:p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5068152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981BB-E6CB-4AAE-8A8F-B145F0BF2F5E}" type="slidenum">
              <a:rPr lang="en-US" smtClean="0"/>
              <a:t>31</a:t>
            </a:fld>
            <a:endParaRPr lang="en-US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8239" y="207089"/>
            <a:ext cx="7685690" cy="4211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959" y="4418452"/>
            <a:ext cx="6572250" cy="2029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41942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981BB-E6CB-4AAE-8A8F-B145F0BF2F5E}" type="slidenum">
              <a:rPr lang="en-US" smtClean="0"/>
              <a:t>32</a:t>
            </a:fld>
            <a:endParaRPr lang="en-US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688" y="898634"/>
            <a:ext cx="9572625" cy="4871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53370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981BB-E6CB-4AAE-8A8F-B145F0BF2F5E}" type="slidenum">
              <a:rPr lang="en-US" smtClean="0"/>
              <a:t>33</a:t>
            </a:fld>
            <a:endParaRPr lang="en-US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213" y="1295400"/>
            <a:ext cx="9553575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03661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981BB-E6CB-4AAE-8A8F-B145F0BF2F5E}" type="slidenum">
              <a:rPr lang="en-US" smtClean="0"/>
              <a:t>34</a:t>
            </a:fld>
            <a:endParaRPr lang="en-US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0510" y="1261241"/>
            <a:ext cx="6034591" cy="3822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84152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981BB-E6CB-4AAE-8A8F-B145F0BF2F5E}" type="slidenum">
              <a:rPr lang="en-US" smtClean="0"/>
              <a:t>35</a:t>
            </a:fld>
            <a:endParaRPr lang="en-US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0956" y="1403131"/>
            <a:ext cx="6138938" cy="39735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70163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981BB-E6CB-4AAE-8A8F-B145F0BF2F5E}" type="slidenum">
              <a:rPr lang="en-US" smtClean="0"/>
              <a:t>4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6038" y="1109663"/>
            <a:ext cx="7019925" cy="463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0249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981BB-E6CB-4AAE-8A8F-B145F0BF2F5E}" type="slidenum">
              <a:rPr lang="en-US" smtClean="0"/>
              <a:t>5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6063" y="771525"/>
            <a:ext cx="6619875" cy="531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1333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981BB-E6CB-4AAE-8A8F-B145F0BF2F5E}" type="slidenum">
              <a:rPr lang="en-US" smtClean="0"/>
              <a:t>6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300248" y="587119"/>
            <a:ext cx="6096000" cy="1046440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sz="2000" dirty="0">
              <a:latin typeface="Arial"/>
            </a:endParaRPr>
          </a:p>
          <a:p>
            <a:pPr algn="ctr"/>
            <a:r>
              <a:rPr lang="en-US" sz="2400" b="1" dirty="0">
                <a:solidFill>
                  <a:srgbClr val="000000"/>
                </a:solidFill>
                <a:latin typeface="Arial"/>
              </a:rPr>
              <a:t>Optimum Receiver Design </a:t>
            </a:r>
          </a:p>
          <a:p>
            <a:r>
              <a:rPr lang="en-US" dirty="0">
                <a:solidFill>
                  <a:srgbClr val="000000"/>
                </a:solidFill>
                <a:latin typeface="Arial"/>
              </a:rPr>
              <a:t>	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0" y="1633559"/>
            <a:ext cx="7048500" cy="499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2725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981BB-E6CB-4AAE-8A8F-B145F0BF2F5E}" type="slidenum">
              <a:rPr lang="en-US" smtClean="0"/>
              <a:t>7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5563" y="1133475"/>
            <a:ext cx="7000875" cy="459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3831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981BB-E6CB-4AAE-8A8F-B145F0BF2F5E}" type="slidenum">
              <a:rPr lang="en-US" smtClean="0"/>
              <a:t>8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6525" y="1200150"/>
            <a:ext cx="6838950" cy="445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46128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981BB-E6CB-4AAE-8A8F-B145F0BF2F5E}" type="slidenum">
              <a:rPr lang="en-US" smtClean="0"/>
              <a:t>9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1275" y="213492"/>
            <a:ext cx="6200118" cy="3864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1275" y="4352925"/>
            <a:ext cx="5774777" cy="2136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95490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5278</TotalTime>
  <Words>107</Words>
  <Application>Microsoft Office PowerPoint</Application>
  <PresentationFormat>Custom</PresentationFormat>
  <Paragraphs>59</Paragraphs>
  <Slides>35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Office Theme</vt:lpstr>
      <vt:lpstr>ELECTRONIC COMMUNICATIONS SYSTEMS (DEE 4413) SEMESTER JAN 2021 Slide 5</vt:lpstr>
      <vt:lpstr>Digital Modulation in AWGN Baseband Channels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Signal Processing (KET4843) Semester February 2019</dc:title>
  <dc:creator>user</dc:creator>
  <cp:lastModifiedBy>user</cp:lastModifiedBy>
  <cp:revision>122</cp:revision>
  <cp:lastPrinted>2020-01-31T01:21:52Z</cp:lastPrinted>
  <dcterms:created xsi:type="dcterms:W3CDTF">2019-02-11T08:21:53Z</dcterms:created>
  <dcterms:modified xsi:type="dcterms:W3CDTF">2023-07-13T03:23:35Z</dcterms:modified>
</cp:coreProperties>
</file>