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0" r:id="rId4"/>
    <p:sldId id="268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A9E0D-4D42-45AC-B78A-E7D1B25843B1}" type="doc">
      <dgm:prSet loTypeId="urn:microsoft.com/office/officeart/2005/8/layout/default" loCatId="list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CA54E81-B325-44A9-91AA-99CB72C5A05B}">
      <dgm:prSet/>
      <dgm:spPr/>
      <dgm:t>
        <a:bodyPr/>
        <a:lstStyle/>
        <a:p>
          <a:r>
            <a:rPr lang="en-US"/>
            <a:t>Balanced </a:t>
          </a:r>
        </a:p>
      </dgm:t>
    </dgm:pt>
    <dgm:pt modelId="{A7432B2A-5D9D-472A-B0B4-76F78DB60F54}" type="parTrans" cxnId="{FE133E17-36A1-4194-95A0-BFE75DD98EDC}">
      <dgm:prSet/>
      <dgm:spPr/>
      <dgm:t>
        <a:bodyPr/>
        <a:lstStyle/>
        <a:p>
          <a:endParaRPr lang="en-US"/>
        </a:p>
      </dgm:t>
    </dgm:pt>
    <dgm:pt modelId="{448808AE-E931-4070-8A43-8A289BCC9AC1}" type="sibTrans" cxnId="{FE133E17-36A1-4194-95A0-BFE75DD98EDC}">
      <dgm:prSet/>
      <dgm:spPr/>
      <dgm:t>
        <a:bodyPr/>
        <a:lstStyle/>
        <a:p>
          <a:endParaRPr lang="en-US"/>
        </a:p>
      </dgm:t>
    </dgm:pt>
    <dgm:pt modelId="{CC456AC2-57A6-49E3-8165-729278D10A61}">
      <dgm:prSet/>
      <dgm:spPr/>
      <dgm:t>
        <a:bodyPr/>
        <a:lstStyle/>
        <a:p>
          <a:r>
            <a:rPr lang="en-US" dirty="0"/>
            <a:t>Identity</a:t>
          </a:r>
        </a:p>
      </dgm:t>
    </dgm:pt>
    <dgm:pt modelId="{B4525D73-DBF9-4CA6-BD81-8D289C06B115}" type="parTrans" cxnId="{A449A439-9A9D-4D61-B9FB-4DF294F5048C}">
      <dgm:prSet/>
      <dgm:spPr/>
      <dgm:t>
        <a:bodyPr/>
        <a:lstStyle/>
        <a:p>
          <a:endParaRPr lang="en-US"/>
        </a:p>
      </dgm:t>
    </dgm:pt>
    <dgm:pt modelId="{6038CA16-552C-43D4-8724-5535AA3D2E43}" type="sibTrans" cxnId="{A449A439-9A9D-4D61-B9FB-4DF294F5048C}">
      <dgm:prSet/>
      <dgm:spPr/>
      <dgm:t>
        <a:bodyPr/>
        <a:lstStyle/>
        <a:p>
          <a:endParaRPr lang="en-US"/>
        </a:p>
      </dgm:t>
    </dgm:pt>
    <dgm:pt modelId="{DB74A130-3A7C-40B5-B8AB-DC1C74AD02F6}">
      <dgm:prSet/>
      <dgm:spPr/>
      <dgm:t>
        <a:bodyPr/>
        <a:lstStyle/>
        <a:p>
          <a:r>
            <a:rPr lang="en-US"/>
            <a:t>Likely</a:t>
          </a:r>
        </a:p>
      </dgm:t>
    </dgm:pt>
    <dgm:pt modelId="{832567F9-7A6F-4C81-BAF0-2495DBF4DDE5}" type="parTrans" cxnId="{85F6BB06-EC60-4C4A-A295-9E10A5766FAB}">
      <dgm:prSet/>
      <dgm:spPr/>
      <dgm:t>
        <a:bodyPr/>
        <a:lstStyle/>
        <a:p>
          <a:endParaRPr lang="en-US"/>
        </a:p>
      </dgm:t>
    </dgm:pt>
    <dgm:pt modelId="{B83270B9-F717-463C-A34A-6BDFBD079ED2}" type="sibTrans" cxnId="{85F6BB06-EC60-4C4A-A295-9E10A5766FAB}">
      <dgm:prSet/>
      <dgm:spPr/>
      <dgm:t>
        <a:bodyPr/>
        <a:lstStyle/>
        <a:p>
          <a:endParaRPr lang="en-US"/>
        </a:p>
      </dgm:t>
    </dgm:pt>
    <dgm:pt modelId="{9C8B47F8-0FDF-4073-9DBF-0B8CB10E4C28}">
      <dgm:prSet/>
      <dgm:spPr/>
      <dgm:t>
        <a:bodyPr/>
        <a:lstStyle/>
        <a:p>
          <a:r>
            <a:rPr lang="en-US"/>
            <a:t>Be made up of</a:t>
          </a:r>
        </a:p>
      </dgm:t>
    </dgm:pt>
    <dgm:pt modelId="{6D6CC439-73F2-41F8-9C80-0B082138CA64}" type="parTrans" cxnId="{453BFC2F-AB59-448E-BCF9-DB47EC1876B6}">
      <dgm:prSet/>
      <dgm:spPr/>
      <dgm:t>
        <a:bodyPr/>
        <a:lstStyle/>
        <a:p>
          <a:endParaRPr lang="en-US"/>
        </a:p>
      </dgm:t>
    </dgm:pt>
    <dgm:pt modelId="{95969231-6EFF-4A3D-959C-7FDF27B19888}" type="sibTrans" cxnId="{453BFC2F-AB59-448E-BCF9-DB47EC1876B6}">
      <dgm:prSet/>
      <dgm:spPr/>
      <dgm:t>
        <a:bodyPr/>
        <a:lstStyle/>
        <a:p>
          <a:endParaRPr lang="en-US"/>
        </a:p>
      </dgm:t>
    </dgm:pt>
    <dgm:pt modelId="{FD031A00-B134-4C4B-8C24-A0AB9EDCA074}">
      <dgm:prSet/>
      <dgm:spPr/>
      <dgm:t>
        <a:bodyPr/>
        <a:lstStyle/>
        <a:p>
          <a:r>
            <a:rPr lang="en-US"/>
            <a:t>Recognize</a:t>
          </a:r>
        </a:p>
      </dgm:t>
    </dgm:pt>
    <dgm:pt modelId="{06633645-1464-48F1-9DC6-90AF783538AB}" type="parTrans" cxnId="{E1E3CA50-727B-464B-8755-842B81D1D773}">
      <dgm:prSet/>
      <dgm:spPr/>
      <dgm:t>
        <a:bodyPr/>
        <a:lstStyle/>
        <a:p>
          <a:endParaRPr lang="en-US"/>
        </a:p>
      </dgm:t>
    </dgm:pt>
    <dgm:pt modelId="{9B5B47E7-878E-4F34-9333-B3D06303FBB1}" type="sibTrans" cxnId="{E1E3CA50-727B-464B-8755-842B81D1D773}">
      <dgm:prSet/>
      <dgm:spPr/>
      <dgm:t>
        <a:bodyPr/>
        <a:lstStyle/>
        <a:p>
          <a:endParaRPr lang="en-US"/>
        </a:p>
      </dgm:t>
    </dgm:pt>
    <dgm:pt modelId="{43F3FF84-7F49-4B86-A28B-C49D5C32B545}">
      <dgm:prSet/>
      <dgm:spPr/>
      <dgm:t>
        <a:bodyPr/>
        <a:lstStyle/>
        <a:p>
          <a:r>
            <a:rPr lang="en-US"/>
            <a:t>At risk</a:t>
          </a:r>
        </a:p>
      </dgm:t>
    </dgm:pt>
    <dgm:pt modelId="{02767340-66AE-4753-8EBA-661A469450C6}" type="parTrans" cxnId="{2087B256-DB87-48DE-9B89-62607FBEE95A}">
      <dgm:prSet/>
      <dgm:spPr/>
      <dgm:t>
        <a:bodyPr/>
        <a:lstStyle/>
        <a:p>
          <a:endParaRPr lang="en-US"/>
        </a:p>
      </dgm:t>
    </dgm:pt>
    <dgm:pt modelId="{5942AC23-CA1D-492F-805B-EA4A1A4B03DF}" type="sibTrans" cxnId="{2087B256-DB87-48DE-9B89-62607FBEE95A}">
      <dgm:prSet/>
      <dgm:spPr/>
      <dgm:t>
        <a:bodyPr/>
        <a:lstStyle/>
        <a:p>
          <a:endParaRPr lang="en-US"/>
        </a:p>
      </dgm:t>
    </dgm:pt>
    <dgm:pt modelId="{118317A7-6274-447D-BCE6-0A37CF5E6C8F}">
      <dgm:prSet/>
      <dgm:spPr/>
      <dgm:t>
        <a:bodyPr/>
        <a:lstStyle/>
        <a:p>
          <a:r>
            <a:rPr lang="en-US"/>
            <a:t>Sensitive</a:t>
          </a:r>
        </a:p>
      </dgm:t>
    </dgm:pt>
    <dgm:pt modelId="{EF338496-9F17-4E79-B9AB-C4AA78B18CD4}" type="parTrans" cxnId="{169A5300-2ECC-4235-BE98-76B864FFE52A}">
      <dgm:prSet/>
      <dgm:spPr/>
      <dgm:t>
        <a:bodyPr/>
        <a:lstStyle/>
        <a:p>
          <a:endParaRPr lang="en-US"/>
        </a:p>
      </dgm:t>
    </dgm:pt>
    <dgm:pt modelId="{1C088675-E106-4033-8AEC-56ADA66D4D0D}" type="sibTrans" cxnId="{169A5300-2ECC-4235-BE98-76B864FFE52A}">
      <dgm:prSet/>
      <dgm:spPr/>
      <dgm:t>
        <a:bodyPr/>
        <a:lstStyle/>
        <a:p>
          <a:endParaRPr lang="en-US"/>
        </a:p>
      </dgm:t>
    </dgm:pt>
    <dgm:pt modelId="{6076DA9B-BD2C-4EEA-A0D8-667DA09FF464}">
      <dgm:prSet/>
      <dgm:spPr/>
      <dgm:t>
        <a:bodyPr/>
        <a:lstStyle/>
        <a:p>
          <a:r>
            <a:rPr lang="en-US"/>
            <a:t>System</a:t>
          </a:r>
        </a:p>
      </dgm:t>
    </dgm:pt>
    <dgm:pt modelId="{362E9371-9C06-48FA-BCF5-9298631CDEB9}" type="parTrans" cxnId="{AA374DDA-FECE-4735-AE33-E84C4544F374}">
      <dgm:prSet/>
      <dgm:spPr/>
      <dgm:t>
        <a:bodyPr/>
        <a:lstStyle/>
        <a:p>
          <a:endParaRPr lang="en-US"/>
        </a:p>
      </dgm:t>
    </dgm:pt>
    <dgm:pt modelId="{2C7F8DE6-820A-4DD1-9B44-63D666B5A548}" type="sibTrans" cxnId="{AA374DDA-FECE-4735-AE33-E84C4544F374}">
      <dgm:prSet/>
      <dgm:spPr/>
      <dgm:t>
        <a:bodyPr/>
        <a:lstStyle/>
        <a:p>
          <a:endParaRPr lang="en-US"/>
        </a:p>
      </dgm:t>
    </dgm:pt>
    <dgm:pt modelId="{DDE88E67-13D8-4967-8705-79DEED2B23C4}">
      <dgm:prSet/>
      <dgm:spPr/>
      <dgm:t>
        <a:bodyPr/>
        <a:lstStyle/>
        <a:p>
          <a:r>
            <a:rPr lang="en-US"/>
            <a:t>Typically</a:t>
          </a:r>
        </a:p>
      </dgm:t>
    </dgm:pt>
    <dgm:pt modelId="{FEB44059-49BD-4D11-B0FE-FB3B14026ABB}" type="parTrans" cxnId="{7D14A06B-3CAA-4ACA-B2B2-BD5BE1826911}">
      <dgm:prSet/>
      <dgm:spPr/>
      <dgm:t>
        <a:bodyPr/>
        <a:lstStyle/>
        <a:p>
          <a:endParaRPr lang="en-US"/>
        </a:p>
      </dgm:t>
    </dgm:pt>
    <dgm:pt modelId="{EF0E03BB-6198-42A0-9133-A9F9FA9D1725}" type="sibTrans" cxnId="{7D14A06B-3CAA-4ACA-B2B2-BD5BE1826911}">
      <dgm:prSet/>
      <dgm:spPr/>
      <dgm:t>
        <a:bodyPr/>
        <a:lstStyle/>
        <a:p>
          <a:endParaRPr lang="en-US"/>
        </a:p>
      </dgm:t>
    </dgm:pt>
    <dgm:pt modelId="{A3714515-C645-4755-8F63-A2C6F0759471}" type="pres">
      <dgm:prSet presAssocID="{74DA9E0D-4D42-45AC-B78A-E7D1B25843B1}" presName="diagram" presStyleCnt="0">
        <dgm:presLayoutVars>
          <dgm:dir/>
          <dgm:resizeHandles val="exact"/>
        </dgm:presLayoutVars>
      </dgm:prSet>
      <dgm:spPr/>
    </dgm:pt>
    <dgm:pt modelId="{B4E7597B-C059-405B-95C7-97A73516F0C0}" type="pres">
      <dgm:prSet presAssocID="{ECA54E81-B325-44A9-91AA-99CB72C5A05B}" presName="node" presStyleLbl="node1" presStyleIdx="0" presStyleCnt="9">
        <dgm:presLayoutVars>
          <dgm:bulletEnabled val="1"/>
        </dgm:presLayoutVars>
      </dgm:prSet>
      <dgm:spPr/>
    </dgm:pt>
    <dgm:pt modelId="{EB6780BE-EA33-41C3-84F6-2EE8C682756C}" type="pres">
      <dgm:prSet presAssocID="{448808AE-E931-4070-8A43-8A289BCC9AC1}" presName="sibTrans" presStyleCnt="0"/>
      <dgm:spPr/>
    </dgm:pt>
    <dgm:pt modelId="{E31C103E-8320-448F-8A8A-6801C69DE81C}" type="pres">
      <dgm:prSet presAssocID="{CC456AC2-57A6-49E3-8165-729278D10A61}" presName="node" presStyleLbl="node1" presStyleIdx="1" presStyleCnt="9">
        <dgm:presLayoutVars>
          <dgm:bulletEnabled val="1"/>
        </dgm:presLayoutVars>
      </dgm:prSet>
      <dgm:spPr/>
    </dgm:pt>
    <dgm:pt modelId="{E235154D-C739-4DC0-B688-0438E31B784A}" type="pres">
      <dgm:prSet presAssocID="{6038CA16-552C-43D4-8724-5535AA3D2E43}" presName="sibTrans" presStyleCnt="0"/>
      <dgm:spPr/>
    </dgm:pt>
    <dgm:pt modelId="{E6E852E2-5906-41C2-8DD7-904F662B1E62}" type="pres">
      <dgm:prSet presAssocID="{DB74A130-3A7C-40B5-B8AB-DC1C74AD02F6}" presName="node" presStyleLbl="node1" presStyleIdx="2" presStyleCnt="9">
        <dgm:presLayoutVars>
          <dgm:bulletEnabled val="1"/>
        </dgm:presLayoutVars>
      </dgm:prSet>
      <dgm:spPr/>
    </dgm:pt>
    <dgm:pt modelId="{CEB8AC8C-0239-4E39-A527-3BB6F4662C94}" type="pres">
      <dgm:prSet presAssocID="{B83270B9-F717-463C-A34A-6BDFBD079ED2}" presName="sibTrans" presStyleCnt="0"/>
      <dgm:spPr/>
    </dgm:pt>
    <dgm:pt modelId="{56836C1D-367E-4029-AA86-4F529221D391}" type="pres">
      <dgm:prSet presAssocID="{9C8B47F8-0FDF-4073-9DBF-0B8CB10E4C28}" presName="node" presStyleLbl="node1" presStyleIdx="3" presStyleCnt="9">
        <dgm:presLayoutVars>
          <dgm:bulletEnabled val="1"/>
        </dgm:presLayoutVars>
      </dgm:prSet>
      <dgm:spPr/>
    </dgm:pt>
    <dgm:pt modelId="{513A4031-84AB-4BC4-A486-970677FAF100}" type="pres">
      <dgm:prSet presAssocID="{95969231-6EFF-4A3D-959C-7FDF27B19888}" presName="sibTrans" presStyleCnt="0"/>
      <dgm:spPr/>
    </dgm:pt>
    <dgm:pt modelId="{833024F5-4DC2-471D-96EC-00CA0E1BC0C8}" type="pres">
      <dgm:prSet presAssocID="{FD031A00-B134-4C4B-8C24-A0AB9EDCA074}" presName="node" presStyleLbl="node1" presStyleIdx="4" presStyleCnt="9">
        <dgm:presLayoutVars>
          <dgm:bulletEnabled val="1"/>
        </dgm:presLayoutVars>
      </dgm:prSet>
      <dgm:spPr/>
    </dgm:pt>
    <dgm:pt modelId="{5117F29C-13C8-48E9-B857-667FB3379D1E}" type="pres">
      <dgm:prSet presAssocID="{9B5B47E7-878E-4F34-9333-B3D06303FBB1}" presName="sibTrans" presStyleCnt="0"/>
      <dgm:spPr/>
    </dgm:pt>
    <dgm:pt modelId="{B5FE6DA3-AF44-4A36-A009-73D7B704712C}" type="pres">
      <dgm:prSet presAssocID="{43F3FF84-7F49-4B86-A28B-C49D5C32B545}" presName="node" presStyleLbl="node1" presStyleIdx="5" presStyleCnt="9">
        <dgm:presLayoutVars>
          <dgm:bulletEnabled val="1"/>
        </dgm:presLayoutVars>
      </dgm:prSet>
      <dgm:spPr/>
    </dgm:pt>
    <dgm:pt modelId="{E2B667BF-4F9F-44E4-AD87-AFBE6BBD4DC3}" type="pres">
      <dgm:prSet presAssocID="{5942AC23-CA1D-492F-805B-EA4A1A4B03DF}" presName="sibTrans" presStyleCnt="0"/>
      <dgm:spPr/>
    </dgm:pt>
    <dgm:pt modelId="{E68E8920-6A32-4246-8591-C58A2B3D4CB5}" type="pres">
      <dgm:prSet presAssocID="{118317A7-6274-447D-BCE6-0A37CF5E6C8F}" presName="node" presStyleLbl="node1" presStyleIdx="6" presStyleCnt="9">
        <dgm:presLayoutVars>
          <dgm:bulletEnabled val="1"/>
        </dgm:presLayoutVars>
      </dgm:prSet>
      <dgm:spPr/>
    </dgm:pt>
    <dgm:pt modelId="{E80148A0-A419-4F3C-ACE0-C4314DF66744}" type="pres">
      <dgm:prSet presAssocID="{1C088675-E106-4033-8AEC-56ADA66D4D0D}" presName="sibTrans" presStyleCnt="0"/>
      <dgm:spPr/>
    </dgm:pt>
    <dgm:pt modelId="{711E1CE4-9EE2-4825-B88F-680FC264E99F}" type="pres">
      <dgm:prSet presAssocID="{6076DA9B-BD2C-4EEA-A0D8-667DA09FF464}" presName="node" presStyleLbl="node1" presStyleIdx="7" presStyleCnt="9">
        <dgm:presLayoutVars>
          <dgm:bulletEnabled val="1"/>
        </dgm:presLayoutVars>
      </dgm:prSet>
      <dgm:spPr/>
    </dgm:pt>
    <dgm:pt modelId="{9B47E8DD-642F-4D32-8365-0295643A6AD2}" type="pres">
      <dgm:prSet presAssocID="{2C7F8DE6-820A-4DD1-9B44-63D666B5A548}" presName="sibTrans" presStyleCnt="0"/>
      <dgm:spPr/>
    </dgm:pt>
    <dgm:pt modelId="{F5B1553F-8BF8-42E2-8087-08D99AA2E03F}" type="pres">
      <dgm:prSet presAssocID="{DDE88E67-13D8-4967-8705-79DEED2B23C4}" presName="node" presStyleLbl="node1" presStyleIdx="8" presStyleCnt="9">
        <dgm:presLayoutVars>
          <dgm:bulletEnabled val="1"/>
        </dgm:presLayoutVars>
      </dgm:prSet>
      <dgm:spPr/>
    </dgm:pt>
  </dgm:ptLst>
  <dgm:cxnLst>
    <dgm:cxn modelId="{169A5300-2ECC-4235-BE98-76B864FFE52A}" srcId="{74DA9E0D-4D42-45AC-B78A-E7D1B25843B1}" destId="{118317A7-6274-447D-BCE6-0A37CF5E6C8F}" srcOrd="6" destOrd="0" parTransId="{EF338496-9F17-4E79-B9AB-C4AA78B18CD4}" sibTransId="{1C088675-E106-4033-8AEC-56ADA66D4D0D}"/>
    <dgm:cxn modelId="{85F6BB06-EC60-4C4A-A295-9E10A5766FAB}" srcId="{74DA9E0D-4D42-45AC-B78A-E7D1B25843B1}" destId="{DB74A130-3A7C-40B5-B8AB-DC1C74AD02F6}" srcOrd="2" destOrd="0" parTransId="{832567F9-7A6F-4C81-BAF0-2495DBF4DDE5}" sibTransId="{B83270B9-F717-463C-A34A-6BDFBD079ED2}"/>
    <dgm:cxn modelId="{FE133E17-36A1-4194-95A0-BFE75DD98EDC}" srcId="{74DA9E0D-4D42-45AC-B78A-E7D1B25843B1}" destId="{ECA54E81-B325-44A9-91AA-99CB72C5A05B}" srcOrd="0" destOrd="0" parTransId="{A7432B2A-5D9D-472A-B0B4-76F78DB60F54}" sibTransId="{448808AE-E931-4070-8A43-8A289BCC9AC1}"/>
    <dgm:cxn modelId="{0C9EC42F-2942-421C-85F4-59828BC978C3}" type="presOf" srcId="{74DA9E0D-4D42-45AC-B78A-E7D1B25843B1}" destId="{A3714515-C645-4755-8F63-A2C6F0759471}" srcOrd="0" destOrd="0" presId="urn:microsoft.com/office/officeart/2005/8/layout/default"/>
    <dgm:cxn modelId="{453BFC2F-AB59-448E-BCF9-DB47EC1876B6}" srcId="{74DA9E0D-4D42-45AC-B78A-E7D1B25843B1}" destId="{9C8B47F8-0FDF-4073-9DBF-0B8CB10E4C28}" srcOrd="3" destOrd="0" parTransId="{6D6CC439-73F2-41F8-9C80-0B082138CA64}" sibTransId="{95969231-6EFF-4A3D-959C-7FDF27B19888}"/>
    <dgm:cxn modelId="{A449A439-9A9D-4D61-B9FB-4DF294F5048C}" srcId="{74DA9E0D-4D42-45AC-B78A-E7D1B25843B1}" destId="{CC456AC2-57A6-49E3-8165-729278D10A61}" srcOrd="1" destOrd="0" parTransId="{B4525D73-DBF9-4CA6-BD81-8D289C06B115}" sibTransId="{6038CA16-552C-43D4-8724-5535AA3D2E43}"/>
    <dgm:cxn modelId="{7D14A06B-3CAA-4ACA-B2B2-BD5BE1826911}" srcId="{74DA9E0D-4D42-45AC-B78A-E7D1B25843B1}" destId="{DDE88E67-13D8-4967-8705-79DEED2B23C4}" srcOrd="8" destOrd="0" parTransId="{FEB44059-49BD-4D11-B0FE-FB3B14026ABB}" sibTransId="{EF0E03BB-6198-42A0-9133-A9F9FA9D1725}"/>
    <dgm:cxn modelId="{E1E3CA50-727B-464B-8755-842B81D1D773}" srcId="{74DA9E0D-4D42-45AC-B78A-E7D1B25843B1}" destId="{FD031A00-B134-4C4B-8C24-A0AB9EDCA074}" srcOrd="4" destOrd="0" parTransId="{06633645-1464-48F1-9DC6-90AF783538AB}" sibTransId="{9B5B47E7-878E-4F34-9333-B3D06303FBB1}"/>
    <dgm:cxn modelId="{CD1C0654-B520-4121-9D0E-7571B060C778}" type="presOf" srcId="{43F3FF84-7F49-4B86-A28B-C49D5C32B545}" destId="{B5FE6DA3-AF44-4A36-A009-73D7B704712C}" srcOrd="0" destOrd="0" presId="urn:microsoft.com/office/officeart/2005/8/layout/default"/>
    <dgm:cxn modelId="{2087B256-DB87-48DE-9B89-62607FBEE95A}" srcId="{74DA9E0D-4D42-45AC-B78A-E7D1B25843B1}" destId="{43F3FF84-7F49-4B86-A28B-C49D5C32B545}" srcOrd="5" destOrd="0" parTransId="{02767340-66AE-4753-8EBA-661A469450C6}" sibTransId="{5942AC23-CA1D-492F-805B-EA4A1A4B03DF}"/>
    <dgm:cxn modelId="{8944B576-9CFC-4886-80A8-C269390A6CB5}" type="presOf" srcId="{DB74A130-3A7C-40B5-B8AB-DC1C74AD02F6}" destId="{E6E852E2-5906-41C2-8DD7-904F662B1E62}" srcOrd="0" destOrd="0" presId="urn:microsoft.com/office/officeart/2005/8/layout/default"/>
    <dgm:cxn modelId="{A7E5797F-73C4-4AAE-9A2B-F3E2CF0E94E8}" type="presOf" srcId="{118317A7-6274-447D-BCE6-0A37CF5E6C8F}" destId="{E68E8920-6A32-4246-8591-C58A2B3D4CB5}" srcOrd="0" destOrd="0" presId="urn:microsoft.com/office/officeart/2005/8/layout/default"/>
    <dgm:cxn modelId="{B531599E-8E27-4A62-BB3C-F8F1A31119E1}" type="presOf" srcId="{CC456AC2-57A6-49E3-8165-729278D10A61}" destId="{E31C103E-8320-448F-8A8A-6801C69DE81C}" srcOrd="0" destOrd="0" presId="urn:microsoft.com/office/officeart/2005/8/layout/default"/>
    <dgm:cxn modelId="{D7E9659F-FE2C-46B4-A59C-A01BB0F0F51A}" type="presOf" srcId="{FD031A00-B134-4C4B-8C24-A0AB9EDCA074}" destId="{833024F5-4DC2-471D-96EC-00CA0E1BC0C8}" srcOrd="0" destOrd="0" presId="urn:microsoft.com/office/officeart/2005/8/layout/default"/>
    <dgm:cxn modelId="{68AA2DBC-6BE1-4BF0-A2A1-333EDC9869AA}" type="presOf" srcId="{DDE88E67-13D8-4967-8705-79DEED2B23C4}" destId="{F5B1553F-8BF8-42E2-8087-08D99AA2E03F}" srcOrd="0" destOrd="0" presId="urn:microsoft.com/office/officeart/2005/8/layout/default"/>
    <dgm:cxn modelId="{AA374DDA-FECE-4735-AE33-E84C4544F374}" srcId="{74DA9E0D-4D42-45AC-B78A-E7D1B25843B1}" destId="{6076DA9B-BD2C-4EEA-A0D8-667DA09FF464}" srcOrd="7" destOrd="0" parTransId="{362E9371-9C06-48FA-BCF5-9298631CDEB9}" sibTransId="{2C7F8DE6-820A-4DD1-9B44-63D666B5A548}"/>
    <dgm:cxn modelId="{5EC7D9EC-E519-4152-8B6E-36728B3C2A36}" type="presOf" srcId="{9C8B47F8-0FDF-4073-9DBF-0B8CB10E4C28}" destId="{56836C1D-367E-4029-AA86-4F529221D391}" srcOrd="0" destOrd="0" presId="urn:microsoft.com/office/officeart/2005/8/layout/default"/>
    <dgm:cxn modelId="{EBA6E9F0-1847-4744-B5A1-CA4B9113331D}" type="presOf" srcId="{ECA54E81-B325-44A9-91AA-99CB72C5A05B}" destId="{B4E7597B-C059-405B-95C7-97A73516F0C0}" srcOrd="0" destOrd="0" presId="urn:microsoft.com/office/officeart/2005/8/layout/default"/>
    <dgm:cxn modelId="{65E692F7-698E-491B-A21F-FE7521A81F0F}" type="presOf" srcId="{6076DA9B-BD2C-4EEA-A0D8-667DA09FF464}" destId="{711E1CE4-9EE2-4825-B88F-680FC264E99F}" srcOrd="0" destOrd="0" presId="urn:microsoft.com/office/officeart/2005/8/layout/default"/>
    <dgm:cxn modelId="{12501537-D284-454D-9F51-33498FCB65C2}" type="presParOf" srcId="{A3714515-C645-4755-8F63-A2C6F0759471}" destId="{B4E7597B-C059-405B-95C7-97A73516F0C0}" srcOrd="0" destOrd="0" presId="urn:microsoft.com/office/officeart/2005/8/layout/default"/>
    <dgm:cxn modelId="{DAF9E2C7-ACFE-48B4-B695-D55EB04119A8}" type="presParOf" srcId="{A3714515-C645-4755-8F63-A2C6F0759471}" destId="{EB6780BE-EA33-41C3-84F6-2EE8C682756C}" srcOrd="1" destOrd="0" presId="urn:microsoft.com/office/officeart/2005/8/layout/default"/>
    <dgm:cxn modelId="{99EE9D6C-29B9-4398-A935-80CCC27BDEEF}" type="presParOf" srcId="{A3714515-C645-4755-8F63-A2C6F0759471}" destId="{E31C103E-8320-448F-8A8A-6801C69DE81C}" srcOrd="2" destOrd="0" presId="urn:microsoft.com/office/officeart/2005/8/layout/default"/>
    <dgm:cxn modelId="{1E857C8E-D3E5-4471-A446-A58ADABDC23B}" type="presParOf" srcId="{A3714515-C645-4755-8F63-A2C6F0759471}" destId="{E235154D-C739-4DC0-B688-0438E31B784A}" srcOrd="3" destOrd="0" presId="urn:microsoft.com/office/officeart/2005/8/layout/default"/>
    <dgm:cxn modelId="{E22F1226-EBA5-450A-BD11-5D8DBC13F3E0}" type="presParOf" srcId="{A3714515-C645-4755-8F63-A2C6F0759471}" destId="{E6E852E2-5906-41C2-8DD7-904F662B1E62}" srcOrd="4" destOrd="0" presId="urn:microsoft.com/office/officeart/2005/8/layout/default"/>
    <dgm:cxn modelId="{91017F1F-1480-4A36-855B-E6AE97843B59}" type="presParOf" srcId="{A3714515-C645-4755-8F63-A2C6F0759471}" destId="{CEB8AC8C-0239-4E39-A527-3BB6F4662C94}" srcOrd="5" destOrd="0" presId="urn:microsoft.com/office/officeart/2005/8/layout/default"/>
    <dgm:cxn modelId="{F0F34550-BB7B-4D60-A0E0-7058F4B4B566}" type="presParOf" srcId="{A3714515-C645-4755-8F63-A2C6F0759471}" destId="{56836C1D-367E-4029-AA86-4F529221D391}" srcOrd="6" destOrd="0" presId="urn:microsoft.com/office/officeart/2005/8/layout/default"/>
    <dgm:cxn modelId="{31B772F9-F52E-405F-8DF9-0E7B3D7B3118}" type="presParOf" srcId="{A3714515-C645-4755-8F63-A2C6F0759471}" destId="{513A4031-84AB-4BC4-A486-970677FAF100}" srcOrd="7" destOrd="0" presId="urn:microsoft.com/office/officeart/2005/8/layout/default"/>
    <dgm:cxn modelId="{EF459B80-9355-46B3-897B-C54C2B6A4B92}" type="presParOf" srcId="{A3714515-C645-4755-8F63-A2C6F0759471}" destId="{833024F5-4DC2-471D-96EC-00CA0E1BC0C8}" srcOrd="8" destOrd="0" presId="urn:microsoft.com/office/officeart/2005/8/layout/default"/>
    <dgm:cxn modelId="{F2E2E575-E7B5-4675-90AB-C31D163F7B20}" type="presParOf" srcId="{A3714515-C645-4755-8F63-A2C6F0759471}" destId="{5117F29C-13C8-48E9-B857-667FB3379D1E}" srcOrd="9" destOrd="0" presId="urn:microsoft.com/office/officeart/2005/8/layout/default"/>
    <dgm:cxn modelId="{5A7C8EB1-16B6-4910-B4AD-A3A080584531}" type="presParOf" srcId="{A3714515-C645-4755-8F63-A2C6F0759471}" destId="{B5FE6DA3-AF44-4A36-A009-73D7B704712C}" srcOrd="10" destOrd="0" presId="urn:microsoft.com/office/officeart/2005/8/layout/default"/>
    <dgm:cxn modelId="{7ADFA4AC-CFC6-42F7-B612-814B2F5E13F4}" type="presParOf" srcId="{A3714515-C645-4755-8F63-A2C6F0759471}" destId="{E2B667BF-4F9F-44E4-AD87-AFBE6BBD4DC3}" srcOrd="11" destOrd="0" presId="urn:microsoft.com/office/officeart/2005/8/layout/default"/>
    <dgm:cxn modelId="{EA31FA7E-FDEB-41A9-83B8-4B9DE4D87629}" type="presParOf" srcId="{A3714515-C645-4755-8F63-A2C6F0759471}" destId="{E68E8920-6A32-4246-8591-C58A2B3D4CB5}" srcOrd="12" destOrd="0" presId="urn:microsoft.com/office/officeart/2005/8/layout/default"/>
    <dgm:cxn modelId="{C6343583-0B6A-4E6E-B2D0-F94842F6F46D}" type="presParOf" srcId="{A3714515-C645-4755-8F63-A2C6F0759471}" destId="{E80148A0-A419-4F3C-ACE0-C4314DF66744}" srcOrd="13" destOrd="0" presId="urn:microsoft.com/office/officeart/2005/8/layout/default"/>
    <dgm:cxn modelId="{693A375B-F091-41ED-85B0-5F349CEB47F0}" type="presParOf" srcId="{A3714515-C645-4755-8F63-A2C6F0759471}" destId="{711E1CE4-9EE2-4825-B88F-680FC264E99F}" srcOrd="14" destOrd="0" presId="urn:microsoft.com/office/officeart/2005/8/layout/default"/>
    <dgm:cxn modelId="{88853864-82B5-4330-9966-F2359295C410}" type="presParOf" srcId="{A3714515-C645-4755-8F63-A2C6F0759471}" destId="{9B47E8DD-642F-4D32-8365-0295643A6AD2}" srcOrd="15" destOrd="0" presId="urn:microsoft.com/office/officeart/2005/8/layout/default"/>
    <dgm:cxn modelId="{81009FD4-3515-4A4B-B0C3-7F09154B716C}" type="presParOf" srcId="{A3714515-C645-4755-8F63-A2C6F0759471}" destId="{F5B1553F-8BF8-42E2-8087-08D99AA2E03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7597B-C059-405B-95C7-97A73516F0C0}">
      <dsp:nvSpPr>
        <dsp:cNvPr id="0" name=""/>
        <dsp:cNvSpPr/>
      </dsp:nvSpPr>
      <dsp:spPr>
        <a:xfrm>
          <a:off x="3437" y="652900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Balanced </a:t>
          </a:r>
        </a:p>
      </dsp:txBody>
      <dsp:txXfrm>
        <a:off x="3437" y="652900"/>
        <a:ext cx="1861393" cy="1116836"/>
      </dsp:txXfrm>
    </dsp:sp>
    <dsp:sp modelId="{E31C103E-8320-448F-8A8A-6801C69DE81C}">
      <dsp:nvSpPr>
        <dsp:cNvPr id="0" name=""/>
        <dsp:cNvSpPr/>
      </dsp:nvSpPr>
      <dsp:spPr>
        <a:xfrm>
          <a:off x="2050970" y="652900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558096"/>
                <a:satOff val="3362"/>
                <a:lumOff val="270"/>
                <a:alphaOff val="0"/>
                <a:shade val="51000"/>
                <a:satMod val="130000"/>
              </a:schemeClr>
            </a:gs>
            <a:gs pos="80000">
              <a:schemeClr val="accent4">
                <a:hueOff val="-558096"/>
                <a:satOff val="3362"/>
                <a:lumOff val="270"/>
                <a:alphaOff val="0"/>
                <a:shade val="93000"/>
                <a:satMod val="130000"/>
              </a:schemeClr>
            </a:gs>
            <a:gs pos="100000">
              <a:schemeClr val="accent4">
                <a:hueOff val="-558096"/>
                <a:satOff val="3362"/>
                <a:lumOff val="2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Identity</a:t>
          </a:r>
        </a:p>
      </dsp:txBody>
      <dsp:txXfrm>
        <a:off x="2050970" y="652900"/>
        <a:ext cx="1861393" cy="1116836"/>
      </dsp:txXfrm>
    </dsp:sp>
    <dsp:sp modelId="{E6E852E2-5906-41C2-8DD7-904F662B1E62}">
      <dsp:nvSpPr>
        <dsp:cNvPr id="0" name=""/>
        <dsp:cNvSpPr/>
      </dsp:nvSpPr>
      <dsp:spPr>
        <a:xfrm>
          <a:off x="4098503" y="652900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Likely</a:t>
          </a:r>
        </a:p>
      </dsp:txBody>
      <dsp:txXfrm>
        <a:off x="4098503" y="652900"/>
        <a:ext cx="1861393" cy="1116836"/>
      </dsp:txXfrm>
    </dsp:sp>
    <dsp:sp modelId="{56836C1D-367E-4029-AA86-4F529221D391}">
      <dsp:nvSpPr>
        <dsp:cNvPr id="0" name=""/>
        <dsp:cNvSpPr/>
      </dsp:nvSpPr>
      <dsp:spPr>
        <a:xfrm>
          <a:off x="6146036" y="652900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1674289"/>
                <a:satOff val="10087"/>
                <a:lumOff val="809"/>
                <a:alphaOff val="0"/>
                <a:shade val="51000"/>
                <a:satMod val="130000"/>
              </a:schemeClr>
            </a:gs>
            <a:gs pos="80000">
              <a:schemeClr val="accent4">
                <a:hueOff val="-1674289"/>
                <a:satOff val="10087"/>
                <a:lumOff val="809"/>
                <a:alphaOff val="0"/>
                <a:shade val="93000"/>
                <a:satMod val="130000"/>
              </a:schemeClr>
            </a:gs>
            <a:gs pos="100000">
              <a:schemeClr val="accent4">
                <a:hueOff val="-1674289"/>
                <a:satOff val="10087"/>
                <a:lumOff val="80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Be made up of</a:t>
          </a:r>
        </a:p>
      </dsp:txBody>
      <dsp:txXfrm>
        <a:off x="6146036" y="652900"/>
        <a:ext cx="1861393" cy="1116836"/>
      </dsp:txXfrm>
    </dsp:sp>
    <dsp:sp modelId="{833024F5-4DC2-471D-96EC-00CA0E1BC0C8}">
      <dsp:nvSpPr>
        <dsp:cNvPr id="0" name=""/>
        <dsp:cNvSpPr/>
      </dsp:nvSpPr>
      <dsp:spPr>
        <a:xfrm>
          <a:off x="8193568" y="652900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Recognize</a:t>
          </a:r>
        </a:p>
      </dsp:txBody>
      <dsp:txXfrm>
        <a:off x="8193568" y="652900"/>
        <a:ext cx="1861393" cy="1116836"/>
      </dsp:txXfrm>
    </dsp:sp>
    <dsp:sp modelId="{B5FE6DA3-AF44-4A36-A009-73D7B704712C}">
      <dsp:nvSpPr>
        <dsp:cNvPr id="0" name=""/>
        <dsp:cNvSpPr/>
      </dsp:nvSpPr>
      <dsp:spPr>
        <a:xfrm>
          <a:off x="1027204" y="1955875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2790481"/>
                <a:satOff val="16812"/>
                <a:lumOff val="1348"/>
                <a:alphaOff val="0"/>
                <a:shade val="51000"/>
                <a:satMod val="130000"/>
              </a:schemeClr>
            </a:gs>
            <a:gs pos="80000">
              <a:schemeClr val="accent4">
                <a:hueOff val="-2790481"/>
                <a:satOff val="16812"/>
                <a:lumOff val="1348"/>
                <a:alphaOff val="0"/>
                <a:shade val="93000"/>
                <a:satMod val="130000"/>
              </a:schemeClr>
            </a:gs>
            <a:gs pos="100000">
              <a:schemeClr val="accent4">
                <a:hueOff val="-2790481"/>
                <a:satOff val="16812"/>
                <a:lumOff val="13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At risk</a:t>
          </a:r>
        </a:p>
      </dsp:txBody>
      <dsp:txXfrm>
        <a:off x="1027204" y="1955875"/>
        <a:ext cx="1861393" cy="1116836"/>
      </dsp:txXfrm>
    </dsp:sp>
    <dsp:sp modelId="{E68E8920-6A32-4246-8591-C58A2B3D4CB5}">
      <dsp:nvSpPr>
        <dsp:cNvPr id="0" name=""/>
        <dsp:cNvSpPr/>
      </dsp:nvSpPr>
      <dsp:spPr>
        <a:xfrm>
          <a:off x="3074736" y="1955875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Sensitive</a:t>
          </a:r>
        </a:p>
      </dsp:txBody>
      <dsp:txXfrm>
        <a:off x="3074736" y="1955875"/>
        <a:ext cx="1861393" cy="1116836"/>
      </dsp:txXfrm>
    </dsp:sp>
    <dsp:sp modelId="{711E1CE4-9EE2-4825-B88F-680FC264E99F}">
      <dsp:nvSpPr>
        <dsp:cNvPr id="0" name=""/>
        <dsp:cNvSpPr/>
      </dsp:nvSpPr>
      <dsp:spPr>
        <a:xfrm>
          <a:off x="5122269" y="1955875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3906673"/>
                <a:satOff val="23537"/>
                <a:lumOff val="1887"/>
                <a:alphaOff val="0"/>
                <a:shade val="51000"/>
                <a:satMod val="130000"/>
              </a:schemeClr>
            </a:gs>
            <a:gs pos="80000">
              <a:schemeClr val="accent4">
                <a:hueOff val="-3906673"/>
                <a:satOff val="23537"/>
                <a:lumOff val="1887"/>
                <a:alphaOff val="0"/>
                <a:shade val="93000"/>
                <a:satMod val="130000"/>
              </a:schemeClr>
            </a:gs>
            <a:gs pos="100000">
              <a:schemeClr val="accent4">
                <a:hueOff val="-3906673"/>
                <a:satOff val="23537"/>
                <a:lumOff val="18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System</a:t>
          </a:r>
        </a:p>
      </dsp:txBody>
      <dsp:txXfrm>
        <a:off x="5122269" y="1955875"/>
        <a:ext cx="1861393" cy="1116836"/>
      </dsp:txXfrm>
    </dsp:sp>
    <dsp:sp modelId="{F5B1553F-8BF8-42E2-8087-08D99AA2E03F}">
      <dsp:nvSpPr>
        <dsp:cNvPr id="0" name=""/>
        <dsp:cNvSpPr/>
      </dsp:nvSpPr>
      <dsp:spPr>
        <a:xfrm>
          <a:off x="7169802" y="1955875"/>
          <a:ext cx="1861393" cy="1116836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Typically</a:t>
          </a:r>
        </a:p>
      </dsp:txBody>
      <dsp:txXfrm>
        <a:off x="7169802" y="1955875"/>
        <a:ext cx="1861393" cy="1116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0C0817-A112-4847-8014-A94B7D2A4EA3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F40B7-36AB-4376-BE14-EF7004D79BB9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7CAB8-DCAE-46A5-AADA-B3FAD11A54E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32B432-ACDA-4023-A761-2BAB76577B62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646AA-F36E-4540-911D-FFFC0A0EF24A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86D26-FA5F-4637-B602-B7C2DC34CFD4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F15D8-96D1-4781-BC50-CA8A088B2FE4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A96C99-B8F8-4528-BD05-0E16E943DC09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36942-C211-4B28-8DBD-C953E00AF71B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D12A6-918A-48BD-8CB9-CA713993B0EA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78CE86-875F-4587-BCF6-FA054AFC0D53}" type="datetime1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F6FA2B21-3FCD-4721-B95C-427943F6112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3078" name="Picture 8" descr="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752600"/>
            <a:ext cx="4089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3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6400801"/>
            <a:ext cx="3644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 descr="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2438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043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7A0D5-F736-4AF3-A893-DAA2BB5B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2: What makes food taste good?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E776E-F2F9-4DDA-AE35-67BCCA90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1" y="4548634"/>
            <a:ext cx="8936846" cy="65870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English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CC304B-06B8-409A-9C76-2C23A747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0" i="0" cap="all" spc="-100" dirty="0"/>
              <a:t>Practice Part</a:t>
            </a:r>
            <a:br>
              <a:rPr lang="en-US" sz="6800" b="0" i="0" cap="all" spc="-100" dirty="0"/>
            </a:br>
            <a:r>
              <a:rPr lang="en-US" sz="2400" b="0" i="0" cap="all" spc="-100" dirty="0"/>
              <a:t>page 49 &amp; 50</a:t>
            </a:r>
            <a:endParaRPr lang="en-US" sz="6800" b="0" i="0" cap="all" spc="-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11909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4CE1-355D-4B27-B363-761C5283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i="0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9F6F-BED1-4AC8-BC5E-BFACC23D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65884"/>
            <a:ext cx="6281928" cy="36484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a paragraph that describes your favorite dish. Be sure to use adjectives in order to make your description interesting, clear and specific.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Think about your favorite dish, use questions from page 51 to help brainstorm ideas about your topic.</a:t>
            </a:r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538F39C5-6E4D-481D-B21D-6D36D3EA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49" y="576247"/>
            <a:ext cx="3591716" cy="2873372"/>
          </a:xfrm>
          <a:prstGeom prst="rect">
            <a:avLst/>
          </a:prstGeom>
        </p:spPr>
      </p:pic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D68BB537-5EF5-4BB3-A194-D8C87E06C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75" y="3422742"/>
            <a:ext cx="3591716" cy="28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6521-CA73-49EF-A0F4-E95CAC6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Homework: Reading &amp;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5056-B014-4CB7-B11B-A1B2E828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Topic: Finding balance in Food, page 38, 39 &amp; 40</a:t>
            </a:r>
          </a:p>
          <a:p>
            <a:r>
              <a:rPr lang="en-US" sz="3200" dirty="0"/>
              <a:t>Activity B &amp; D, page 40 &amp; 41</a:t>
            </a: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C49E1509-2181-40C8-8F5C-96D44862B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98" y="4206239"/>
            <a:ext cx="2311889" cy="21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2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1C0-78C0-4773-A8E2-BEF248B2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i="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7606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te of food&#10;&#10;Description automatically generated">
            <a:extLst>
              <a:ext uri="{FF2B5EF4-FFF2-40B4-BE49-F238E27FC236}">
                <a16:creationId xmlns:a16="http://schemas.microsoft.com/office/drawing/2014/main" id="{D3F76496-EA80-4048-A6EF-B03601F16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3" r="21465" b="-3"/>
          <a:stretch/>
        </p:blipFill>
        <p:spPr>
          <a:xfrm>
            <a:off x="190173" y="1328394"/>
            <a:ext cx="3324388" cy="3755625"/>
          </a:xfrm>
          <a:prstGeom prst="rect">
            <a:avLst/>
          </a:prstGeom>
        </p:spPr>
      </p:pic>
      <p:pic>
        <p:nvPicPr>
          <p:cNvPr id="7" name="Picture 6" descr="A close up of food on a table&#10;&#10;Description automatically generated">
            <a:extLst>
              <a:ext uri="{FF2B5EF4-FFF2-40B4-BE49-F238E27FC236}">
                <a16:creationId xmlns:a16="http://schemas.microsoft.com/office/drawing/2014/main" id="{2F3E3060-1FFC-460E-A639-C9F280A8C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753"/>
          <a:stretch/>
        </p:blipFill>
        <p:spPr>
          <a:xfrm>
            <a:off x="3670671" y="2809414"/>
            <a:ext cx="2722671" cy="37498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B280C-BA0C-49DC-926F-5BB41ADF0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8711" y="374903"/>
            <a:ext cx="510365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E7E6-3BD3-4084-A448-3A07B78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 dirty="0"/>
              <a:t>Think &amp;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1FAC-0A3C-4720-99F1-CF3D6958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079" y="1973957"/>
            <a:ext cx="4472921" cy="393192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What kinds of food do you eat everyday?</a:t>
            </a:r>
          </a:p>
          <a:p>
            <a:pPr algn="just"/>
            <a:r>
              <a:rPr lang="en-US" sz="2800" dirty="0"/>
              <a:t>What kinds of food do you eat on special occasions?</a:t>
            </a:r>
          </a:p>
          <a:p>
            <a:pPr algn="just"/>
            <a:r>
              <a:rPr lang="en-US" sz="2800" dirty="0"/>
              <a:t>Look at the pictures. Do you think how food looks; its presentation affects how it tastes? Explain.</a:t>
            </a:r>
          </a:p>
        </p:txBody>
      </p:sp>
    </p:spTree>
    <p:extLst>
      <p:ext uri="{BB962C8B-B14F-4D97-AF65-F5344CB8AC3E}">
        <p14:creationId xmlns:p14="http://schemas.microsoft.com/office/powerpoint/2010/main" val="18046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CEA8-2AFB-4973-A2BE-F1CBF57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2938"/>
            <a:ext cx="10972800" cy="1143000"/>
          </a:xfrm>
        </p:spPr>
        <p:txBody>
          <a:bodyPr/>
          <a:lstStyle/>
          <a:p>
            <a:pPr algn="ctr"/>
            <a:r>
              <a:rPr lang="en-US" i="0" dirty="0"/>
              <a:t>Previewing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E2D6-EB34-4C6A-BBEB-1347B272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Previewing</a:t>
            </a:r>
            <a:r>
              <a:rPr lang="en-US" sz="2400" dirty="0"/>
              <a:t> a text means to get an idea of what we are going to find in a particular text or in other words it is a skill of learning about a text before reading it. </a:t>
            </a:r>
          </a:p>
          <a:p>
            <a:r>
              <a:rPr lang="en-US" sz="2400" dirty="0"/>
              <a:t>Predict what the text is going to talk about.</a:t>
            </a:r>
          </a:p>
          <a:p>
            <a:pPr marL="0" indent="0">
              <a:buNone/>
            </a:pPr>
            <a:r>
              <a:rPr lang="en-US" sz="2800" b="1" dirty="0"/>
              <a:t>Previewing usually includes these steps:</a:t>
            </a:r>
          </a:p>
          <a:p>
            <a:r>
              <a:rPr lang="en-US" sz="2400" dirty="0"/>
              <a:t>Reading the title &amp; subtitle</a:t>
            </a:r>
          </a:p>
          <a:p>
            <a:r>
              <a:rPr lang="en-US" sz="2400" dirty="0"/>
              <a:t>Reading the first &amp; last paragraphs</a:t>
            </a:r>
          </a:p>
          <a:p>
            <a:r>
              <a:rPr lang="en-US" sz="2400" dirty="0"/>
              <a:t>Looking at the photographs and pictures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E38C8-4218-41A2-96CC-C0CE488F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87" y="3587262"/>
            <a:ext cx="2742290" cy="30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C73B3E-C624-48C2-A6CA-661CAEC214C8}"/>
              </a:ext>
            </a:extLst>
          </p:cNvPr>
          <p:cNvSpPr txBox="1"/>
          <p:nvPr/>
        </p:nvSpPr>
        <p:spPr>
          <a:xfrm>
            <a:off x="443960" y="2670208"/>
            <a:ext cx="3518440" cy="1793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Skimming and Scanning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12500E-C138-4B97-A651-ED2D14340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4"/>
          <a:stretch/>
        </p:blipFill>
        <p:spPr>
          <a:xfrm>
            <a:off x="4597400" y="879305"/>
            <a:ext cx="6805840" cy="53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55F-6C68-4567-A989-025E7E63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4038"/>
            <a:ext cx="10972800" cy="1143000"/>
          </a:xfrm>
        </p:spPr>
        <p:txBody>
          <a:bodyPr/>
          <a:lstStyle/>
          <a:p>
            <a:pPr algn="ctr"/>
            <a:r>
              <a:rPr lang="en-US" i="0" dirty="0"/>
              <a:t>Use of context to understand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ACB1-CEA1-491F-98F4-ED6937B8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7038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Understanding Vocabulary in Context</a:t>
            </a:r>
            <a:r>
              <a:rPr lang="en-US" sz="2400" dirty="0"/>
              <a:t>. </a:t>
            </a:r>
          </a:p>
          <a:p>
            <a:r>
              <a:rPr lang="en-US" sz="2400" dirty="0"/>
              <a:t>When readers come across a word they do not know in a text, they use ideas in the sentence (or </a:t>
            </a:r>
            <a:r>
              <a:rPr lang="en-US" sz="2400" b="1" dirty="0"/>
              <a:t>context</a:t>
            </a:r>
            <a:r>
              <a:rPr lang="en-US" sz="2400" dirty="0"/>
              <a:t> clues) to help them make a </a:t>
            </a:r>
            <a:r>
              <a:rPr lang="en-US" sz="2400" b="1" dirty="0"/>
              <a:t>smart guess </a:t>
            </a:r>
            <a:r>
              <a:rPr lang="en-US" sz="2400" dirty="0"/>
              <a:t>about the meaning of the word. Examining the </a:t>
            </a:r>
            <a:r>
              <a:rPr lang="en-US" sz="2400" b="1" dirty="0"/>
              <a:t>context clues </a:t>
            </a:r>
            <a:r>
              <a:rPr lang="en-US" sz="2400" dirty="0"/>
              <a:t>in a sentence or paragraph can help readers </a:t>
            </a:r>
            <a:r>
              <a:rPr lang="en-US" sz="2400" b="1" dirty="0"/>
              <a:t>understand</a:t>
            </a:r>
            <a:r>
              <a:rPr lang="en-US" sz="2400" dirty="0"/>
              <a:t> unfamiliar words.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F0659-2D8F-4489-A71B-BE49680F1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2" t="10023" r="7819" b="8478"/>
          <a:stretch/>
        </p:blipFill>
        <p:spPr>
          <a:xfrm>
            <a:off x="5272725" y="4350469"/>
            <a:ext cx="6919275" cy="25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9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950D-EE76-46BB-B2D8-0AB40DC4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i="0" dirty="0"/>
              <a:t>VOCABULARIES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E0AFA-4551-4EFE-87E5-250672654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3436"/>
              </p:ext>
            </p:extLst>
          </p:nvPr>
        </p:nvGraphicFramePr>
        <p:xfrm>
          <a:off x="1066800" y="20141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55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graphicEl>
                                              <a:dgm id="{B4E7597B-C059-405B-95C7-97A73516F0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graphicEl>
                                              <a:dgm id="{B4E7597B-C059-405B-95C7-97A73516F0C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graphicEl>
                                              <a:dgm id="{E31C103E-8320-448F-8A8A-6801C69DE8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graphicEl>
                                              <a:dgm id="{E31C103E-8320-448F-8A8A-6801C69DE81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>
                                            <p:graphicEl>
                                              <a:dgm id="{E6E852E2-5906-41C2-8DD7-904F662B1E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>
                                            <p:graphicEl>
                                              <a:dgm id="{E6E852E2-5906-41C2-8DD7-904F662B1E6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>
                                            <p:graphicEl>
                                              <a:dgm id="{56836C1D-367E-4029-AA86-4F529221D3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>
                                            <p:graphicEl>
                                              <a:dgm id="{56836C1D-367E-4029-AA86-4F529221D39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">
                                            <p:graphicEl>
                                              <a:dgm id="{833024F5-4DC2-471D-96EC-00CA0E1BC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">
                                            <p:graphicEl>
                                              <a:dgm id="{833024F5-4DC2-471D-96EC-00CA0E1BC0C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>
                                            <p:graphicEl>
                                              <a:dgm id="{B5FE6DA3-AF44-4A36-A009-73D7B70471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>
                                            <p:graphicEl>
                                              <a:dgm id="{B5FE6DA3-AF44-4A36-A009-73D7B704712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">
                                            <p:graphicEl>
                                              <a:dgm id="{E68E8920-6A32-4246-8591-C58A2B3D4C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">
                                            <p:graphicEl>
                                              <a:dgm id="{E68E8920-6A32-4246-8591-C58A2B3D4CB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>
                                            <p:graphicEl>
                                              <a:dgm id="{711E1CE4-9EE2-4825-B88F-680FC264E9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>
                                            <p:graphicEl>
                                              <a:dgm id="{711E1CE4-9EE2-4825-B88F-680FC264E99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graphicEl>
                                              <a:dgm id="{F5B1553F-8BF8-42E2-8087-08D99AA2E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graphicEl>
                                              <a:dgm id="{F5B1553F-8BF8-42E2-8087-08D99AA2E03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6521-CA73-49EF-A0F4-E95CAC6B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8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Reading &amp;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5056-B014-4CB7-B11B-A1B2E828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Topic: Knowing your taste, page 32 &amp; 33</a:t>
            </a:r>
          </a:p>
          <a:p>
            <a:r>
              <a:rPr lang="en-US" sz="3200" dirty="0"/>
              <a:t>Activity B, page 33</a:t>
            </a: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C49E1509-2181-40C8-8F5C-96D44862B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98" y="4206239"/>
            <a:ext cx="2311889" cy="21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1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D36D-A561-4C12-9379-F03557C3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60081"/>
          </a:xfrm>
        </p:spPr>
        <p:txBody>
          <a:bodyPr/>
          <a:lstStyle/>
          <a:p>
            <a:pPr algn="ctr"/>
            <a:r>
              <a:rPr lang="en-US" i="0" dirty="0"/>
              <a:t>Using Descriptive Adjectives in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F767-92C4-48F9-9221-F3A5C755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02675"/>
            <a:ext cx="10959737" cy="451974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Words that describe or modify other words, making your writing and speaking much more specific, and a whole lot more interesting.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Descriptive adjectives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Words that describe qualities of a noun or pronoun, such as smell, taste, texture, appearance, and shape.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adjective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An adjective that answers the question 'how much' or how many.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Why Use Adjectives?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be an </a:t>
            </a:r>
            <a:r>
              <a:rPr 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effective writer or speaker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necessary to build sentences that will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catch a person's attention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regardless of how dull the topic may seem. One way to enhance the appeal of a topic is by including a variety of adjectives. 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566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A55A-D355-4DFF-81F0-EB16035D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427" y="1461881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b="0" i="0" cap="all" spc="-100" dirty="0"/>
              <a:t>Use &amp; Placement of Adjectives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4CA9D-38EB-4854-A848-5D52780C4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3" y="1107938"/>
            <a:ext cx="3375782" cy="498270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882A47-898A-42B7-9CAB-7B1D11BE67A1}"/>
              </a:ext>
            </a:extLst>
          </p:cNvPr>
          <p:cNvSpPr txBox="1"/>
          <p:nvPr/>
        </p:nvSpPr>
        <p:spPr>
          <a:xfrm>
            <a:off x="108750" y="753995"/>
            <a:ext cx="234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ORDER OF ADJECTIVES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C1E71F-9C58-4BDA-82E8-A518ACF82880}"/>
              </a:ext>
            </a:extLst>
          </p:cNvPr>
          <p:cNvSpPr txBox="1"/>
          <p:nvPr/>
        </p:nvSpPr>
        <p:spPr>
          <a:xfrm>
            <a:off x="2105408" y="760840"/>
            <a:ext cx="202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36F23-5572-4294-8257-E8ADF43124A7}"/>
              </a:ext>
            </a:extLst>
          </p:cNvPr>
          <p:cNvSpPr txBox="1"/>
          <p:nvPr/>
        </p:nvSpPr>
        <p:spPr>
          <a:xfrm>
            <a:off x="4860574" y="4456119"/>
            <a:ext cx="582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Write a paragraph that describes your favorite dish. Be sure to use adjectives in order to make your description interesting, clear and specific.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4- 5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ines</a:t>
            </a:r>
            <a:endParaRPr 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1337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473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Theme2</vt:lpstr>
      <vt:lpstr>Unit 2: What makes food taste good?</vt:lpstr>
      <vt:lpstr>Think &amp; Discuss</vt:lpstr>
      <vt:lpstr>Previewing a text</vt:lpstr>
      <vt:lpstr>PowerPoint Presentation</vt:lpstr>
      <vt:lpstr>Use of context to understand words</vt:lpstr>
      <vt:lpstr>VOCABULARIES</vt:lpstr>
      <vt:lpstr>Reading &amp; Activity 1</vt:lpstr>
      <vt:lpstr>Using Descriptive Adjectives in Writing</vt:lpstr>
      <vt:lpstr>Use &amp; Placement of Adjectives</vt:lpstr>
      <vt:lpstr>Practice Part page 49 &amp; 50</vt:lpstr>
      <vt:lpstr>Activity</vt:lpstr>
      <vt:lpstr>Homework: Reading &amp; Activity 2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What makes food taste good?</dc:title>
  <dc:creator>praveen elvis</dc:creator>
  <cp:lastModifiedBy>Lithya Kerisnan</cp:lastModifiedBy>
  <cp:revision>6</cp:revision>
  <dcterms:created xsi:type="dcterms:W3CDTF">2019-11-23T11:16:00Z</dcterms:created>
  <dcterms:modified xsi:type="dcterms:W3CDTF">2022-02-08T03:14:25Z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739820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