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1"/>
    <p:restoredTop sz="93681"/>
  </p:normalViewPr>
  <p:slideViewPr>
    <p:cSldViewPr snapToGrid="0" snapToObjects="1">
      <p:cViewPr varScale="1">
        <p:scale>
          <a:sx n="98" d="100"/>
          <a:sy n="98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57C6-7A0D-7545-AA74-422D17BD4899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7DDB-CE28-E44A-900B-92285EA57A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77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57C6-7A0D-7545-AA74-422D17BD4899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7DDB-CE28-E44A-900B-92285EA57A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6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57C6-7A0D-7545-AA74-422D17BD4899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7DDB-CE28-E44A-900B-92285EA57A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70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57C6-7A0D-7545-AA74-422D17BD4899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7DDB-CE28-E44A-900B-92285EA57A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4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57C6-7A0D-7545-AA74-422D17BD4899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7DDB-CE28-E44A-900B-92285EA57A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57C6-7A0D-7545-AA74-422D17BD4899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7DDB-CE28-E44A-900B-92285EA57A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99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57C6-7A0D-7545-AA74-422D17BD4899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7DDB-CE28-E44A-900B-92285EA57A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8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57C6-7A0D-7545-AA74-422D17BD4899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7DDB-CE28-E44A-900B-92285EA57A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93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57C6-7A0D-7545-AA74-422D17BD4899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7DDB-CE28-E44A-900B-92285EA57A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1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57C6-7A0D-7545-AA74-422D17BD4899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7DDB-CE28-E44A-900B-92285EA57A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63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57C6-7A0D-7545-AA74-422D17BD4899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7DDB-CE28-E44A-900B-92285EA57A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7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457C6-7A0D-7545-AA74-422D17BD4899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7DDB-CE28-E44A-900B-92285EA57A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92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801531" y="1273983"/>
            <a:ext cx="1005225" cy="1499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8117" y="126550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Code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21300" y="642799"/>
            <a:ext cx="6896320" cy="4484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3719935" y="993860"/>
            <a:ext cx="2115174" cy="622189"/>
          </a:xfrm>
          <a:prstGeom prst="donut">
            <a:avLst>
              <a:gd name="adj" fmla="val 316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2599653" y="1123118"/>
            <a:ext cx="899616" cy="1057966"/>
            <a:chOff x="2623392" y="1265510"/>
            <a:chExt cx="899616" cy="1057966"/>
          </a:xfrm>
        </p:grpSpPr>
        <p:grpSp>
          <p:nvGrpSpPr>
            <p:cNvPr id="22" name="组 21"/>
            <p:cNvGrpSpPr/>
            <p:nvPr/>
          </p:nvGrpSpPr>
          <p:grpSpPr>
            <a:xfrm>
              <a:off x="2623392" y="1265510"/>
              <a:ext cx="899616" cy="1057966"/>
              <a:chOff x="2479801" y="1244184"/>
              <a:chExt cx="990600" cy="130628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479801" y="1244184"/>
                <a:ext cx="990600" cy="64225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" name="直线连接符 5"/>
              <p:cNvCxnSpPr>
                <a:stCxn id="4" idx="4"/>
              </p:cNvCxnSpPr>
              <p:nvPr/>
            </p:nvCxnSpPr>
            <p:spPr>
              <a:xfrm>
                <a:off x="2975101" y="1886441"/>
                <a:ext cx="16329" cy="5116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连接符 6"/>
              <p:cNvCxnSpPr/>
              <p:nvPr/>
            </p:nvCxnSpPr>
            <p:spPr>
              <a:xfrm>
                <a:off x="2719287" y="2142255"/>
                <a:ext cx="263978" cy="2558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/>
              <p:cNvCxnSpPr/>
              <p:nvPr/>
            </p:nvCxnSpPr>
            <p:spPr>
              <a:xfrm>
                <a:off x="2719287" y="2161305"/>
                <a:ext cx="0" cy="389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连接符 13"/>
              <p:cNvCxnSpPr/>
              <p:nvPr/>
            </p:nvCxnSpPr>
            <p:spPr>
              <a:xfrm flipH="1">
                <a:off x="2660240" y="2111382"/>
                <a:ext cx="3820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/>
            <p:cNvSpPr txBox="1"/>
            <p:nvPr/>
          </p:nvSpPr>
          <p:spPr>
            <a:xfrm>
              <a:off x="2733087" y="138125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加载器</a:t>
              </a:r>
              <a:endParaRPr kumimoji="1"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968722" y="594724"/>
            <a:ext cx="235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JVM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1912099" y="1705295"/>
            <a:ext cx="799356" cy="232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3115854" y="1962278"/>
            <a:ext cx="657132" cy="218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291216" y="377091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访问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?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952423" y="1299849"/>
            <a:ext cx="1617600" cy="149901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308474" y="1561156"/>
            <a:ext cx="899616" cy="5201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连接符 44"/>
          <p:cNvCxnSpPr/>
          <p:nvPr/>
        </p:nvCxnSpPr>
        <p:spPr>
          <a:xfrm>
            <a:off x="6758282" y="2081323"/>
            <a:ext cx="14829" cy="41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 flipH="1" flipV="1">
            <a:off x="6782109" y="2495693"/>
            <a:ext cx="215876" cy="17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>
            <a:off x="6543787" y="2495693"/>
            <a:ext cx="214495" cy="17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6548236" y="2264839"/>
            <a:ext cx="449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439471" y="157656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  <a:p>
            <a:r>
              <a:rPr kumimoji="1" lang="zh-CN" altLang="en-US" sz="1200" dirty="0" smtClean="0">
                <a:solidFill>
                  <a:schemeClr val="accent1">
                    <a:lumMod val="75000"/>
                  </a:schemeClr>
                </a:solidFill>
              </a:rPr>
              <a:t>检验器</a:t>
            </a:r>
            <a:endParaRPr kumimoji="1"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9" name="组 78"/>
          <p:cNvGrpSpPr/>
          <p:nvPr/>
        </p:nvGrpSpPr>
        <p:grpSpPr>
          <a:xfrm>
            <a:off x="4295493" y="1670347"/>
            <a:ext cx="899616" cy="1013846"/>
            <a:chOff x="4296061" y="1622910"/>
            <a:chExt cx="899616" cy="1106697"/>
          </a:xfrm>
        </p:grpSpPr>
        <p:sp>
          <p:nvSpPr>
            <p:cNvPr id="73" name="椭圆 72"/>
            <p:cNvSpPr/>
            <p:nvPr/>
          </p:nvSpPr>
          <p:spPr>
            <a:xfrm>
              <a:off x="4296061" y="1622910"/>
              <a:ext cx="899616" cy="5201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4" name="直线连接符 73"/>
            <p:cNvCxnSpPr/>
            <p:nvPr/>
          </p:nvCxnSpPr>
          <p:spPr>
            <a:xfrm>
              <a:off x="4745869" y="2143077"/>
              <a:ext cx="14829" cy="414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/>
            <p:cNvCxnSpPr/>
            <p:nvPr/>
          </p:nvCxnSpPr>
          <p:spPr>
            <a:xfrm flipH="1" flipV="1">
              <a:off x="4769696" y="2557447"/>
              <a:ext cx="215876" cy="172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/>
            <p:nvPr/>
          </p:nvCxnSpPr>
          <p:spPr>
            <a:xfrm flipH="1">
              <a:off x="4531374" y="2557447"/>
              <a:ext cx="214495" cy="172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/>
            <p:cNvCxnSpPr/>
            <p:nvPr/>
          </p:nvCxnSpPr>
          <p:spPr>
            <a:xfrm>
              <a:off x="4535823" y="2326593"/>
              <a:ext cx="449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4350488" y="1665028"/>
              <a:ext cx="800219" cy="503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语言安全</a:t>
              </a:r>
              <a:endParaRPr kumimoji="1" lang="en-US" altLang="zh-CN" sz="1200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kumimoji="1" lang="zh-CN" altLang="en-US" sz="12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zh-CN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   特性</a:t>
              </a:r>
              <a:endParaRPr kumimoji="1"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0" name="右箭头 79"/>
          <p:cNvSpPr/>
          <p:nvPr/>
        </p:nvSpPr>
        <p:spPr>
          <a:xfrm>
            <a:off x="5667541" y="1915014"/>
            <a:ext cx="657132" cy="218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剪去对角的矩形 80"/>
          <p:cNvSpPr/>
          <p:nvPr/>
        </p:nvSpPr>
        <p:spPr>
          <a:xfrm>
            <a:off x="5936283" y="3588964"/>
            <a:ext cx="1079292" cy="794478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5994158" y="380153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Java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API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5" name="直线箭头连接符 84"/>
          <p:cNvCxnSpPr>
            <a:endCxn id="81" idx="3"/>
          </p:cNvCxnSpPr>
          <p:nvPr/>
        </p:nvCxnSpPr>
        <p:spPr>
          <a:xfrm>
            <a:off x="5512681" y="2717950"/>
            <a:ext cx="963248" cy="87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869460" y="29424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调用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9" name="罐形 88"/>
          <p:cNvSpPr/>
          <p:nvPr/>
        </p:nvSpPr>
        <p:spPr>
          <a:xfrm>
            <a:off x="9829567" y="3185879"/>
            <a:ext cx="1449999" cy="167288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10026693" y="36227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外部资源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994402" y="3389252"/>
            <a:ext cx="899616" cy="5201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4" name="直线连接符 93"/>
          <p:cNvCxnSpPr/>
          <p:nvPr/>
        </p:nvCxnSpPr>
        <p:spPr>
          <a:xfrm>
            <a:off x="8444210" y="3909419"/>
            <a:ext cx="14829" cy="41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/>
          <p:cNvCxnSpPr/>
          <p:nvPr/>
        </p:nvCxnSpPr>
        <p:spPr>
          <a:xfrm flipH="1" flipV="1">
            <a:off x="8468037" y="4323789"/>
            <a:ext cx="215876" cy="17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/>
          <p:cNvCxnSpPr/>
          <p:nvPr/>
        </p:nvCxnSpPr>
        <p:spPr>
          <a:xfrm flipH="1">
            <a:off x="8229715" y="4323789"/>
            <a:ext cx="214495" cy="17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/>
          <p:cNvCxnSpPr/>
          <p:nvPr/>
        </p:nvCxnSpPr>
        <p:spPr>
          <a:xfrm>
            <a:off x="8234164" y="4092935"/>
            <a:ext cx="449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8125399" y="340466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accent1">
                    <a:lumMod val="75000"/>
                  </a:schemeClr>
                </a:solidFill>
              </a:rPr>
              <a:t>  安全</a:t>
            </a:r>
            <a:endParaRPr kumimoji="1" lang="en-US" altLang="zh-CN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zh-CN" altLang="en-US" sz="1200" dirty="0" smtClean="0">
                <a:solidFill>
                  <a:schemeClr val="accent1">
                    <a:lumMod val="75000"/>
                  </a:schemeClr>
                </a:solidFill>
              </a:rPr>
              <a:t>管理器</a:t>
            </a:r>
            <a:endParaRPr kumimoji="1"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6" name="右箭头 105"/>
          <p:cNvSpPr/>
          <p:nvPr/>
        </p:nvSpPr>
        <p:spPr>
          <a:xfrm>
            <a:off x="7255601" y="3968495"/>
            <a:ext cx="657132" cy="218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右箭头 109"/>
          <p:cNvSpPr/>
          <p:nvPr/>
        </p:nvSpPr>
        <p:spPr>
          <a:xfrm>
            <a:off x="8919564" y="3911429"/>
            <a:ext cx="815624" cy="27587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403701" y="123885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400360" y="95400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accent1">
                    <a:lumMod val="75000"/>
                  </a:schemeClr>
                </a:solidFill>
              </a:rPr>
              <a:t>  权限</a:t>
            </a:r>
            <a:endParaRPr kumimoji="1"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36014" y="3384505"/>
            <a:ext cx="1005225" cy="1499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2600" y="337603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Code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1946582" y="3815817"/>
            <a:ext cx="799356" cy="232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3150337" y="4072800"/>
            <a:ext cx="657132" cy="218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3986906" y="3410371"/>
            <a:ext cx="1617600" cy="149901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67" name="组 66"/>
          <p:cNvGrpSpPr/>
          <p:nvPr/>
        </p:nvGrpSpPr>
        <p:grpSpPr>
          <a:xfrm>
            <a:off x="4329976" y="3780869"/>
            <a:ext cx="899616" cy="1013846"/>
            <a:chOff x="4296061" y="1622910"/>
            <a:chExt cx="899616" cy="1106697"/>
          </a:xfrm>
        </p:grpSpPr>
        <p:sp>
          <p:nvSpPr>
            <p:cNvPr id="68" name="椭圆 67"/>
            <p:cNvSpPr/>
            <p:nvPr/>
          </p:nvSpPr>
          <p:spPr>
            <a:xfrm>
              <a:off x="4296061" y="1622910"/>
              <a:ext cx="899616" cy="52016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9" name="直线连接符 68"/>
            <p:cNvCxnSpPr/>
            <p:nvPr/>
          </p:nvCxnSpPr>
          <p:spPr>
            <a:xfrm>
              <a:off x="4745869" y="2143077"/>
              <a:ext cx="14829" cy="414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/>
            <p:cNvCxnSpPr/>
            <p:nvPr/>
          </p:nvCxnSpPr>
          <p:spPr>
            <a:xfrm flipH="1" flipV="1">
              <a:off x="4769696" y="2557447"/>
              <a:ext cx="215876" cy="172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/>
            <p:cNvCxnSpPr/>
            <p:nvPr/>
          </p:nvCxnSpPr>
          <p:spPr>
            <a:xfrm flipH="1">
              <a:off x="4531374" y="2557447"/>
              <a:ext cx="214495" cy="172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/>
            <p:cNvCxnSpPr/>
            <p:nvPr/>
          </p:nvCxnSpPr>
          <p:spPr>
            <a:xfrm>
              <a:off x="4535823" y="2326593"/>
              <a:ext cx="449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4350488" y="1665028"/>
              <a:ext cx="800219" cy="503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语言安全</a:t>
              </a:r>
              <a:endParaRPr kumimoji="1" lang="en-US" altLang="zh-CN" sz="1200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kumimoji="1" lang="zh-CN" altLang="en-US" sz="12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kumimoji="1" lang="zh-CN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   特性</a:t>
              </a:r>
              <a:endParaRPr kumimoji="1"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4438184" y="334938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class</a:t>
            </a:r>
          </a:p>
        </p:txBody>
      </p:sp>
      <p:grpSp>
        <p:nvGrpSpPr>
          <p:cNvPr id="88" name="组 87"/>
          <p:cNvGrpSpPr/>
          <p:nvPr/>
        </p:nvGrpSpPr>
        <p:grpSpPr>
          <a:xfrm>
            <a:off x="2624703" y="3199428"/>
            <a:ext cx="899616" cy="1057966"/>
            <a:chOff x="2623392" y="1265510"/>
            <a:chExt cx="899616" cy="1057966"/>
          </a:xfrm>
        </p:grpSpPr>
        <p:grpSp>
          <p:nvGrpSpPr>
            <p:cNvPr id="91" name="组 90"/>
            <p:cNvGrpSpPr/>
            <p:nvPr/>
          </p:nvGrpSpPr>
          <p:grpSpPr>
            <a:xfrm>
              <a:off x="2623392" y="1265510"/>
              <a:ext cx="899616" cy="1057966"/>
              <a:chOff x="2479801" y="1244184"/>
              <a:chExt cx="990600" cy="1306285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2479801" y="1244184"/>
                <a:ext cx="990600" cy="64225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00" name="直线连接符 99"/>
              <p:cNvCxnSpPr>
                <a:stCxn id="92" idx="4"/>
              </p:cNvCxnSpPr>
              <p:nvPr/>
            </p:nvCxnSpPr>
            <p:spPr>
              <a:xfrm>
                <a:off x="2975101" y="1886441"/>
                <a:ext cx="16329" cy="5116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/>
              <p:cNvCxnSpPr/>
              <p:nvPr/>
            </p:nvCxnSpPr>
            <p:spPr>
              <a:xfrm>
                <a:off x="2719287" y="2142255"/>
                <a:ext cx="263978" cy="2558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线连接符 101"/>
              <p:cNvCxnSpPr/>
              <p:nvPr/>
            </p:nvCxnSpPr>
            <p:spPr>
              <a:xfrm>
                <a:off x="2719287" y="2161305"/>
                <a:ext cx="0" cy="389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连接符 102"/>
              <p:cNvCxnSpPr/>
              <p:nvPr/>
            </p:nvCxnSpPr>
            <p:spPr>
              <a:xfrm flipH="1">
                <a:off x="2660240" y="2111382"/>
                <a:ext cx="3820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2733087" y="138125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加载器</a:t>
              </a:r>
              <a:endParaRPr kumimoji="1"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3" name="直线箭头连接符 12"/>
          <p:cNvCxnSpPr>
            <a:stCxn id="31" idx="2"/>
          </p:cNvCxnSpPr>
          <p:nvPr/>
        </p:nvCxnSpPr>
        <p:spPr>
          <a:xfrm flipH="1">
            <a:off x="4760548" y="2798865"/>
            <a:ext cx="675" cy="60839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4672536" y="3007414"/>
            <a:ext cx="170363" cy="2578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1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4790" y="1652288"/>
            <a:ext cx="983849" cy="3356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FF0000"/>
                </a:solidFill>
              </a:rPr>
              <a:t>keytool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541853" y="925092"/>
            <a:ext cx="3179789" cy="2003303"/>
            <a:chOff x="3009418" y="845558"/>
            <a:chExt cx="2534855" cy="1556190"/>
          </a:xfrm>
        </p:grpSpPr>
        <p:sp>
          <p:nvSpPr>
            <p:cNvPr id="5" name="圆角矩形 4"/>
            <p:cNvSpPr/>
            <p:nvPr/>
          </p:nvSpPr>
          <p:spPr>
            <a:xfrm>
              <a:off x="3009418" y="850740"/>
              <a:ext cx="2534855" cy="155100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38877" y="845558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keystore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3723089" y="1319515"/>
            <a:ext cx="2808790" cy="474562"/>
            <a:chOff x="3370162" y="3345083"/>
            <a:chExt cx="2808790" cy="474562"/>
          </a:xfrm>
        </p:grpSpPr>
        <p:sp>
          <p:nvSpPr>
            <p:cNvPr id="8" name="圆角矩形 7"/>
            <p:cNvSpPr/>
            <p:nvPr/>
          </p:nvSpPr>
          <p:spPr>
            <a:xfrm>
              <a:off x="4315428" y="3345083"/>
              <a:ext cx="1863524" cy="4745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384876" y="3426106"/>
              <a:ext cx="520861" cy="30094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公钥</a:t>
              </a:r>
              <a:endParaRPr kumimoji="1" lang="zh-CN" altLang="en-US" sz="12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986758" y="3426106"/>
              <a:ext cx="520861" cy="30094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私钥</a:t>
              </a:r>
              <a:endParaRPr kumimoji="1" lang="zh-CN" altLang="en-US" sz="12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588642" y="3426106"/>
              <a:ext cx="520861" cy="30094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证书</a:t>
              </a:r>
              <a:endParaRPr kumimoji="1" lang="zh-CN" altLang="en-US" sz="12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370162" y="3345083"/>
              <a:ext cx="472633" cy="46298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别名</a:t>
              </a:r>
              <a:endParaRPr kumimoji="1"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842795" y="3345083"/>
              <a:ext cx="472633" cy="46298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密码</a:t>
              </a:r>
              <a:endParaRPr kumimoji="1"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3723089" y="1895356"/>
            <a:ext cx="2808790" cy="474562"/>
            <a:chOff x="3370162" y="3345083"/>
            <a:chExt cx="2808790" cy="474562"/>
          </a:xfrm>
        </p:grpSpPr>
        <p:sp>
          <p:nvSpPr>
            <p:cNvPr id="18" name="圆角矩形 17"/>
            <p:cNvSpPr/>
            <p:nvPr/>
          </p:nvSpPr>
          <p:spPr>
            <a:xfrm>
              <a:off x="4315428" y="3345083"/>
              <a:ext cx="1863524" cy="4745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384876" y="3426106"/>
              <a:ext cx="520861" cy="30094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公钥</a:t>
              </a:r>
              <a:endParaRPr kumimoji="1" lang="zh-CN" altLang="en-US" sz="1200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986758" y="3426106"/>
              <a:ext cx="520861" cy="30094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私钥</a:t>
              </a:r>
              <a:endParaRPr kumimoji="1" lang="zh-CN" altLang="en-US" sz="12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588642" y="3426106"/>
              <a:ext cx="520861" cy="30094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证书</a:t>
              </a:r>
              <a:endParaRPr kumimoji="1" lang="zh-CN" altLang="en-US" sz="1200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370162" y="3345083"/>
              <a:ext cx="472633" cy="46298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别名</a:t>
              </a:r>
              <a:endParaRPr kumimoji="1"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842795" y="3345083"/>
              <a:ext cx="472633" cy="46298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密码</a:t>
              </a:r>
              <a:endParaRPr kumimoji="1"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 rot="5400000">
            <a:off x="4812124" y="24726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b="1" dirty="0" smtClean="0"/>
              <a:t>…</a:t>
            </a:r>
            <a:endParaRPr kumimoji="1" lang="zh-CN" altLang="en-US" b="1" dirty="0"/>
          </a:p>
        </p:txBody>
      </p:sp>
      <p:sp>
        <p:nvSpPr>
          <p:cNvPr id="25" name="圆角右箭头 24"/>
          <p:cNvSpPr/>
          <p:nvPr/>
        </p:nvSpPr>
        <p:spPr>
          <a:xfrm>
            <a:off x="1770927" y="1493134"/>
            <a:ext cx="1952162" cy="159155"/>
          </a:xfrm>
          <a:prstGeom prst="bentArrow">
            <a:avLst>
              <a:gd name="adj1" fmla="val 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16172" y="1289399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</a:rPr>
              <a:t>创建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(by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 别名、密码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)</a:t>
            </a:r>
            <a:endParaRPr kumimoji="1"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116172" y="2126850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</a:rPr>
              <a:t>获取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(by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 别名、密码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)</a:t>
            </a:r>
            <a:endParaRPr kumimoji="1"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圆角右箭头 30"/>
          <p:cNvSpPr/>
          <p:nvPr/>
        </p:nvSpPr>
        <p:spPr>
          <a:xfrm rot="5400000" flipH="1" flipV="1">
            <a:off x="2662736" y="1066495"/>
            <a:ext cx="124430" cy="1996280"/>
          </a:xfrm>
          <a:prstGeom prst="bentArrow">
            <a:avLst>
              <a:gd name="adj1" fmla="val 0"/>
              <a:gd name="adj2" fmla="val 25000"/>
              <a:gd name="adj3" fmla="val 25000"/>
              <a:gd name="adj4" fmla="val 43750"/>
            </a:avLst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32055" y="4368800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对一个</a:t>
            </a:r>
            <a:r>
              <a:rPr kumimoji="1" lang="en-US" altLang="zh-CN" sz="1400" dirty="0" smtClean="0"/>
              <a:t>Jar</a:t>
            </a:r>
            <a:r>
              <a:rPr kumimoji="1" lang="zh-CN" altLang="en-US" sz="1400" dirty="0" smtClean="0"/>
              <a:t>文件签名</a:t>
            </a:r>
            <a:endParaRPr kumimoji="1"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98" y="1052836"/>
            <a:ext cx="4112733" cy="33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8158" y="4292599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认证一个经过签名的</a:t>
            </a:r>
            <a:r>
              <a:rPr kumimoji="1" lang="en-US" altLang="zh-CN" sz="1400" dirty="0" smtClean="0"/>
              <a:t>Jar</a:t>
            </a:r>
            <a:r>
              <a:rPr kumimoji="1" lang="zh-CN" altLang="en-US" sz="1400" dirty="0" smtClean="0"/>
              <a:t>文件</a:t>
            </a:r>
            <a:endParaRPr kumimoji="1"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09" y="861236"/>
            <a:ext cx="4591260" cy="34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1670957" y="261257"/>
            <a:ext cx="8601674" cy="59174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33043" y="1826118"/>
            <a:ext cx="1310464" cy="3553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33043" y="736376"/>
            <a:ext cx="1310464" cy="3553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35428" y="511630"/>
            <a:ext cx="718457" cy="8382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689" y="51162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**.class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219200" y="870858"/>
            <a:ext cx="903514" cy="119743"/>
          </a:xfrm>
          <a:prstGeom prst="rightArrow">
            <a:avLst/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19235" y="788628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ClassLoader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5400000">
            <a:off x="2600055" y="1360127"/>
            <a:ext cx="576441" cy="144197"/>
          </a:xfrm>
          <a:prstGeom prst="rightArrow">
            <a:avLst/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36814" y="186530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Class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3546899" y="2017059"/>
            <a:ext cx="665405" cy="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 49"/>
          <p:cNvGrpSpPr/>
          <p:nvPr/>
        </p:nvGrpSpPr>
        <p:grpSpPr>
          <a:xfrm>
            <a:off x="4212304" y="1826118"/>
            <a:ext cx="1310464" cy="1637719"/>
            <a:chOff x="2233043" y="2516271"/>
            <a:chExt cx="1310464" cy="1637719"/>
          </a:xfrm>
        </p:grpSpPr>
        <p:sp>
          <p:nvSpPr>
            <p:cNvPr id="17" name="矩形 16"/>
            <p:cNvSpPr/>
            <p:nvPr/>
          </p:nvSpPr>
          <p:spPr>
            <a:xfrm>
              <a:off x="2233043" y="2522803"/>
              <a:ext cx="1310464" cy="163118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66733" y="2516271"/>
              <a:ext cx="906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</a:rPr>
                <a:t>Protection </a:t>
              </a:r>
            </a:p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</a:rPr>
                <a:t>Domain</a:t>
              </a:r>
              <a:endParaRPr kumimoji="1" lang="zh-CN" altLang="en-US" sz="1200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组 24"/>
            <p:cNvGrpSpPr/>
            <p:nvPr/>
          </p:nvGrpSpPr>
          <p:grpSpPr>
            <a:xfrm>
              <a:off x="2369112" y="3010304"/>
              <a:ext cx="1051891" cy="692511"/>
              <a:chOff x="4653886" y="3095718"/>
              <a:chExt cx="1051891" cy="69251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53886" y="3095718"/>
                <a:ext cx="1051891" cy="692511"/>
              </a:xfrm>
              <a:prstGeom prst="rect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653886" y="3095720"/>
                <a:ext cx="9204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 smtClean="0">
                    <a:solidFill>
                      <a:srgbClr val="FF0000"/>
                    </a:solidFill>
                  </a:rPr>
                  <a:t>CodeSource</a:t>
                </a:r>
                <a:endParaRPr kumimoji="1"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4653886" y="3408965"/>
                <a:ext cx="10518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kumimoji="1" lang="en-US" altLang="zh-CN" sz="1100" dirty="0" smtClean="0">
                    <a:solidFill>
                      <a:srgbClr val="FF0000"/>
                    </a:solidFill>
                  </a:rPr>
                  <a:t>Certificate[]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653886" y="3264922"/>
                <a:ext cx="5998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kumimoji="1" lang="en-US" altLang="zh-CN" sz="1100" dirty="0" smtClean="0">
                    <a:solidFill>
                      <a:srgbClr val="FF0000"/>
                    </a:solidFill>
                  </a:rPr>
                  <a:t>URL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383559" y="3782426"/>
              <a:ext cx="1037444" cy="261698"/>
            </a:xfrm>
            <a:prstGeom prst="rect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19235" y="3780765"/>
              <a:ext cx="804719" cy="2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 smtClean="0">
                  <a:solidFill>
                    <a:srgbClr val="FF0000"/>
                  </a:solidFill>
                </a:rPr>
                <a:t>Permision[]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8530178" y="535497"/>
            <a:ext cx="1310464" cy="2443700"/>
            <a:chOff x="7785743" y="534236"/>
            <a:chExt cx="1310464" cy="2443700"/>
          </a:xfrm>
        </p:grpSpPr>
        <p:sp>
          <p:nvSpPr>
            <p:cNvPr id="31" name="矩形 30"/>
            <p:cNvSpPr/>
            <p:nvPr/>
          </p:nvSpPr>
          <p:spPr>
            <a:xfrm>
              <a:off x="7785743" y="534236"/>
              <a:ext cx="1310464" cy="24437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57885" y="543776"/>
              <a:ext cx="566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</a:rPr>
                <a:t>Policy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890346" y="990601"/>
              <a:ext cx="1055175" cy="359229"/>
            </a:xfrm>
            <a:prstGeom prst="rect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890346" y="990602"/>
              <a:ext cx="1055175" cy="308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 smtClean="0">
                  <a:solidFill>
                    <a:srgbClr val="FF0000"/>
                  </a:solidFill>
                </a:rPr>
                <a:t>CodeSource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888423" y="1301376"/>
              <a:ext cx="1057098" cy="306864"/>
            </a:xfrm>
            <a:prstGeom prst="rect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897314" y="1299421"/>
              <a:ext cx="804719" cy="2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 smtClean="0">
                  <a:solidFill>
                    <a:srgbClr val="FF0000"/>
                  </a:solidFill>
                </a:rPr>
                <a:t>Permision[]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899237" y="1676673"/>
              <a:ext cx="1055175" cy="359229"/>
            </a:xfrm>
            <a:prstGeom prst="rect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899237" y="1676674"/>
              <a:ext cx="1055175" cy="308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 smtClean="0">
                  <a:solidFill>
                    <a:srgbClr val="FF0000"/>
                  </a:solidFill>
                </a:rPr>
                <a:t>CodeSource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897314" y="1987448"/>
              <a:ext cx="1057098" cy="306864"/>
            </a:xfrm>
            <a:prstGeom prst="rect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906205" y="1985493"/>
              <a:ext cx="804719" cy="2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 smtClean="0">
                  <a:solidFill>
                    <a:srgbClr val="FF0000"/>
                  </a:solidFill>
                </a:rPr>
                <a:t>Permision[]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333413" y="2305005"/>
              <a:ext cx="2183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is-IS" altLang="zh-CN" sz="1100" b="1" dirty="0" smtClean="0">
                  <a:solidFill>
                    <a:srgbClr val="FF0000"/>
                  </a:solidFill>
                </a:rPr>
                <a:t>.</a:t>
              </a:r>
            </a:p>
            <a:p>
              <a:r>
                <a:rPr kumimoji="1" lang="is-IS" altLang="zh-CN" sz="1100" b="1" dirty="0" smtClean="0">
                  <a:solidFill>
                    <a:srgbClr val="FF0000"/>
                  </a:solidFill>
                </a:rPr>
                <a:t>.</a:t>
              </a:r>
            </a:p>
            <a:p>
              <a:r>
                <a:rPr kumimoji="1" lang="is-IS" altLang="zh-CN" sz="1100" b="1" dirty="0">
                  <a:solidFill>
                    <a:srgbClr val="FF0000"/>
                  </a:solidFill>
                </a:rPr>
                <a:t>.</a:t>
              </a:r>
              <a:endParaRPr kumimoji="1" lang="zh-CN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10914550" y="554193"/>
            <a:ext cx="718457" cy="8382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949811" y="554192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0000"/>
                </a:solidFill>
              </a:rPr>
              <a:t>Policy </a:t>
            </a:r>
          </a:p>
          <a:p>
            <a:pPr algn="ctr"/>
            <a:r>
              <a:rPr kumimoji="1" lang="en-US" altLang="zh-CN" sz="1200" dirty="0" smtClean="0">
                <a:solidFill>
                  <a:srgbClr val="FF0000"/>
                </a:solidFill>
              </a:rPr>
              <a:t>File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右箭头 47"/>
          <p:cNvSpPr/>
          <p:nvPr/>
        </p:nvSpPr>
        <p:spPr>
          <a:xfrm rot="10800000">
            <a:off x="9948989" y="870855"/>
            <a:ext cx="885728" cy="153865"/>
          </a:xfrm>
          <a:prstGeom prst="rightArrow">
            <a:avLst/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右箭头 48"/>
          <p:cNvSpPr/>
          <p:nvPr/>
        </p:nvSpPr>
        <p:spPr>
          <a:xfrm rot="10800000">
            <a:off x="3632933" y="870858"/>
            <a:ext cx="4821907" cy="153862"/>
          </a:xfrm>
          <a:prstGeom prst="rightArrow">
            <a:avLst/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37909" y="3944217"/>
            <a:ext cx="1310464" cy="3553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441680" y="3983407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obj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4" name="直线连接符 53"/>
          <p:cNvCxnSpPr>
            <a:stCxn id="16" idx="2"/>
            <a:endCxn id="52" idx="0"/>
          </p:cNvCxnSpPr>
          <p:nvPr/>
        </p:nvCxnSpPr>
        <p:spPr>
          <a:xfrm>
            <a:off x="2888275" y="2181495"/>
            <a:ext cx="804866" cy="176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17" idx="2"/>
            <a:endCxn id="52" idx="0"/>
          </p:cNvCxnSpPr>
          <p:nvPr/>
        </p:nvCxnSpPr>
        <p:spPr>
          <a:xfrm flipH="1">
            <a:off x="3693141" y="3463837"/>
            <a:ext cx="1174395" cy="48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972755" y="4996257"/>
            <a:ext cx="1574205" cy="9202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264368" y="5256316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FF0000"/>
                </a:solidFill>
              </a:rPr>
              <a:t>JAVA API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3" name="直线箭头连接符 62"/>
          <p:cNvCxnSpPr>
            <a:stCxn id="52" idx="2"/>
            <a:endCxn id="60" idx="1"/>
          </p:cNvCxnSpPr>
          <p:nvPr/>
        </p:nvCxnSpPr>
        <p:spPr>
          <a:xfrm>
            <a:off x="3693141" y="4299594"/>
            <a:ext cx="1279614" cy="115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961180" y="462538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read(</a:t>
            </a:r>
            <a:r>
              <a:rPr kumimoji="1" lang="is-IS" altLang="zh-CN" sz="1200" dirty="0" smtClean="0"/>
              <a:t>..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8572803" y="5284493"/>
            <a:ext cx="1310464" cy="3553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587720" y="5323681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SecurityManager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6" name="直线箭头连接符 75"/>
          <p:cNvCxnSpPr>
            <a:stCxn id="60" idx="3"/>
            <a:endCxn id="74" idx="1"/>
          </p:cNvCxnSpPr>
          <p:nvPr/>
        </p:nvCxnSpPr>
        <p:spPr>
          <a:xfrm>
            <a:off x="6546960" y="5456369"/>
            <a:ext cx="2025843" cy="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6864979" y="5201591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checkPermission(..)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8558340" y="4005468"/>
            <a:ext cx="1310464" cy="3553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547131" y="4044656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AccessController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直线箭头连接符 84"/>
          <p:cNvCxnSpPr>
            <a:stCxn id="74" idx="0"/>
            <a:endCxn id="83" idx="2"/>
          </p:cNvCxnSpPr>
          <p:nvPr/>
        </p:nvCxnSpPr>
        <p:spPr>
          <a:xfrm flipH="1" flipV="1">
            <a:off x="9213572" y="4360845"/>
            <a:ext cx="14463" cy="92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521996" y="4613920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checkPermission(..)</a:t>
            </a:r>
            <a:endParaRPr kumimoji="1" lang="zh-CN" altLang="en-US" sz="1200" dirty="0"/>
          </a:p>
        </p:txBody>
      </p:sp>
      <p:sp>
        <p:nvSpPr>
          <p:cNvPr id="90" name="右箭头 89"/>
          <p:cNvSpPr/>
          <p:nvPr/>
        </p:nvSpPr>
        <p:spPr>
          <a:xfrm rot="825024">
            <a:off x="5620900" y="3586575"/>
            <a:ext cx="2905108" cy="136324"/>
          </a:xfrm>
          <a:prstGeom prst="rightArrow">
            <a:avLst/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522768" y="29812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JVM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762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cap="flat"/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14295</TotalTime>
  <Words>109</Words>
  <Application>Microsoft Macintosh PowerPoint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Xi Gu</dc:creator>
  <cp:lastModifiedBy>Jun Xi Gu</cp:lastModifiedBy>
  <cp:revision>22</cp:revision>
  <dcterms:created xsi:type="dcterms:W3CDTF">2016-11-22T06:27:46Z</dcterms:created>
  <dcterms:modified xsi:type="dcterms:W3CDTF">2016-12-07T10:37:37Z</dcterms:modified>
</cp:coreProperties>
</file>