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14" r:id="rId3"/>
    <p:sldId id="315" r:id="rId4"/>
    <p:sldId id="316" r:id="rId5"/>
    <p:sldId id="317" r:id="rId6"/>
    <p:sldId id="318" r:id="rId7"/>
    <p:sldId id="319" r:id="rId8"/>
    <p:sldId id="321" r:id="rId9"/>
    <p:sldId id="320" r:id="rId10"/>
    <p:sldId id="322" r:id="rId11"/>
    <p:sldId id="323" r:id="rId12"/>
    <p:sldId id="324" r:id="rId13"/>
    <p:sldId id="325" r:id="rId14"/>
    <p:sldId id="326" r:id="rId15"/>
    <p:sldId id="327" r:id="rId16"/>
    <p:sldId id="339" r:id="rId17"/>
    <p:sldId id="328" r:id="rId18"/>
    <p:sldId id="329" r:id="rId19"/>
    <p:sldId id="330" r:id="rId20"/>
    <p:sldId id="331" r:id="rId21"/>
    <p:sldId id="332" r:id="rId22"/>
    <p:sldId id="334" r:id="rId23"/>
    <p:sldId id="333" r:id="rId24"/>
    <p:sldId id="335" r:id="rId25"/>
    <p:sldId id="336" r:id="rId26"/>
    <p:sldId id="337" r:id="rId27"/>
    <p:sldId id="338" r:id="rId28"/>
    <p:sldId id="341" r:id="rId29"/>
    <p:sldId id="340" r:id="rId30"/>
    <p:sldId id="34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6"/>
    <p:restoredTop sz="94681"/>
  </p:normalViewPr>
  <p:slideViewPr>
    <p:cSldViewPr snapToGrid="0">
      <p:cViewPr varScale="1">
        <p:scale>
          <a:sx n="215" d="100"/>
          <a:sy n="215" d="100"/>
        </p:scale>
        <p:origin x="10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F0BB2-4ED0-5340-9E33-11FFC14D9AA3}" type="datetimeFigureOut">
              <a:rPr lang="en-US" smtClean="0"/>
              <a:t>10/3/22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A7427-0DE8-3F4E-B38F-CD5F62BBF4B4}" type="slidenum">
              <a:rPr lang="en-US" smtClean="0"/>
              <a:t>‹#›</a:t>
            </a:fld>
            <a:endParaRPr lang="en-US"/>
          </a:p>
        </p:txBody>
      </p:sp>
    </p:spTree>
    <p:extLst>
      <p:ext uri="{BB962C8B-B14F-4D97-AF65-F5344CB8AC3E}">
        <p14:creationId xmlns:p14="http://schemas.microsoft.com/office/powerpoint/2010/main" val="110702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6DF-253A-6EE5-5E1C-FDC9EF0DE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F22A2-3A4B-652D-CAFB-B0E776FE4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DDCA0-EB9C-BCB7-EBF0-4CF52ED8C75A}"/>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5" name="Footer Placeholder 4">
            <a:extLst>
              <a:ext uri="{FF2B5EF4-FFF2-40B4-BE49-F238E27FC236}">
                <a16:creationId xmlns:a16="http://schemas.microsoft.com/office/drawing/2014/main" id="{30E1EEB7-4F3B-01EE-E9B8-D60184F15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FBDF5-8AB6-A110-A981-D56FA9DB76C4}"/>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367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E7FE-5688-D2B9-DDE5-C101AADF2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650606-2B81-1CE3-8644-F9817A44D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D000D-9A50-F9C8-6352-4B8EEFBC70F1}"/>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5" name="Footer Placeholder 4">
            <a:extLst>
              <a:ext uri="{FF2B5EF4-FFF2-40B4-BE49-F238E27FC236}">
                <a16:creationId xmlns:a16="http://schemas.microsoft.com/office/drawing/2014/main" id="{98B9059B-629C-13CA-A26B-764FA0F9E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67867-6FD5-1D96-1585-7F26919793D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92418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AA876-F88E-F349-2936-CE50BA722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AF297-FF24-3488-F7B8-4D26284AD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0FED9-11B6-6AAE-F655-5AD7E3EFBA13}"/>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5" name="Footer Placeholder 4">
            <a:extLst>
              <a:ext uri="{FF2B5EF4-FFF2-40B4-BE49-F238E27FC236}">
                <a16:creationId xmlns:a16="http://schemas.microsoft.com/office/drawing/2014/main" id="{B7D83476-5189-25B8-B0F4-CBB14C1BB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C21B8-A4FE-23E9-2437-7E44DFABB46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606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5CF2-36DC-8E43-7285-61B05417C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3223B-5B1C-2E6C-76B8-DAA755070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9B1AF-CC78-EBF4-C7A9-58336E1B646E}"/>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5" name="Footer Placeholder 4">
            <a:extLst>
              <a:ext uri="{FF2B5EF4-FFF2-40B4-BE49-F238E27FC236}">
                <a16:creationId xmlns:a16="http://schemas.microsoft.com/office/drawing/2014/main" id="{52089E19-B90E-31BD-57C1-ECEF2AF28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B60E5-3EC2-7B67-9D44-E90ECC51BF1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38200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DC1-9422-5820-B5A7-4D47A364E2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41FDCF-74A4-21E3-3C99-0B19A2957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07A85-A924-CAD7-7147-98B0857C1B85}"/>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5" name="Footer Placeholder 4">
            <a:extLst>
              <a:ext uri="{FF2B5EF4-FFF2-40B4-BE49-F238E27FC236}">
                <a16:creationId xmlns:a16="http://schemas.microsoft.com/office/drawing/2014/main" id="{A14B90FF-F2D3-ADE3-B6AA-FEC3F0707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4726-B03B-6F34-41B5-069B5A793251}"/>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7264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491F-4403-D5BB-F43C-18121A746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C4AC6-AB9B-09F4-BE94-BE9B45E88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CD226-0D2F-C3F2-34DB-1AC6E534C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89DA-2154-7D47-7D21-A415054B4953}"/>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6" name="Footer Placeholder 5">
            <a:extLst>
              <a:ext uri="{FF2B5EF4-FFF2-40B4-BE49-F238E27FC236}">
                <a16:creationId xmlns:a16="http://schemas.microsoft.com/office/drawing/2014/main" id="{F94C01FA-C0AC-DDDA-159F-FBB57EE13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1C472-9782-4909-00A2-1FFBAF35143C}"/>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57785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644D-2AD9-6FD3-4DBB-11637F547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3A145-545F-E1A0-CD0B-2BBD94815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81697-7D9C-21BD-6576-526E76FAC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E2B29-D744-9C0D-CBB3-DAC284827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3CD94-E155-BAB2-5B52-920DB79A0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99A1B-4551-3D81-4629-9714C4CF65E5}"/>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8" name="Footer Placeholder 7">
            <a:extLst>
              <a:ext uri="{FF2B5EF4-FFF2-40B4-BE49-F238E27FC236}">
                <a16:creationId xmlns:a16="http://schemas.microsoft.com/office/drawing/2014/main" id="{BC051B43-E8E0-882D-94F1-BCFEE5995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07BC2-C56B-95DE-41CA-CC8609634B97}"/>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1581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1569-9E6E-7061-318E-FBD78E8A6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C5F63-8655-2786-1046-E3A21CDB0754}"/>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4" name="Footer Placeholder 3">
            <a:extLst>
              <a:ext uri="{FF2B5EF4-FFF2-40B4-BE49-F238E27FC236}">
                <a16:creationId xmlns:a16="http://schemas.microsoft.com/office/drawing/2014/main" id="{086AE8E9-6FCC-07E4-633E-C8B1E071A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2F650-7F12-8BE3-0A65-36E32E23BC3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4991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DEEE1-171F-22ED-F554-50AD104771B9}"/>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3" name="Footer Placeholder 2">
            <a:extLst>
              <a:ext uri="{FF2B5EF4-FFF2-40B4-BE49-F238E27FC236}">
                <a16:creationId xmlns:a16="http://schemas.microsoft.com/office/drawing/2014/main" id="{53C1D401-4D2B-5947-B3EC-116A4471E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63B5B-BE5F-EDF3-46D3-9B669D92D7D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90626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B795-3AB8-FAA1-6522-B32BD9239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B4C04-4743-CE6D-A1AC-FB255D79F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F9506-643C-9045-6DB2-42C723DA7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08A79-33E1-888A-4C8B-235D21942C33}"/>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6" name="Footer Placeholder 5">
            <a:extLst>
              <a:ext uri="{FF2B5EF4-FFF2-40B4-BE49-F238E27FC236}">
                <a16:creationId xmlns:a16="http://schemas.microsoft.com/office/drawing/2014/main" id="{F2DB4EFF-60A8-AAAE-2C6F-445A413C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6EA79-F62F-11DA-D987-C8BAC05F5628}"/>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72733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A8B4-99CD-CDDF-9CA5-2801EDFD1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51BE93-9B47-C4A8-E3A9-AF8519EA3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3ECD0-F966-BC07-FBE4-55700E0DA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07CF9-BACB-B0C2-2461-6815A6D244F8}"/>
              </a:ext>
            </a:extLst>
          </p:cNvPr>
          <p:cNvSpPr>
            <a:spLocks noGrp="1"/>
          </p:cNvSpPr>
          <p:nvPr>
            <p:ph type="dt" sz="half" idx="10"/>
          </p:nvPr>
        </p:nvSpPr>
        <p:spPr/>
        <p:txBody>
          <a:bodyPr/>
          <a:lstStyle/>
          <a:p>
            <a:fld id="{B9221B96-F5B8-5E49-A08E-3C17ADF4ED59}" type="datetimeFigureOut">
              <a:rPr lang="en-US" smtClean="0"/>
              <a:t>10/3/22</a:t>
            </a:fld>
            <a:endParaRPr lang="en-US"/>
          </a:p>
        </p:txBody>
      </p:sp>
      <p:sp>
        <p:nvSpPr>
          <p:cNvPr id="6" name="Footer Placeholder 5">
            <a:extLst>
              <a:ext uri="{FF2B5EF4-FFF2-40B4-BE49-F238E27FC236}">
                <a16:creationId xmlns:a16="http://schemas.microsoft.com/office/drawing/2014/main" id="{81824AF0-679E-4ED4-A6C1-EE9865ABD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19AFE-58F6-29E5-8DF4-4A8992CBD57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6224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27435-B3E0-EBA5-479C-E021E5A8B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8A5BC-1086-B9D2-0419-B23D19E5D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EE698-EE0F-542B-93A4-C7A433648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21B96-F5B8-5E49-A08E-3C17ADF4ED59}" type="datetimeFigureOut">
              <a:rPr lang="en-US" smtClean="0"/>
              <a:t>10/3/22</a:t>
            </a:fld>
            <a:endParaRPr lang="en-US"/>
          </a:p>
        </p:txBody>
      </p:sp>
      <p:sp>
        <p:nvSpPr>
          <p:cNvPr id="5" name="Footer Placeholder 4">
            <a:extLst>
              <a:ext uri="{FF2B5EF4-FFF2-40B4-BE49-F238E27FC236}">
                <a16:creationId xmlns:a16="http://schemas.microsoft.com/office/drawing/2014/main" id="{EDF1C9C9-BAF9-A2E6-AD91-3CA90FEDF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3FDED4-B747-7EFB-3740-735F7BD50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446AB-981C-5148-937F-8127083AB46C}" type="slidenum">
              <a:rPr lang="en-US" smtClean="0"/>
              <a:t>‹#›</a:t>
            </a:fld>
            <a:endParaRPr lang="en-US"/>
          </a:p>
        </p:txBody>
      </p:sp>
    </p:spTree>
    <p:extLst>
      <p:ext uri="{BB962C8B-B14F-4D97-AF65-F5344CB8AC3E}">
        <p14:creationId xmlns:p14="http://schemas.microsoft.com/office/powerpoint/2010/main" val="4142085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 Type="http://schemas.openxmlformats.org/officeDocument/2006/relationships/image" Target="../media/image58.png"/><Relationship Id="rId21" Type="http://schemas.openxmlformats.org/officeDocument/2006/relationships/image" Target="../media/image76.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2" Type="http://schemas.openxmlformats.org/officeDocument/2006/relationships/image" Target="../media/image57.png"/><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10" Type="http://schemas.openxmlformats.org/officeDocument/2006/relationships/image" Target="../media/image65.png"/><Relationship Id="rId19" Type="http://schemas.openxmlformats.org/officeDocument/2006/relationships/image" Target="../media/image74.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s>
</file>

<file path=ppt/slides/_rels/slide16.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5.png"/><Relationship Id="rId18" Type="http://schemas.openxmlformats.org/officeDocument/2006/relationships/image" Target="../media/image100.png"/><Relationship Id="rId26" Type="http://schemas.openxmlformats.org/officeDocument/2006/relationships/image" Target="../media/image108.png"/><Relationship Id="rId3" Type="http://schemas.openxmlformats.org/officeDocument/2006/relationships/image" Target="../media/image87.png"/><Relationship Id="rId21" Type="http://schemas.openxmlformats.org/officeDocument/2006/relationships/image" Target="../media/image103.png"/><Relationship Id="rId7" Type="http://schemas.openxmlformats.org/officeDocument/2006/relationships/image" Target="../media/image91.png"/><Relationship Id="rId12" Type="http://schemas.openxmlformats.org/officeDocument/2006/relationships/image" Target="../media/image43.png"/><Relationship Id="rId17" Type="http://schemas.openxmlformats.org/officeDocument/2006/relationships/image" Target="../media/image99.png"/><Relationship Id="rId25" Type="http://schemas.openxmlformats.org/officeDocument/2006/relationships/image" Target="../media/image107.png"/><Relationship Id="rId2" Type="http://schemas.openxmlformats.org/officeDocument/2006/relationships/image" Target="../media/image86.png"/><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35.png"/><Relationship Id="rId24" Type="http://schemas.openxmlformats.org/officeDocument/2006/relationships/image" Target="../media/image106.png"/><Relationship Id="rId5" Type="http://schemas.openxmlformats.org/officeDocument/2006/relationships/image" Target="../media/image89.png"/><Relationship Id="rId15" Type="http://schemas.openxmlformats.org/officeDocument/2006/relationships/image" Target="../media/image97.png"/><Relationship Id="rId23" Type="http://schemas.openxmlformats.org/officeDocument/2006/relationships/image" Target="../media/image105.png"/><Relationship Id="rId10" Type="http://schemas.openxmlformats.org/officeDocument/2006/relationships/image" Target="../media/image94.png"/><Relationship Id="rId19" Type="http://schemas.openxmlformats.org/officeDocument/2006/relationships/image" Target="../media/image101.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6.png"/><Relationship Id="rId22" Type="http://schemas.openxmlformats.org/officeDocument/2006/relationships/image" Target="../media/image1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2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2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8EA1-5C86-3F8C-E638-0BAA1CE304D7}"/>
              </a:ext>
            </a:extLst>
          </p:cNvPr>
          <p:cNvSpPr>
            <a:spLocks noGrp="1"/>
          </p:cNvSpPr>
          <p:nvPr>
            <p:ph type="ctrTitle"/>
          </p:nvPr>
        </p:nvSpPr>
        <p:spPr>
          <a:xfrm>
            <a:off x="1481182" y="2235200"/>
            <a:ext cx="8778553" cy="2387600"/>
          </a:xfrm>
        </p:spPr>
        <p:txBody>
          <a:bodyPr>
            <a:normAutofit fontScale="90000"/>
          </a:bodyPr>
          <a:lstStyle/>
          <a:p>
            <a:r>
              <a:rPr lang="en-US" altLang="zh-CN" b="1" dirty="0">
                <a:latin typeface="Abadi MT Condensed Light" panose="020B0306030101010103" pitchFamily="34" charset="77"/>
              </a:rPr>
              <a:t>Security Operations: Data</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Backup</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and</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Recovery</a:t>
            </a:r>
            <a:br>
              <a:rPr lang="en-US" altLang="zh-CN" dirty="0">
                <a:latin typeface="Abadi MT Condensed Light" panose="020B0306030101010103" pitchFamily="34" charset="77"/>
              </a:rPr>
            </a:br>
            <a:r>
              <a:rPr lang="en-US" altLang="zh-CN" sz="4400" dirty="0">
                <a:latin typeface="Abadi MT Condensed Light" panose="020B0306030101010103" pitchFamily="34" charset="77"/>
              </a:rPr>
              <a:t>CS-6967</a:t>
            </a:r>
            <a:r>
              <a:rPr lang="zh-CN" altLang="en-US" sz="4400" dirty="0">
                <a:latin typeface="Abadi MT Condensed Light" panose="020B0306030101010103" pitchFamily="34" charset="77"/>
              </a:rPr>
              <a:t> </a:t>
            </a:r>
            <a:r>
              <a:rPr lang="en-US" altLang="zh-CN" sz="4400" dirty="0">
                <a:latin typeface="Abadi MT Condensed Light" panose="020B0306030101010103" pitchFamily="34" charset="77"/>
              </a:rPr>
              <a:t>Security</a:t>
            </a:r>
            <a:r>
              <a:rPr lang="zh-CN" altLang="en-US" sz="4400" dirty="0">
                <a:latin typeface="Abadi MT Condensed Light" panose="020B0306030101010103" pitchFamily="34" charset="77"/>
              </a:rPr>
              <a:t> </a:t>
            </a:r>
            <a:r>
              <a:rPr lang="en-US" altLang="zh-CN" sz="4400" dirty="0">
                <a:latin typeface="Abadi MT Condensed Light" panose="020B0306030101010103" pitchFamily="34" charset="77"/>
              </a:rPr>
              <a:t>Operations</a:t>
            </a:r>
            <a:br>
              <a:rPr lang="en-US" altLang="zh-CN" dirty="0">
                <a:latin typeface="Abadi MT Condensed Light" panose="020B0306030101010103" pitchFamily="34" charset="77"/>
              </a:rPr>
            </a:br>
            <a:r>
              <a:rPr lang="en-US" altLang="zh-CN" sz="2700" dirty="0">
                <a:latin typeface="Abadi MT Condensed Light" panose="020B0306030101010103" pitchFamily="34" charset="77"/>
              </a:rPr>
              <a:t>Jun</a:t>
            </a:r>
            <a:r>
              <a:rPr lang="zh-CN" altLang="en-US" sz="2700" dirty="0">
                <a:latin typeface="Abadi MT Condensed Light" panose="020B0306030101010103" pitchFamily="34" charset="77"/>
              </a:rPr>
              <a:t> </a:t>
            </a:r>
            <a:r>
              <a:rPr lang="en-US" altLang="zh-CN" sz="2700" dirty="0">
                <a:latin typeface="Abadi MT Condensed Light" panose="020B0306030101010103" pitchFamily="34" charset="77"/>
              </a:rPr>
              <a:t>Xu</a:t>
            </a:r>
            <a:br>
              <a:rPr lang="en-US" altLang="zh-CN" sz="2700" dirty="0">
                <a:latin typeface="Abadi MT Condensed Light" panose="020B0306030101010103" pitchFamily="34" charset="77"/>
              </a:rPr>
            </a:br>
            <a:r>
              <a:rPr lang="en-US" altLang="zh-CN" sz="2700" dirty="0">
                <a:latin typeface="Abadi MT Condensed Light" panose="020B0306030101010103" pitchFamily="34" charset="77"/>
              </a:rPr>
              <a:t>Fall</a:t>
            </a:r>
            <a:r>
              <a:rPr lang="zh-CN" altLang="en-US" sz="2700" dirty="0">
                <a:latin typeface="Abadi MT Condensed Light" panose="020B0306030101010103" pitchFamily="34" charset="77"/>
              </a:rPr>
              <a:t> </a:t>
            </a:r>
            <a:r>
              <a:rPr lang="en-US" altLang="zh-CN" sz="2700" dirty="0">
                <a:latin typeface="Abadi MT Condensed Light" panose="020B0306030101010103" pitchFamily="34" charset="77"/>
              </a:rPr>
              <a:t>2022</a:t>
            </a:r>
            <a:br>
              <a:rPr lang="en-US" altLang="zh-CN" sz="2700" dirty="0">
                <a:latin typeface="Abadi MT Condensed Light" panose="020B0306030101010103" pitchFamily="34" charset="77"/>
              </a:rPr>
            </a:br>
            <a:br>
              <a:rPr lang="en-US" altLang="zh-CN" sz="2700" dirty="0">
                <a:latin typeface="Abadi MT Condensed Light" panose="020B0306030101010103" pitchFamily="34" charset="77"/>
              </a:rPr>
            </a:br>
            <a:r>
              <a:rPr lang="en-US" altLang="zh-CN" sz="2700" dirty="0">
                <a:latin typeface="Abadi MT Condensed Light" panose="020B0306030101010103" pitchFamily="34" charset="77"/>
              </a:rPr>
              <a:t>Credits</a:t>
            </a:r>
            <a:r>
              <a:rPr lang="zh-CN" altLang="en-US" sz="2700" dirty="0">
                <a:latin typeface="Abadi MT Condensed Light" panose="020B0306030101010103" pitchFamily="34" charset="77"/>
              </a:rPr>
              <a:t> </a:t>
            </a:r>
            <a:r>
              <a:rPr lang="en-US" altLang="zh-CN" sz="2700" dirty="0">
                <a:latin typeface="Abadi MT Condensed Light" panose="020B0306030101010103" pitchFamily="34" charset="77"/>
              </a:rPr>
              <a:t>of</a:t>
            </a:r>
            <a:r>
              <a:rPr lang="zh-CN" altLang="en-US" sz="2700" dirty="0">
                <a:latin typeface="Abadi MT Condensed Light" panose="020B0306030101010103" pitchFamily="34" charset="77"/>
              </a:rPr>
              <a:t> </a:t>
            </a:r>
            <a:r>
              <a:rPr lang="en-US" altLang="zh-CN" sz="2700" dirty="0">
                <a:latin typeface="Abadi MT Condensed Light" panose="020B0306030101010103" pitchFamily="34" charset="77"/>
              </a:rPr>
              <a:t>some</a:t>
            </a:r>
            <a:r>
              <a:rPr lang="zh-CN" altLang="en-US" sz="2700" dirty="0">
                <a:latin typeface="Abadi MT Condensed Light" panose="020B0306030101010103" pitchFamily="34" charset="77"/>
              </a:rPr>
              <a:t> </a:t>
            </a:r>
            <a:r>
              <a:rPr lang="en-US" altLang="zh-CN" sz="2700" dirty="0">
                <a:latin typeface="Abadi MT Condensed Light" panose="020B0306030101010103" pitchFamily="34" charset="77"/>
              </a:rPr>
              <a:t>slides</a:t>
            </a:r>
            <a:r>
              <a:rPr lang="zh-CN" altLang="en-US" sz="2700" dirty="0">
                <a:latin typeface="Abadi MT Condensed Light" panose="020B0306030101010103" pitchFamily="34" charset="77"/>
              </a:rPr>
              <a:t> </a:t>
            </a:r>
            <a:r>
              <a:rPr lang="en-US" altLang="zh-CN" sz="2700" dirty="0">
                <a:latin typeface="Abadi MT Condensed Light" panose="020B0306030101010103" pitchFamily="34" charset="77"/>
              </a:rPr>
              <a:t>belong</a:t>
            </a:r>
            <a:r>
              <a:rPr lang="zh-CN" altLang="en-US" sz="2700" dirty="0">
                <a:latin typeface="Abadi MT Condensed Light" panose="020B0306030101010103" pitchFamily="34" charset="77"/>
              </a:rPr>
              <a:t> </a:t>
            </a:r>
            <a:r>
              <a:rPr lang="en-US" altLang="zh-CN" sz="2700" dirty="0">
                <a:latin typeface="Abadi MT Condensed Light" panose="020B0306030101010103" pitchFamily="34" charset="77"/>
              </a:rPr>
              <a:t>to</a:t>
            </a:r>
            <a:r>
              <a:rPr lang="zh-CN" altLang="en-US" sz="2700" dirty="0">
                <a:latin typeface="Abadi MT Condensed Light" panose="020B0306030101010103" pitchFamily="34" charset="77"/>
              </a:rPr>
              <a:t> </a:t>
            </a:r>
            <a:r>
              <a:rPr lang="en-US" altLang="zh-CN" sz="2700" dirty="0" err="1">
                <a:latin typeface="Abadi MT Condensed Light" panose="020B0306030101010103" pitchFamily="34" charset="77"/>
              </a:rPr>
              <a:t>Muskan</a:t>
            </a:r>
            <a:r>
              <a:rPr lang="en-US" altLang="zh-CN" sz="2700" dirty="0">
                <a:latin typeface="Abadi MT Condensed Light" panose="020B0306030101010103" pitchFamily="34" charset="77"/>
              </a:rPr>
              <a:t> </a:t>
            </a:r>
            <a:r>
              <a:rPr lang="en-US" altLang="zh-CN" sz="2700" dirty="0" err="1">
                <a:latin typeface="Abadi MT Condensed Light" panose="020B0306030101010103" pitchFamily="34" charset="77"/>
              </a:rPr>
              <a:t>Soni</a:t>
            </a:r>
            <a:endParaRPr lang="en-US" dirty="0">
              <a:latin typeface="Abadi MT Condensed Light" panose="020B0306030101010103" pitchFamily="34" charset="77"/>
            </a:endParaRPr>
          </a:p>
        </p:txBody>
      </p:sp>
      <p:sp>
        <p:nvSpPr>
          <p:cNvPr id="3" name="TextBox 2">
            <a:extLst>
              <a:ext uri="{FF2B5EF4-FFF2-40B4-BE49-F238E27FC236}">
                <a16:creationId xmlns:a16="http://schemas.microsoft.com/office/drawing/2014/main" id="{8DFA289C-8E1B-53BF-B8E7-89C16B724083}"/>
              </a:ext>
            </a:extLst>
          </p:cNvPr>
          <p:cNvSpPr txBox="1"/>
          <p:nvPr/>
        </p:nvSpPr>
        <p:spPr>
          <a:xfrm>
            <a:off x="4162697" y="1062446"/>
            <a:ext cx="184731" cy="369332"/>
          </a:xfrm>
          <a:prstGeom prst="rect">
            <a:avLst/>
          </a:prstGeom>
          <a:noFill/>
        </p:spPr>
        <p:txBody>
          <a:bodyPr wrap="square" rtlCol="0">
            <a:spAutoFit/>
          </a:bodyPr>
          <a:lstStyle/>
          <a:p>
            <a:endParaRPr lang="en-US">
              <a:latin typeface="Abadi MT Condensed Light" panose="020B0306030101010103" pitchFamily="34" charset="77"/>
            </a:endParaRPr>
          </a:p>
        </p:txBody>
      </p:sp>
    </p:spTree>
    <p:extLst>
      <p:ext uri="{BB962C8B-B14F-4D97-AF65-F5344CB8AC3E}">
        <p14:creationId xmlns:p14="http://schemas.microsoft.com/office/powerpoint/2010/main" val="12961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11A6-2601-8216-CCDB-6BA0310BE3B6}"/>
              </a:ext>
            </a:extLst>
          </p:cNvPr>
          <p:cNvSpPr>
            <a:spLocks noGrp="1"/>
          </p:cNvSpPr>
          <p:nvPr>
            <p:ph type="title"/>
          </p:nvPr>
        </p:nvSpPr>
        <p:spPr/>
        <p:txBody>
          <a:bodyPr/>
          <a:lstStyle/>
          <a:p>
            <a:r>
              <a:rPr lang="en-US" sz="4400" spc="-5" dirty="0">
                <a:latin typeface="Abadi MT Condensed Light" panose="020B0306030101010103" pitchFamily="34" charset="77"/>
              </a:rPr>
              <a:t>Types</a:t>
            </a:r>
            <a:r>
              <a:rPr lang="en-US" sz="4400" spc="-30" dirty="0">
                <a:latin typeface="Abadi MT Condensed Light" panose="020B0306030101010103" pitchFamily="34" charset="77"/>
              </a:rPr>
              <a:t> </a:t>
            </a:r>
            <a:r>
              <a:rPr lang="en-US" sz="4400" spc="-5" dirty="0">
                <a:latin typeface="Abadi MT Condensed Light" panose="020B0306030101010103" pitchFamily="34" charset="77"/>
              </a:rPr>
              <a:t>of</a:t>
            </a:r>
            <a:r>
              <a:rPr lang="en-US" sz="4400" spc="-15" dirty="0">
                <a:latin typeface="Abadi MT Condensed Light" panose="020B0306030101010103" pitchFamily="34" charset="77"/>
              </a:rPr>
              <a:t> </a:t>
            </a:r>
            <a:r>
              <a:rPr lang="en-US" altLang="zh-CN" spc="-5" dirty="0">
                <a:latin typeface="Abadi MT Condensed Light" panose="020B0306030101010103" pitchFamily="34" charset="77"/>
              </a:rPr>
              <a:t>B</a:t>
            </a:r>
            <a:r>
              <a:rPr lang="en-US" sz="4400" spc="-5" dirty="0">
                <a:latin typeface="Abadi MT Condensed Light" panose="020B0306030101010103" pitchFamily="34" charset="77"/>
              </a:rPr>
              <a:t>ackups</a:t>
            </a:r>
            <a:endParaRPr lang="en-US" dirty="0"/>
          </a:p>
        </p:txBody>
      </p:sp>
      <p:sp>
        <p:nvSpPr>
          <p:cNvPr id="3" name="Content Placeholder 2">
            <a:extLst>
              <a:ext uri="{FF2B5EF4-FFF2-40B4-BE49-F238E27FC236}">
                <a16:creationId xmlns:a16="http://schemas.microsoft.com/office/drawing/2014/main" id="{BC2F53FB-E54D-6083-B49A-9AA9A34058E6}"/>
              </a:ext>
            </a:extLst>
          </p:cNvPr>
          <p:cNvSpPr>
            <a:spLocks noGrp="1"/>
          </p:cNvSpPr>
          <p:nvPr>
            <p:ph idx="1"/>
          </p:nvPr>
        </p:nvSpPr>
        <p:spPr/>
        <p:txBody>
          <a:bodyPr/>
          <a:lstStyle/>
          <a:p>
            <a:pPr marL="355600" indent="-342900">
              <a:spcBef>
                <a:spcPts val="765"/>
              </a:spcBef>
              <a:buClr>
                <a:schemeClr val="tx1"/>
              </a:buClr>
              <a:buSzPct val="120312"/>
              <a:buChar char="•"/>
              <a:tabLst>
                <a:tab pos="355600" algn="l"/>
              </a:tabLst>
            </a:pPr>
            <a:r>
              <a:rPr lang="en-US" sz="2800" spc="-5" dirty="0">
                <a:latin typeface="Abadi MT Condensed Light" panose="020B0306030101010103" pitchFamily="34" charset="77"/>
                <a:cs typeface="Tahoma"/>
              </a:rPr>
              <a:t>Full</a:t>
            </a:r>
            <a:r>
              <a:rPr lang="en-US" sz="2800" spc="-2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backups</a:t>
            </a:r>
          </a:p>
          <a:p>
            <a:pPr marL="355600" indent="-342900">
              <a:spcBef>
                <a:spcPts val="770"/>
              </a:spcBef>
              <a:buClr>
                <a:schemeClr val="tx1"/>
              </a:buClr>
              <a:buSzPct val="120312"/>
              <a:buChar char="•"/>
              <a:tabLst>
                <a:tab pos="355600" algn="l"/>
              </a:tabLst>
            </a:pPr>
            <a:r>
              <a:rPr lang="en-US" sz="2800" spc="-5" dirty="0">
                <a:latin typeface="Abadi MT Condensed Light" panose="020B0306030101010103" pitchFamily="34" charset="77"/>
                <a:cs typeface="Tahoma"/>
              </a:rPr>
              <a:t>Differential</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backups</a:t>
            </a:r>
          </a:p>
          <a:p>
            <a:pPr marL="355600" indent="-342900">
              <a:spcBef>
                <a:spcPts val="770"/>
              </a:spcBef>
              <a:buClr>
                <a:schemeClr val="tx1"/>
              </a:buClr>
              <a:buSzPct val="120312"/>
              <a:buChar char="•"/>
              <a:tabLst>
                <a:tab pos="355600" algn="l"/>
              </a:tabLst>
            </a:pPr>
            <a:r>
              <a:rPr lang="en-US" sz="2800" dirty="0">
                <a:latin typeface="Abadi MT Condensed Light" panose="020B0306030101010103" pitchFamily="34" charset="77"/>
                <a:cs typeface="Tahoma"/>
              </a:rPr>
              <a:t>Incremental</a:t>
            </a:r>
            <a:r>
              <a:rPr lang="en-US" sz="2800" spc="-4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backups</a:t>
            </a:r>
          </a:p>
          <a:p>
            <a:pPr marL="0" indent="0">
              <a:buNone/>
            </a:pPr>
            <a:endParaRPr lang="en-US" dirty="0"/>
          </a:p>
        </p:txBody>
      </p:sp>
    </p:spTree>
    <p:extLst>
      <p:ext uri="{BB962C8B-B14F-4D97-AF65-F5344CB8AC3E}">
        <p14:creationId xmlns:p14="http://schemas.microsoft.com/office/powerpoint/2010/main" val="236708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B405-1E9C-08A8-D69D-1E97BE3405A6}"/>
              </a:ext>
            </a:extLst>
          </p:cNvPr>
          <p:cNvSpPr>
            <a:spLocks noGrp="1"/>
          </p:cNvSpPr>
          <p:nvPr>
            <p:ph type="title"/>
          </p:nvPr>
        </p:nvSpPr>
        <p:spPr/>
        <p:txBody>
          <a:bodyPr/>
          <a:lstStyle/>
          <a:p>
            <a:r>
              <a:rPr lang="en-US" sz="4400" spc="-10" dirty="0">
                <a:latin typeface="Abadi MT Condensed Light" panose="020B0306030101010103" pitchFamily="34" charset="77"/>
              </a:rPr>
              <a:t>Full</a:t>
            </a:r>
            <a:r>
              <a:rPr lang="en-US" sz="4400" spc="-65" dirty="0">
                <a:latin typeface="Abadi MT Condensed Light" panose="020B0306030101010103" pitchFamily="34" charset="77"/>
              </a:rPr>
              <a:t> </a:t>
            </a:r>
            <a:r>
              <a:rPr lang="en-US" altLang="zh-CN" spc="-5" dirty="0">
                <a:latin typeface="Abadi MT Condensed Light" panose="020B0306030101010103" pitchFamily="34" charset="77"/>
              </a:rPr>
              <a:t>B</a:t>
            </a:r>
            <a:r>
              <a:rPr lang="en-US" sz="4400" spc="-5" dirty="0">
                <a:latin typeface="Abadi MT Condensed Light" panose="020B0306030101010103" pitchFamily="34" charset="77"/>
              </a:rPr>
              <a:t>ackups</a:t>
            </a:r>
            <a:endParaRPr lang="en-US" dirty="0"/>
          </a:p>
        </p:txBody>
      </p:sp>
      <p:sp>
        <p:nvSpPr>
          <p:cNvPr id="3" name="Content Placeholder 2">
            <a:extLst>
              <a:ext uri="{FF2B5EF4-FFF2-40B4-BE49-F238E27FC236}">
                <a16:creationId xmlns:a16="http://schemas.microsoft.com/office/drawing/2014/main" id="{7A3730D4-05CF-34FB-BC3D-067209717DCB}"/>
              </a:ext>
            </a:extLst>
          </p:cNvPr>
          <p:cNvSpPr>
            <a:spLocks noGrp="1"/>
          </p:cNvSpPr>
          <p:nvPr>
            <p:ph idx="1"/>
          </p:nvPr>
        </p:nvSpPr>
        <p:spPr/>
        <p:txBody>
          <a:bodyPr/>
          <a:lstStyle/>
          <a:p>
            <a:pPr marL="0" indent="0">
              <a:buNone/>
            </a:pPr>
            <a:r>
              <a:rPr lang="en-US" altLang="zh-CN" spc="-5" dirty="0">
                <a:latin typeface="Abadi MT Condensed Light" panose="020B0306030101010103" pitchFamily="34" charset="77"/>
                <a:cs typeface="Tahoma"/>
              </a:rPr>
              <a:t>F</a:t>
            </a:r>
            <a:r>
              <a:rPr lang="en-US" sz="2800" spc="-10" dirty="0">
                <a:latin typeface="Abadi MT Condensed Light" panose="020B0306030101010103" pitchFamily="34" charset="77"/>
                <a:cs typeface="Tahoma"/>
              </a:rPr>
              <a:t>ull </a:t>
            </a:r>
            <a:r>
              <a:rPr lang="en-US" sz="2800" spc="-5" dirty="0">
                <a:latin typeface="Abadi MT Condensed Light" panose="020B0306030101010103" pitchFamily="34" charset="77"/>
                <a:cs typeface="Tahoma"/>
              </a:rPr>
              <a:t>and</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complete</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of</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entire</a:t>
            </a:r>
            <a:r>
              <a:rPr lang="en-US" sz="2800" spc="2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system</a:t>
            </a:r>
            <a:endParaRPr lang="en-US" sz="2800" dirty="0">
              <a:latin typeface="Abadi MT Condensed Light" panose="020B0306030101010103" pitchFamily="34" charset="77"/>
              <a:cs typeface="Tahoma"/>
            </a:endParaRPr>
          </a:p>
          <a:p>
            <a:endParaRPr lang="en-US" dirty="0"/>
          </a:p>
        </p:txBody>
      </p:sp>
      <p:pic>
        <p:nvPicPr>
          <p:cNvPr id="4" name="object 7">
            <a:extLst>
              <a:ext uri="{FF2B5EF4-FFF2-40B4-BE49-F238E27FC236}">
                <a16:creationId xmlns:a16="http://schemas.microsoft.com/office/drawing/2014/main" id="{D5CD8B6D-48ED-8BCA-FCC2-FB8C7E9955D6}"/>
              </a:ext>
            </a:extLst>
          </p:cNvPr>
          <p:cNvPicPr/>
          <p:nvPr/>
        </p:nvPicPr>
        <p:blipFill>
          <a:blip r:embed="rId2" cstate="print"/>
          <a:stretch>
            <a:fillRect/>
          </a:stretch>
        </p:blipFill>
        <p:spPr>
          <a:xfrm>
            <a:off x="7886701" y="2883407"/>
            <a:ext cx="210311" cy="620268"/>
          </a:xfrm>
          <a:prstGeom prst="rect">
            <a:avLst/>
          </a:prstGeom>
        </p:spPr>
      </p:pic>
      <p:pic>
        <p:nvPicPr>
          <p:cNvPr id="5" name="object 8">
            <a:extLst>
              <a:ext uri="{FF2B5EF4-FFF2-40B4-BE49-F238E27FC236}">
                <a16:creationId xmlns:a16="http://schemas.microsoft.com/office/drawing/2014/main" id="{E6798899-0CB3-5097-DAD5-9B29EE4EBD96}"/>
              </a:ext>
            </a:extLst>
          </p:cNvPr>
          <p:cNvPicPr/>
          <p:nvPr/>
        </p:nvPicPr>
        <p:blipFill>
          <a:blip r:embed="rId3" cstate="print"/>
          <a:stretch>
            <a:fillRect/>
          </a:stretch>
        </p:blipFill>
        <p:spPr>
          <a:xfrm>
            <a:off x="9852659" y="2886455"/>
            <a:ext cx="239268" cy="620268"/>
          </a:xfrm>
          <a:prstGeom prst="rect">
            <a:avLst/>
          </a:prstGeom>
        </p:spPr>
      </p:pic>
      <p:pic>
        <p:nvPicPr>
          <p:cNvPr id="6" name="object 9">
            <a:extLst>
              <a:ext uri="{FF2B5EF4-FFF2-40B4-BE49-F238E27FC236}">
                <a16:creationId xmlns:a16="http://schemas.microsoft.com/office/drawing/2014/main" id="{6D144BCC-8D76-423C-9548-A5F6E1C5AB15}"/>
              </a:ext>
            </a:extLst>
          </p:cNvPr>
          <p:cNvPicPr/>
          <p:nvPr/>
        </p:nvPicPr>
        <p:blipFill>
          <a:blip r:embed="rId4" cstate="print"/>
          <a:stretch>
            <a:fillRect/>
          </a:stretch>
        </p:blipFill>
        <p:spPr>
          <a:xfrm>
            <a:off x="1863852" y="2881883"/>
            <a:ext cx="214884" cy="620268"/>
          </a:xfrm>
          <a:prstGeom prst="rect">
            <a:avLst/>
          </a:prstGeom>
        </p:spPr>
      </p:pic>
      <p:pic>
        <p:nvPicPr>
          <p:cNvPr id="7" name="object 10">
            <a:extLst>
              <a:ext uri="{FF2B5EF4-FFF2-40B4-BE49-F238E27FC236}">
                <a16:creationId xmlns:a16="http://schemas.microsoft.com/office/drawing/2014/main" id="{C85AAC24-E91F-6E3C-278B-551AA99AE4DB}"/>
              </a:ext>
            </a:extLst>
          </p:cNvPr>
          <p:cNvPicPr/>
          <p:nvPr/>
        </p:nvPicPr>
        <p:blipFill>
          <a:blip r:embed="rId5" cstate="print"/>
          <a:stretch>
            <a:fillRect/>
          </a:stretch>
        </p:blipFill>
        <p:spPr>
          <a:xfrm>
            <a:off x="3867912" y="2881883"/>
            <a:ext cx="216407" cy="620268"/>
          </a:xfrm>
          <a:prstGeom prst="rect">
            <a:avLst/>
          </a:prstGeom>
        </p:spPr>
      </p:pic>
      <p:graphicFrame>
        <p:nvGraphicFramePr>
          <p:cNvPr id="8" name="object 11">
            <a:extLst>
              <a:ext uri="{FF2B5EF4-FFF2-40B4-BE49-F238E27FC236}">
                <a16:creationId xmlns:a16="http://schemas.microsoft.com/office/drawing/2014/main" id="{AE0B5FB7-088A-3B08-56D1-FAB84F339176}"/>
              </a:ext>
            </a:extLst>
          </p:cNvPr>
          <p:cNvGraphicFramePr>
            <a:graphicFrameLocks noGrp="1"/>
          </p:cNvGraphicFramePr>
          <p:nvPr/>
        </p:nvGraphicFramePr>
        <p:xfrm>
          <a:off x="1733550" y="2863595"/>
          <a:ext cx="8481693" cy="629412"/>
        </p:xfrm>
        <a:graphic>
          <a:graphicData uri="http://schemas.openxmlformats.org/drawingml/2006/table">
            <a:tbl>
              <a:tblPr firstRow="1" bandRow="1">
                <a:tableStyleId>{2D5ABB26-0587-4C30-8999-92F81FD0307C}</a:tableStyleId>
              </a:tblPr>
              <a:tblGrid>
                <a:gridCol w="114300">
                  <a:extLst>
                    <a:ext uri="{9D8B030D-6E8A-4147-A177-3AD203B41FA5}">
                      <a16:colId xmlns:a16="http://schemas.microsoft.com/office/drawing/2014/main" val="20000"/>
                    </a:ext>
                  </a:extLst>
                </a:gridCol>
                <a:gridCol w="210185">
                  <a:extLst>
                    <a:ext uri="{9D8B030D-6E8A-4147-A177-3AD203B41FA5}">
                      <a16:colId xmlns:a16="http://schemas.microsoft.com/office/drawing/2014/main" val="20001"/>
                    </a:ext>
                  </a:extLst>
                </a:gridCol>
                <a:gridCol w="179641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796415">
                  <a:extLst>
                    <a:ext uri="{9D8B030D-6E8A-4147-A177-3AD203B41FA5}">
                      <a16:colId xmlns:a16="http://schemas.microsoft.com/office/drawing/2014/main" val="20004"/>
                    </a:ext>
                  </a:extLst>
                </a:gridCol>
                <a:gridCol w="210185">
                  <a:extLst>
                    <a:ext uri="{9D8B030D-6E8A-4147-A177-3AD203B41FA5}">
                      <a16:colId xmlns:a16="http://schemas.microsoft.com/office/drawing/2014/main" val="20005"/>
                    </a:ext>
                  </a:extLst>
                </a:gridCol>
                <a:gridCol w="1796414">
                  <a:extLst>
                    <a:ext uri="{9D8B030D-6E8A-4147-A177-3AD203B41FA5}">
                      <a16:colId xmlns:a16="http://schemas.microsoft.com/office/drawing/2014/main" val="20006"/>
                    </a:ext>
                  </a:extLst>
                </a:gridCol>
                <a:gridCol w="210185">
                  <a:extLst>
                    <a:ext uri="{9D8B030D-6E8A-4147-A177-3AD203B41FA5}">
                      <a16:colId xmlns:a16="http://schemas.microsoft.com/office/drawing/2014/main" val="20007"/>
                    </a:ext>
                  </a:extLst>
                </a:gridCol>
                <a:gridCol w="1781175">
                  <a:extLst>
                    <a:ext uri="{9D8B030D-6E8A-4147-A177-3AD203B41FA5}">
                      <a16:colId xmlns:a16="http://schemas.microsoft.com/office/drawing/2014/main" val="20008"/>
                    </a:ext>
                  </a:extLst>
                </a:gridCol>
                <a:gridCol w="212725">
                  <a:extLst>
                    <a:ext uri="{9D8B030D-6E8A-4147-A177-3AD203B41FA5}">
                      <a16:colId xmlns:a16="http://schemas.microsoft.com/office/drawing/2014/main" val="20009"/>
                    </a:ext>
                  </a:extLst>
                </a:gridCol>
                <a:gridCol w="145415">
                  <a:extLst>
                    <a:ext uri="{9D8B030D-6E8A-4147-A177-3AD203B41FA5}">
                      <a16:colId xmlns:a16="http://schemas.microsoft.com/office/drawing/2014/main" val="20010"/>
                    </a:ext>
                  </a:extLst>
                </a:gridCol>
              </a:tblGrid>
              <a:tr h="629412">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CCCCCC"/>
                    </a:solidFill>
                  </a:tcPr>
                </a:tc>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tcPr>
                </a:tc>
                <a:tc>
                  <a:txBody>
                    <a:bodyPr/>
                    <a:lstStyle/>
                    <a:p>
                      <a:pPr>
                        <a:lnSpc>
                          <a:spcPct val="100000"/>
                        </a:lnSpc>
                      </a:pPr>
                      <a:endParaRPr sz="2500" dirty="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CCCCCC"/>
                    </a:solidFill>
                  </a:tcPr>
                </a:tc>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tcPr>
                </a:tc>
                <a:tc>
                  <a:txBody>
                    <a:bodyPr/>
                    <a:lstStyle/>
                    <a:p>
                      <a:pPr>
                        <a:lnSpc>
                          <a:spcPct val="100000"/>
                        </a:lnSpc>
                      </a:pPr>
                      <a:endParaRPr sz="2500" dirty="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CCCCCC"/>
                    </a:solidFill>
                  </a:tcPr>
                </a:tc>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CCCCCC"/>
                    </a:solidFill>
                  </a:tcPr>
                </a:tc>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CCCCCC"/>
                    </a:solidFill>
                  </a:tcPr>
                </a:tc>
                <a:tc>
                  <a:txBody>
                    <a:bodyPr/>
                    <a:lstStyle/>
                    <a:p>
                      <a:pPr>
                        <a:lnSpc>
                          <a:spcPct val="100000"/>
                        </a:lnSpc>
                      </a:pPr>
                      <a:endParaRPr sz="2500">
                        <a:latin typeface="Times New Roman"/>
                        <a:cs typeface="Times New Roman"/>
                      </a:endParaRPr>
                    </a:p>
                  </a:txBody>
                  <a:tcPr marL="0" marR="0" marT="0" marB="0">
                    <a:lnT w="38100">
                      <a:solidFill>
                        <a:srgbClr val="000000"/>
                      </a:solidFill>
                      <a:prstDash val="solid"/>
                    </a:lnT>
                    <a:lnB w="38100">
                      <a:solidFill>
                        <a:srgbClr val="000000"/>
                      </a:solidFill>
                      <a:prstDash val="solid"/>
                    </a:lnB>
                  </a:tcPr>
                </a:tc>
                <a:tc>
                  <a:txBody>
                    <a:bodyPr/>
                    <a:lstStyle/>
                    <a:p>
                      <a:pPr>
                        <a:lnSpc>
                          <a:spcPct val="100000"/>
                        </a:lnSpc>
                      </a:pPr>
                      <a:endParaRPr sz="2500" dirty="0">
                        <a:latin typeface="Times New Roman"/>
                        <a:cs typeface="Times New Roman"/>
                      </a:endParaRPr>
                    </a:p>
                  </a:txBody>
                  <a:tcPr marL="0" marR="0" marT="0" marB="0">
                    <a:lnT w="38100">
                      <a:solidFill>
                        <a:srgbClr val="000000"/>
                      </a:solidFill>
                      <a:prstDash val="solid"/>
                    </a:lnT>
                    <a:lnB w="38100">
                      <a:solidFill>
                        <a:srgbClr val="000000"/>
                      </a:solidFill>
                      <a:prstDash val="solid"/>
                    </a:lnB>
                    <a:solidFill>
                      <a:srgbClr val="CCCCCC"/>
                    </a:solidFill>
                  </a:tcPr>
                </a:tc>
                <a:extLst>
                  <a:ext uri="{0D108BD9-81ED-4DB2-BD59-A6C34878D82A}">
                    <a16:rowId xmlns:a16="http://schemas.microsoft.com/office/drawing/2014/main" val="10000"/>
                  </a:ext>
                </a:extLst>
              </a:tr>
            </a:tbl>
          </a:graphicData>
        </a:graphic>
      </p:graphicFrame>
      <p:pic>
        <p:nvPicPr>
          <p:cNvPr id="9" name="object 13">
            <a:extLst>
              <a:ext uri="{FF2B5EF4-FFF2-40B4-BE49-F238E27FC236}">
                <a16:creationId xmlns:a16="http://schemas.microsoft.com/office/drawing/2014/main" id="{EC1D27C8-17A7-BEB0-5C87-D53DB39488A5}"/>
              </a:ext>
            </a:extLst>
          </p:cNvPr>
          <p:cNvPicPr/>
          <p:nvPr/>
        </p:nvPicPr>
        <p:blipFill>
          <a:blip r:embed="rId6" cstate="print"/>
          <a:stretch>
            <a:fillRect/>
          </a:stretch>
        </p:blipFill>
        <p:spPr>
          <a:xfrm>
            <a:off x="5879591" y="2884932"/>
            <a:ext cx="210312" cy="620268"/>
          </a:xfrm>
          <a:prstGeom prst="rect">
            <a:avLst/>
          </a:prstGeom>
        </p:spPr>
      </p:pic>
      <p:sp>
        <p:nvSpPr>
          <p:cNvPr id="10" name="object 14">
            <a:extLst>
              <a:ext uri="{FF2B5EF4-FFF2-40B4-BE49-F238E27FC236}">
                <a16:creationId xmlns:a16="http://schemas.microsoft.com/office/drawing/2014/main" id="{C5D07D7B-FBBA-39C6-602C-56998962B1ED}"/>
              </a:ext>
            </a:extLst>
          </p:cNvPr>
          <p:cNvSpPr txBox="1"/>
          <p:nvPr/>
        </p:nvSpPr>
        <p:spPr>
          <a:xfrm>
            <a:off x="1892300" y="3497960"/>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dirty="0">
              <a:latin typeface="Abadi MT Condensed Light" panose="020B0306030101010103" pitchFamily="34" charset="77"/>
              <a:cs typeface="Verdana"/>
            </a:endParaRPr>
          </a:p>
        </p:txBody>
      </p:sp>
      <p:sp>
        <p:nvSpPr>
          <p:cNvPr id="11" name="object 15">
            <a:extLst>
              <a:ext uri="{FF2B5EF4-FFF2-40B4-BE49-F238E27FC236}">
                <a16:creationId xmlns:a16="http://schemas.microsoft.com/office/drawing/2014/main" id="{B5DFC063-4A22-0684-75B7-5D091604E0AE}"/>
              </a:ext>
            </a:extLst>
          </p:cNvPr>
          <p:cNvSpPr txBox="1"/>
          <p:nvPr/>
        </p:nvSpPr>
        <p:spPr>
          <a:xfrm>
            <a:off x="3891152" y="3497960"/>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12" name="object 16">
            <a:extLst>
              <a:ext uri="{FF2B5EF4-FFF2-40B4-BE49-F238E27FC236}">
                <a16:creationId xmlns:a16="http://schemas.microsoft.com/office/drawing/2014/main" id="{5F224F8B-D533-C6C5-7008-CCEEF02743A6}"/>
              </a:ext>
            </a:extLst>
          </p:cNvPr>
          <p:cNvSpPr txBox="1"/>
          <p:nvPr/>
        </p:nvSpPr>
        <p:spPr>
          <a:xfrm>
            <a:off x="5901309" y="3497960"/>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13" name="object 17">
            <a:extLst>
              <a:ext uri="{FF2B5EF4-FFF2-40B4-BE49-F238E27FC236}">
                <a16:creationId xmlns:a16="http://schemas.microsoft.com/office/drawing/2014/main" id="{F7544DFE-DC66-795F-FE58-D83EE366778A}"/>
              </a:ext>
            </a:extLst>
          </p:cNvPr>
          <p:cNvSpPr txBox="1"/>
          <p:nvPr/>
        </p:nvSpPr>
        <p:spPr>
          <a:xfrm>
            <a:off x="7922514" y="3497960"/>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14" name="object 18">
            <a:extLst>
              <a:ext uri="{FF2B5EF4-FFF2-40B4-BE49-F238E27FC236}">
                <a16:creationId xmlns:a16="http://schemas.microsoft.com/office/drawing/2014/main" id="{A10DB904-A17B-676B-A7EF-EA293273D068}"/>
              </a:ext>
            </a:extLst>
          </p:cNvPr>
          <p:cNvSpPr txBox="1"/>
          <p:nvPr/>
        </p:nvSpPr>
        <p:spPr>
          <a:xfrm>
            <a:off x="9911842" y="3497960"/>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Tree>
    <p:extLst>
      <p:ext uri="{BB962C8B-B14F-4D97-AF65-F5344CB8AC3E}">
        <p14:creationId xmlns:p14="http://schemas.microsoft.com/office/powerpoint/2010/main" val="420147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E0F4-A791-36E5-CA49-16933D21A6BA}"/>
              </a:ext>
            </a:extLst>
          </p:cNvPr>
          <p:cNvSpPr>
            <a:spLocks noGrp="1"/>
          </p:cNvSpPr>
          <p:nvPr>
            <p:ph type="title"/>
          </p:nvPr>
        </p:nvSpPr>
        <p:spPr/>
        <p:txBody>
          <a:bodyPr/>
          <a:lstStyle/>
          <a:p>
            <a:r>
              <a:rPr lang="en-US" spc="-5" dirty="0">
                <a:latin typeface="Abadi MT Condensed Light" panose="020B0306030101010103" pitchFamily="34" charset="77"/>
              </a:rPr>
              <a:t>Differential</a:t>
            </a:r>
            <a:r>
              <a:rPr lang="en-US" spc="-90" dirty="0">
                <a:latin typeface="Abadi MT Condensed Light" panose="020B0306030101010103" pitchFamily="34" charset="77"/>
              </a:rPr>
              <a:t> </a:t>
            </a:r>
            <a:r>
              <a:rPr lang="en-US" altLang="zh-CN" spc="-90" dirty="0">
                <a:latin typeface="Abadi MT Condensed Light" panose="020B0306030101010103" pitchFamily="34" charset="77"/>
              </a:rPr>
              <a:t>B</a:t>
            </a:r>
            <a:r>
              <a:rPr lang="en-US" dirty="0">
                <a:latin typeface="Abadi MT Condensed Light" panose="020B0306030101010103" pitchFamily="34" charset="77"/>
              </a:rPr>
              <a:t>ackups</a:t>
            </a:r>
            <a:endParaRPr lang="en-US" dirty="0"/>
          </a:p>
        </p:txBody>
      </p:sp>
      <p:sp>
        <p:nvSpPr>
          <p:cNvPr id="3" name="Content Placeholder 2">
            <a:extLst>
              <a:ext uri="{FF2B5EF4-FFF2-40B4-BE49-F238E27FC236}">
                <a16:creationId xmlns:a16="http://schemas.microsoft.com/office/drawing/2014/main" id="{647883E7-C09C-9A18-90A2-5285D0402FA1}"/>
              </a:ext>
            </a:extLst>
          </p:cNvPr>
          <p:cNvSpPr>
            <a:spLocks noGrp="1"/>
          </p:cNvSpPr>
          <p:nvPr>
            <p:ph idx="1"/>
          </p:nvPr>
        </p:nvSpPr>
        <p:spPr/>
        <p:txBody>
          <a:bodyPr/>
          <a:lstStyle/>
          <a:p>
            <a:pPr marL="0" indent="0">
              <a:buNone/>
            </a:pPr>
            <a:r>
              <a:rPr lang="en-US" altLang="zh-CN" sz="2800" spc="-5" dirty="0">
                <a:latin typeface="Abadi MT Condensed Light" panose="020B0306030101010103" pitchFamily="34" charset="77"/>
                <a:cs typeface="Tahoma"/>
              </a:rPr>
              <a:t>S</a:t>
            </a:r>
            <a:r>
              <a:rPr lang="en-US" sz="2800" spc="-10" dirty="0">
                <a:latin typeface="Abadi MT Condensed Light" panose="020B0306030101010103" pitchFamily="34" charset="77"/>
                <a:cs typeface="Tahoma"/>
              </a:rPr>
              <a:t>torage </a:t>
            </a:r>
            <a:r>
              <a:rPr lang="en-US" sz="2800" spc="-5" dirty="0">
                <a:latin typeface="Abadi MT Condensed Light" panose="020B0306030101010103" pitchFamily="34" charset="77"/>
                <a:cs typeface="Tahoma"/>
              </a:rPr>
              <a:t>of all </a:t>
            </a:r>
            <a:r>
              <a:rPr lang="en-US" sz="2800" spc="-10" dirty="0">
                <a:latin typeface="Abadi MT Condensed Light" panose="020B0306030101010103" pitchFamily="34" charset="77"/>
                <a:cs typeface="Tahoma"/>
              </a:rPr>
              <a:t>files that </a:t>
            </a:r>
            <a:r>
              <a:rPr lang="en-US" sz="2800" spc="-5" dirty="0">
                <a:latin typeface="Abadi MT Condensed Light" panose="020B0306030101010103" pitchFamily="34" charset="77"/>
                <a:cs typeface="Tahoma"/>
              </a:rPr>
              <a:t>have changed or been </a:t>
            </a:r>
            <a:r>
              <a:rPr lang="en-US" sz="2800" spc="-86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added</a:t>
            </a:r>
            <a:r>
              <a:rPr lang="en-US" sz="2800" spc="1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since</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last</a:t>
            </a:r>
            <a:r>
              <a:rPr lang="en-US" sz="2800" spc="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full</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endParaRPr lang="en-US" sz="2800" dirty="0">
              <a:latin typeface="Abadi MT Condensed Light" panose="020B0306030101010103" pitchFamily="34" charset="77"/>
              <a:cs typeface="Tahoma"/>
            </a:endParaRPr>
          </a:p>
          <a:p>
            <a:endParaRPr lang="en-US" dirty="0"/>
          </a:p>
        </p:txBody>
      </p:sp>
      <p:grpSp>
        <p:nvGrpSpPr>
          <p:cNvPr id="41" name="object 9">
            <a:extLst>
              <a:ext uri="{FF2B5EF4-FFF2-40B4-BE49-F238E27FC236}">
                <a16:creationId xmlns:a16="http://schemas.microsoft.com/office/drawing/2014/main" id="{12BE29D8-EBFB-7293-733C-06C152FC0422}"/>
              </a:ext>
            </a:extLst>
          </p:cNvPr>
          <p:cNvGrpSpPr/>
          <p:nvPr/>
        </p:nvGrpSpPr>
        <p:grpSpPr>
          <a:xfrm>
            <a:off x="1828801" y="3518915"/>
            <a:ext cx="8486775" cy="2186940"/>
            <a:chOff x="304800" y="3518915"/>
            <a:chExt cx="8486775" cy="2186940"/>
          </a:xfrm>
        </p:grpSpPr>
        <p:pic>
          <p:nvPicPr>
            <p:cNvPr id="42" name="object 10">
              <a:extLst>
                <a:ext uri="{FF2B5EF4-FFF2-40B4-BE49-F238E27FC236}">
                  <a16:creationId xmlns:a16="http://schemas.microsoft.com/office/drawing/2014/main" id="{4B8DBCFA-1719-0FBB-FD91-45032A3C0553}"/>
                </a:ext>
              </a:extLst>
            </p:cNvPr>
            <p:cNvPicPr/>
            <p:nvPr/>
          </p:nvPicPr>
          <p:blipFill>
            <a:blip r:embed="rId2" cstate="print"/>
            <a:stretch>
              <a:fillRect/>
            </a:stretch>
          </p:blipFill>
          <p:spPr>
            <a:xfrm>
              <a:off x="7874507" y="4056887"/>
              <a:ext cx="217931" cy="1629156"/>
            </a:xfrm>
            <a:prstGeom prst="rect">
              <a:avLst/>
            </a:prstGeom>
          </p:spPr>
        </p:pic>
        <p:pic>
          <p:nvPicPr>
            <p:cNvPr id="43" name="object 11">
              <a:extLst>
                <a:ext uri="{FF2B5EF4-FFF2-40B4-BE49-F238E27FC236}">
                  <a16:creationId xmlns:a16="http://schemas.microsoft.com/office/drawing/2014/main" id="{2FC046B7-A294-60F7-4846-77BC631EB2D0}"/>
                </a:ext>
              </a:extLst>
            </p:cNvPr>
            <p:cNvPicPr/>
            <p:nvPr/>
          </p:nvPicPr>
          <p:blipFill>
            <a:blip r:embed="rId3" cstate="print"/>
            <a:stretch>
              <a:fillRect/>
            </a:stretch>
          </p:blipFill>
          <p:spPr>
            <a:xfrm>
              <a:off x="7589519" y="4376927"/>
              <a:ext cx="213359" cy="1309116"/>
            </a:xfrm>
            <a:prstGeom prst="rect">
              <a:avLst/>
            </a:prstGeom>
          </p:spPr>
        </p:pic>
        <p:pic>
          <p:nvPicPr>
            <p:cNvPr id="44" name="object 12">
              <a:extLst>
                <a:ext uri="{FF2B5EF4-FFF2-40B4-BE49-F238E27FC236}">
                  <a16:creationId xmlns:a16="http://schemas.microsoft.com/office/drawing/2014/main" id="{6C5AE2E6-1AF1-348E-EBE3-2680078D07B9}"/>
                </a:ext>
              </a:extLst>
            </p:cNvPr>
            <p:cNvPicPr/>
            <p:nvPr/>
          </p:nvPicPr>
          <p:blipFill>
            <a:blip r:embed="rId4" cstate="print"/>
            <a:stretch>
              <a:fillRect/>
            </a:stretch>
          </p:blipFill>
          <p:spPr>
            <a:xfrm>
              <a:off x="7016495" y="4928615"/>
              <a:ext cx="211835" cy="708660"/>
            </a:xfrm>
            <a:prstGeom prst="rect">
              <a:avLst/>
            </a:prstGeom>
          </p:spPr>
        </p:pic>
        <p:pic>
          <p:nvPicPr>
            <p:cNvPr id="45" name="object 13">
              <a:extLst>
                <a:ext uri="{FF2B5EF4-FFF2-40B4-BE49-F238E27FC236}">
                  <a16:creationId xmlns:a16="http://schemas.microsoft.com/office/drawing/2014/main" id="{2741065D-1F03-088C-34C6-2A8DF63C8FBD}"/>
                </a:ext>
              </a:extLst>
            </p:cNvPr>
            <p:cNvPicPr/>
            <p:nvPr/>
          </p:nvPicPr>
          <p:blipFill>
            <a:blip r:embed="rId5" cstate="print"/>
            <a:stretch>
              <a:fillRect/>
            </a:stretch>
          </p:blipFill>
          <p:spPr>
            <a:xfrm>
              <a:off x="6722364" y="5259323"/>
              <a:ext cx="217931" cy="426719"/>
            </a:xfrm>
            <a:prstGeom prst="rect">
              <a:avLst/>
            </a:prstGeom>
          </p:spPr>
        </p:pic>
        <p:pic>
          <p:nvPicPr>
            <p:cNvPr id="46" name="object 14">
              <a:extLst>
                <a:ext uri="{FF2B5EF4-FFF2-40B4-BE49-F238E27FC236}">
                  <a16:creationId xmlns:a16="http://schemas.microsoft.com/office/drawing/2014/main" id="{107A4295-7393-C1FA-2BED-6C8BBEEE6E9E}"/>
                </a:ext>
              </a:extLst>
            </p:cNvPr>
            <p:cNvPicPr/>
            <p:nvPr/>
          </p:nvPicPr>
          <p:blipFill>
            <a:blip r:embed="rId6" cstate="print"/>
            <a:stretch>
              <a:fillRect/>
            </a:stretch>
          </p:blipFill>
          <p:spPr>
            <a:xfrm>
              <a:off x="6164579" y="3717035"/>
              <a:ext cx="210312" cy="1975103"/>
            </a:xfrm>
            <a:prstGeom prst="rect">
              <a:avLst/>
            </a:prstGeom>
          </p:spPr>
        </p:pic>
        <p:pic>
          <p:nvPicPr>
            <p:cNvPr id="47" name="object 15">
              <a:extLst>
                <a:ext uri="{FF2B5EF4-FFF2-40B4-BE49-F238E27FC236}">
                  <a16:creationId xmlns:a16="http://schemas.microsoft.com/office/drawing/2014/main" id="{BF42C994-5D0F-ED7E-38F4-D302848D70E1}"/>
                </a:ext>
              </a:extLst>
            </p:cNvPr>
            <p:cNvPicPr/>
            <p:nvPr/>
          </p:nvPicPr>
          <p:blipFill>
            <a:blip r:embed="rId7" cstate="print"/>
            <a:stretch>
              <a:fillRect/>
            </a:stretch>
          </p:blipFill>
          <p:spPr>
            <a:xfrm>
              <a:off x="5864352" y="4062983"/>
              <a:ext cx="237744" cy="1629155"/>
            </a:xfrm>
            <a:prstGeom prst="rect">
              <a:avLst/>
            </a:prstGeom>
          </p:spPr>
        </p:pic>
        <p:pic>
          <p:nvPicPr>
            <p:cNvPr id="48" name="object 16">
              <a:extLst>
                <a:ext uri="{FF2B5EF4-FFF2-40B4-BE49-F238E27FC236}">
                  <a16:creationId xmlns:a16="http://schemas.microsoft.com/office/drawing/2014/main" id="{13EEFC8D-8488-F657-D396-191A8AB381EB}"/>
                </a:ext>
              </a:extLst>
            </p:cNvPr>
            <p:cNvPicPr/>
            <p:nvPr/>
          </p:nvPicPr>
          <p:blipFill>
            <a:blip r:embed="rId8" cstate="print"/>
            <a:stretch>
              <a:fillRect/>
            </a:stretch>
          </p:blipFill>
          <p:spPr>
            <a:xfrm>
              <a:off x="5579364" y="4343399"/>
              <a:ext cx="217932" cy="1348740"/>
            </a:xfrm>
            <a:prstGeom prst="rect">
              <a:avLst/>
            </a:prstGeom>
          </p:spPr>
        </p:pic>
        <p:pic>
          <p:nvPicPr>
            <p:cNvPr id="49" name="object 17">
              <a:extLst>
                <a:ext uri="{FF2B5EF4-FFF2-40B4-BE49-F238E27FC236}">
                  <a16:creationId xmlns:a16="http://schemas.microsoft.com/office/drawing/2014/main" id="{8271880A-0AF7-4401-21AF-4F1A640482DF}"/>
                </a:ext>
              </a:extLst>
            </p:cNvPr>
            <p:cNvPicPr/>
            <p:nvPr/>
          </p:nvPicPr>
          <p:blipFill>
            <a:blip r:embed="rId9" cstate="print"/>
            <a:stretch>
              <a:fillRect/>
            </a:stretch>
          </p:blipFill>
          <p:spPr>
            <a:xfrm>
              <a:off x="5297423" y="4582667"/>
              <a:ext cx="210312" cy="1060704"/>
            </a:xfrm>
            <a:prstGeom prst="rect">
              <a:avLst/>
            </a:prstGeom>
          </p:spPr>
        </p:pic>
        <p:pic>
          <p:nvPicPr>
            <p:cNvPr id="50" name="object 18">
              <a:extLst>
                <a:ext uri="{FF2B5EF4-FFF2-40B4-BE49-F238E27FC236}">
                  <a16:creationId xmlns:a16="http://schemas.microsoft.com/office/drawing/2014/main" id="{9EF0A68D-C2B9-FE19-DCFE-4765C736C214}"/>
                </a:ext>
              </a:extLst>
            </p:cNvPr>
            <p:cNvPicPr/>
            <p:nvPr/>
          </p:nvPicPr>
          <p:blipFill>
            <a:blip r:embed="rId10" cstate="print"/>
            <a:stretch>
              <a:fillRect/>
            </a:stretch>
          </p:blipFill>
          <p:spPr>
            <a:xfrm>
              <a:off x="5006340" y="4934711"/>
              <a:ext cx="216408" cy="708660"/>
            </a:xfrm>
            <a:prstGeom prst="rect">
              <a:avLst/>
            </a:prstGeom>
          </p:spPr>
        </p:pic>
        <p:pic>
          <p:nvPicPr>
            <p:cNvPr id="51" name="object 19">
              <a:extLst>
                <a:ext uri="{FF2B5EF4-FFF2-40B4-BE49-F238E27FC236}">
                  <a16:creationId xmlns:a16="http://schemas.microsoft.com/office/drawing/2014/main" id="{246F61A0-F831-4373-B0A9-403A61160548}"/>
                </a:ext>
              </a:extLst>
            </p:cNvPr>
            <p:cNvPicPr/>
            <p:nvPr/>
          </p:nvPicPr>
          <p:blipFill>
            <a:blip r:embed="rId11" cstate="print"/>
            <a:stretch>
              <a:fillRect/>
            </a:stretch>
          </p:blipFill>
          <p:spPr>
            <a:xfrm>
              <a:off x="4719828" y="5269991"/>
              <a:ext cx="216408" cy="422147"/>
            </a:xfrm>
            <a:prstGeom prst="rect">
              <a:avLst/>
            </a:prstGeom>
          </p:spPr>
        </p:pic>
        <p:pic>
          <p:nvPicPr>
            <p:cNvPr id="52" name="object 20">
              <a:extLst>
                <a:ext uri="{FF2B5EF4-FFF2-40B4-BE49-F238E27FC236}">
                  <a16:creationId xmlns:a16="http://schemas.microsoft.com/office/drawing/2014/main" id="{0722A64E-C736-D895-2F5F-74AF5768EA83}"/>
                </a:ext>
              </a:extLst>
            </p:cNvPr>
            <p:cNvPicPr/>
            <p:nvPr/>
          </p:nvPicPr>
          <p:blipFill>
            <a:blip r:embed="rId12" cstate="print"/>
            <a:stretch>
              <a:fillRect/>
            </a:stretch>
          </p:blipFill>
          <p:spPr>
            <a:xfrm>
              <a:off x="4431791" y="3543299"/>
              <a:ext cx="210312" cy="2115312"/>
            </a:xfrm>
            <a:prstGeom prst="rect">
              <a:avLst/>
            </a:prstGeom>
          </p:spPr>
        </p:pic>
        <p:sp>
          <p:nvSpPr>
            <p:cNvPr id="53" name="object 21">
              <a:extLst>
                <a:ext uri="{FF2B5EF4-FFF2-40B4-BE49-F238E27FC236}">
                  <a16:creationId xmlns:a16="http://schemas.microsoft.com/office/drawing/2014/main" id="{44CA7CC9-D59B-B990-255B-B0C6A4F0F91F}"/>
                </a:ext>
              </a:extLst>
            </p:cNvPr>
            <p:cNvSpPr/>
            <p:nvPr/>
          </p:nvSpPr>
          <p:spPr>
            <a:xfrm>
              <a:off x="4642104" y="5266689"/>
              <a:ext cx="1522730" cy="419100"/>
            </a:xfrm>
            <a:custGeom>
              <a:avLst/>
              <a:gdLst/>
              <a:ahLst/>
              <a:cxnLst/>
              <a:rect l="l" t="t" r="r" b="b"/>
              <a:pathLst>
                <a:path w="1522729" h="419100">
                  <a:moveTo>
                    <a:pt x="78486" y="0"/>
                  </a:moveTo>
                  <a:lnTo>
                    <a:pt x="0" y="0"/>
                  </a:lnTo>
                  <a:lnTo>
                    <a:pt x="0" y="419100"/>
                  </a:lnTo>
                  <a:lnTo>
                    <a:pt x="78486" y="419100"/>
                  </a:lnTo>
                  <a:lnTo>
                    <a:pt x="78486" y="0"/>
                  </a:lnTo>
                  <a:close/>
                </a:path>
                <a:path w="1522729" h="419100">
                  <a:moveTo>
                    <a:pt x="367538" y="0"/>
                  </a:moveTo>
                  <a:lnTo>
                    <a:pt x="289052" y="0"/>
                  </a:lnTo>
                  <a:lnTo>
                    <a:pt x="289052" y="419100"/>
                  </a:lnTo>
                  <a:lnTo>
                    <a:pt x="367538" y="419100"/>
                  </a:lnTo>
                  <a:lnTo>
                    <a:pt x="367538" y="0"/>
                  </a:lnTo>
                  <a:close/>
                </a:path>
                <a:path w="1522729" h="419100">
                  <a:moveTo>
                    <a:pt x="656463" y="0"/>
                  </a:moveTo>
                  <a:lnTo>
                    <a:pt x="577088" y="0"/>
                  </a:lnTo>
                  <a:lnTo>
                    <a:pt x="577088" y="419100"/>
                  </a:lnTo>
                  <a:lnTo>
                    <a:pt x="656463" y="419100"/>
                  </a:lnTo>
                  <a:lnTo>
                    <a:pt x="656463" y="0"/>
                  </a:lnTo>
                  <a:close/>
                </a:path>
                <a:path w="1522729" h="419100">
                  <a:moveTo>
                    <a:pt x="945515" y="0"/>
                  </a:moveTo>
                  <a:lnTo>
                    <a:pt x="866140" y="0"/>
                  </a:lnTo>
                  <a:lnTo>
                    <a:pt x="866140" y="419100"/>
                  </a:lnTo>
                  <a:lnTo>
                    <a:pt x="945515" y="419100"/>
                  </a:lnTo>
                  <a:lnTo>
                    <a:pt x="945515" y="0"/>
                  </a:lnTo>
                  <a:close/>
                </a:path>
                <a:path w="1522729" h="419100">
                  <a:moveTo>
                    <a:pt x="1233551" y="0"/>
                  </a:moveTo>
                  <a:lnTo>
                    <a:pt x="1155065" y="0"/>
                  </a:lnTo>
                  <a:lnTo>
                    <a:pt x="1155065" y="419100"/>
                  </a:lnTo>
                  <a:lnTo>
                    <a:pt x="1233551" y="419100"/>
                  </a:lnTo>
                  <a:lnTo>
                    <a:pt x="1233551" y="0"/>
                  </a:lnTo>
                  <a:close/>
                </a:path>
                <a:path w="1522729" h="419100">
                  <a:moveTo>
                    <a:pt x="1522603" y="0"/>
                  </a:moveTo>
                  <a:lnTo>
                    <a:pt x="1444117" y="0"/>
                  </a:lnTo>
                  <a:lnTo>
                    <a:pt x="1444117" y="419100"/>
                  </a:lnTo>
                  <a:lnTo>
                    <a:pt x="1522603" y="419100"/>
                  </a:lnTo>
                  <a:lnTo>
                    <a:pt x="1522603" y="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54" name="object 22">
              <a:extLst>
                <a:ext uri="{FF2B5EF4-FFF2-40B4-BE49-F238E27FC236}">
                  <a16:creationId xmlns:a16="http://schemas.microsoft.com/office/drawing/2014/main" id="{90BFFB33-559A-E245-D1F4-9CD774B431E3}"/>
                </a:ext>
              </a:extLst>
            </p:cNvPr>
            <p:cNvPicPr/>
            <p:nvPr/>
          </p:nvPicPr>
          <p:blipFill>
            <a:blip r:embed="rId12" cstate="print"/>
            <a:stretch>
              <a:fillRect/>
            </a:stretch>
          </p:blipFill>
          <p:spPr>
            <a:xfrm>
              <a:off x="6438900" y="3537203"/>
              <a:ext cx="210311" cy="2116836"/>
            </a:xfrm>
            <a:prstGeom prst="rect">
              <a:avLst/>
            </a:prstGeom>
          </p:spPr>
        </p:pic>
        <p:sp>
          <p:nvSpPr>
            <p:cNvPr id="55" name="object 23">
              <a:extLst>
                <a:ext uri="{FF2B5EF4-FFF2-40B4-BE49-F238E27FC236}">
                  <a16:creationId xmlns:a16="http://schemas.microsoft.com/office/drawing/2014/main" id="{10B05CB3-5CEE-9C01-3A3D-0AEF5BD61C21}"/>
                </a:ext>
              </a:extLst>
            </p:cNvPr>
            <p:cNvSpPr/>
            <p:nvPr/>
          </p:nvSpPr>
          <p:spPr>
            <a:xfrm>
              <a:off x="4642104" y="3536949"/>
              <a:ext cx="1797050" cy="2148840"/>
            </a:xfrm>
            <a:custGeom>
              <a:avLst/>
              <a:gdLst/>
              <a:ahLst/>
              <a:cxnLst/>
              <a:rect l="l" t="t" r="r" b="b"/>
              <a:pathLst>
                <a:path w="1797050" h="2148840">
                  <a:moveTo>
                    <a:pt x="1796796" y="0"/>
                  </a:moveTo>
                  <a:lnTo>
                    <a:pt x="0" y="0"/>
                  </a:lnTo>
                  <a:lnTo>
                    <a:pt x="0" y="193040"/>
                  </a:lnTo>
                  <a:lnTo>
                    <a:pt x="0" y="544830"/>
                  </a:lnTo>
                  <a:lnTo>
                    <a:pt x="0" y="849630"/>
                  </a:lnTo>
                  <a:lnTo>
                    <a:pt x="0" y="1074420"/>
                  </a:lnTo>
                  <a:lnTo>
                    <a:pt x="0" y="1418590"/>
                  </a:lnTo>
                  <a:lnTo>
                    <a:pt x="0" y="1729740"/>
                  </a:lnTo>
                  <a:lnTo>
                    <a:pt x="367538" y="1729740"/>
                  </a:lnTo>
                  <a:lnTo>
                    <a:pt x="367538" y="1418590"/>
                  </a:lnTo>
                  <a:lnTo>
                    <a:pt x="577088" y="1418590"/>
                  </a:lnTo>
                  <a:lnTo>
                    <a:pt x="577088" y="1729740"/>
                  </a:lnTo>
                  <a:lnTo>
                    <a:pt x="656463" y="1729740"/>
                  </a:lnTo>
                  <a:lnTo>
                    <a:pt x="656463" y="1418590"/>
                  </a:lnTo>
                  <a:lnTo>
                    <a:pt x="656463" y="1074420"/>
                  </a:lnTo>
                  <a:lnTo>
                    <a:pt x="866140" y="1074420"/>
                  </a:lnTo>
                  <a:lnTo>
                    <a:pt x="866140" y="1418590"/>
                  </a:lnTo>
                  <a:lnTo>
                    <a:pt x="866140" y="1729740"/>
                  </a:lnTo>
                  <a:lnTo>
                    <a:pt x="945515" y="1729740"/>
                  </a:lnTo>
                  <a:lnTo>
                    <a:pt x="945515" y="1418590"/>
                  </a:lnTo>
                  <a:lnTo>
                    <a:pt x="945515" y="1074420"/>
                  </a:lnTo>
                  <a:lnTo>
                    <a:pt x="945515" y="849630"/>
                  </a:lnTo>
                  <a:lnTo>
                    <a:pt x="1155065" y="849630"/>
                  </a:lnTo>
                  <a:lnTo>
                    <a:pt x="1155065" y="1074420"/>
                  </a:lnTo>
                  <a:lnTo>
                    <a:pt x="1155065" y="1418590"/>
                  </a:lnTo>
                  <a:lnTo>
                    <a:pt x="1155065" y="1729740"/>
                  </a:lnTo>
                  <a:lnTo>
                    <a:pt x="1233551" y="1729740"/>
                  </a:lnTo>
                  <a:lnTo>
                    <a:pt x="1233551" y="1418590"/>
                  </a:lnTo>
                  <a:lnTo>
                    <a:pt x="1233551" y="1074420"/>
                  </a:lnTo>
                  <a:lnTo>
                    <a:pt x="1233551" y="849630"/>
                  </a:lnTo>
                  <a:lnTo>
                    <a:pt x="1233551" y="544830"/>
                  </a:lnTo>
                  <a:lnTo>
                    <a:pt x="1444117" y="544830"/>
                  </a:lnTo>
                  <a:lnTo>
                    <a:pt x="1444117" y="849630"/>
                  </a:lnTo>
                  <a:lnTo>
                    <a:pt x="1444117" y="1074420"/>
                  </a:lnTo>
                  <a:lnTo>
                    <a:pt x="1444117" y="1418590"/>
                  </a:lnTo>
                  <a:lnTo>
                    <a:pt x="1444117" y="1729740"/>
                  </a:lnTo>
                  <a:lnTo>
                    <a:pt x="1522603" y="1729740"/>
                  </a:lnTo>
                  <a:lnTo>
                    <a:pt x="1522603" y="193040"/>
                  </a:lnTo>
                  <a:lnTo>
                    <a:pt x="1733042" y="193040"/>
                  </a:lnTo>
                  <a:lnTo>
                    <a:pt x="1733042" y="2148840"/>
                  </a:lnTo>
                  <a:lnTo>
                    <a:pt x="1796796" y="2148840"/>
                  </a:lnTo>
                  <a:lnTo>
                    <a:pt x="1796796" y="193040"/>
                  </a:lnTo>
                  <a:lnTo>
                    <a:pt x="1796796" y="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56" name="object 24">
              <a:extLst>
                <a:ext uri="{FF2B5EF4-FFF2-40B4-BE49-F238E27FC236}">
                  <a16:creationId xmlns:a16="http://schemas.microsoft.com/office/drawing/2014/main" id="{E5C4F343-BD23-630B-8AB2-5847ADF83FA4}"/>
                </a:ext>
              </a:extLst>
            </p:cNvPr>
            <p:cNvPicPr/>
            <p:nvPr/>
          </p:nvPicPr>
          <p:blipFill>
            <a:blip r:embed="rId13" cstate="print"/>
            <a:stretch>
              <a:fillRect/>
            </a:stretch>
          </p:blipFill>
          <p:spPr>
            <a:xfrm>
              <a:off x="4155947" y="3727703"/>
              <a:ext cx="222503" cy="1953768"/>
            </a:xfrm>
            <a:prstGeom prst="rect">
              <a:avLst/>
            </a:prstGeom>
          </p:spPr>
        </p:pic>
        <p:pic>
          <p:nvPicPr>
            <p:cNvPr id="57" name="object 25">
              <a:extLst>
                <a:ext uri="{FF2B5EF4-FFF2-40B4-BE49-F238E27FC236}">
                  <a16:creationId xmlns:a16="http://schemas.microsoft.com/office/drawing/2014/main" id="{B05BA24B-FCBC-8185-C215-839FEA543CEF}"/>
                </a:ext>
              </a:extLst>
            </p:cNvPr>
            <p:cNvPicPr/>
            <p:nvPr/>
          </p:nvPicPr>
          <p:blipFill>
            <a:blip r:embed="rId14" cstate="print"/>
            <a:stretch>
              <a:fillRect/>
            </a:stretch>
          </p:blipFill>
          <p:spPr>
            <a:xfrm>
              <a:off x="3867911" y="4052315"/>
              <a:ext cx="222503" cy="1629156"/>
            </a:xfrm>
            <a:prstGeom prst="rect">
              <a:avLst/>
            </a:prstGeom>
          </p:spPr>
        </p:pic>
        <p:pic>
          <p:nvPicPr>
            <p:cNvPr id="58" name="object 26">
              <a:extLst>
                <a:ext uri="{FF2B5EF4-FFF2-40B4-BE49-F238E27FC236}">
                  <a16:creationId xmlns:a16="http://schemas.microsoft.com/office/drawing/2014/main" id="{1B6ABF7E-C79F-9AFB-2107-9516F7EC9905}"/>
                </a:ext>
              </a:extLst>
            </p:cNvPr>
            <p:cNvPicPr/>
            <p:nvPr/>
          </p:nvPicPr>
          <p:blipFill>
            <a:blip r:embed="rId15" cstate="print"/>
            <a:stretch>
              <a:fillRect/>
            </a:stretch>
          </p:blipFill>
          <p:spPr>
            <a:xfrm>
              <a:off x="3578352" y="4381499"/>
              <a:ext cx="222503" cy="1299972"/>
            </a:xfrm>
            <a:prstGeom prst="rect">
              <a:avLst/>
            </a:prstGeom>
          </p:spPr>
        </p:pic>
        <p:pic>
          <p:nvPicPr>
            <p:cNvPr id="59" name="object 27">
              <a:extLst>
                <a:ext uri="{FF2B5EF4-FFF2-40B4-BE49-F238E27FC236}">
                  <a16:creationId xmlns:a16="http://schemas.microsoft.com/office/drawing/2014/main" id="{070F3A03-98B0-2ABD-ED61-9ADD38B4C8FE}"/>
                </a:ext>
              </a:extLst>
            </p:cNvPr>
            <p:cNvPicPr/>
            <p:nvPr/>
          </p:nvPicPr>
          <p:blipFill>
            <a:blip r:embed="rId16" cstate="print"/>
            <a:stretch>
              <a:fillRect/>
            </a:stretch>
          </p:blipFill>
          <p:spPr>
            <a:xfrm>
              <a:off x="3290316" y="4571999"/>
              <a:ext cx="217932" cy="1060704"/>
            </a:xfrm>
            <a:prstGeom prst="rect">
              <a:avLst/>
            </a:prstGeom>
          </p:spPr>
        </p:pic>
        <p:pic>
          <p:nvPicPr>
            <p:cNvPr id="60" name="object 28">
              <a:extLst>
                <a:ext uri="{FF2B5EF4-FFF2-40B4-BE49-F238E27FC236}">
                  <a16:creationId xmlns:a16="http://schemas.microsoft.com/office/drawing/2014/main" id="{CC937FB2-D79E-A62E-6E59-E511D05810A8}"/>
                </a:ext>
              </a:extLst>
            </p:cNvPr>
            <p:cNvPicPr/>
            <p:nvPr/>
          </p:nvPicPr>
          <p:blipFill>
            <a:blip r:embed="rId17" cstate="print"/>
            <a:stretch>
              <a:fillRect/>
            </a:stretch>
          </p:blipFill>
          <p:spPr>
            <a:xfrm>
              <a:off x="3000755" y="4922519"/>
              <a:ext cx="210312" cy="710184"/>
            </a:xfrm>
            <a:prstGeom prst="rect">
              <a:avLst/>
            </a:prstGeom>
          </p:spPr>
        </p:pic>
        <p:pic>
          <p:nvPicPr>
            <p:cNvPr id="61" name="object 29">
              <a:extLst>
                <a:ext uri="{FF2B5EF4-FFF2-40B4-BE49-F238E27FC236}">
                  <a16:creationId xmlns:a16="http://schemas.microsoft.com/office/drawing/2014/main" id="{C4D92D3E-A61B-022B-A1FB-995BA96D3442}"/>
                </a:ext>
              </a:extLst>
            </p:cNvPr>
            <p:cNvPicPr/>
            <p:nvPr/>
          </p:nvPicPr>
          <p:blipFill>
            <a:blip r:embed="rId18" cstate="print"/>
            <a:stretch>
              <a:fillRect/>
            </a:stretch>
          </p:blipFill>
          <p:spPr>
            <a:xfrm>
              <a:off x="2712720" y="5269991"/>
              <a:ext cx="211836" cy="411479"/>
            </a:xfrm>
            <a:prstGeom prst="rect">
              <a:avLst/>
            </a:prstGeom>
          </p:spPr>
        </p:pic>
        <p:pic>
          <p:nvPicPr>
            <p:cNvPr id="62" name="object 30">
              <a:extLst>
                <a:ext uri="{FF2B5EF4-FFF2-40B4-BE49-F238E27FC236}">
                  <a16:creationId xmlns:a16="http://schemas.microsoft.com/office/drawing/2014/main" id="{149111D2-6513-730A-0A1D-79B143B4622F}"/>
                </a:ext>
              </a:extLst>
            </p:cNvPr>
            <p:cNvPicPr/>
            <p:nvPr/>
          </p:nvPicPr>
          <p:blipFill>
            <a:blip r:embed="rId19" cstate="print"/>
            <a:stretch>
              <a:fillRect/>
            </a:stretch>
          </p:blipFill>
          <p:spPr>
            <a:xfrm>
              <a:off x="2424683" y="3532631"/>
              <a:ext cx="217931" cy="2115312"/>
            </a:xfrm>
            <a:prstGeom prst="rect">
              <a:avLst/>
            </a:prstGeom>
          </p:spPr>
        </p:pic>
        <p:sp>
          <p:nvSpPr>
            <p:cNvPr id="63" name="object 31">
              <a:extLst>
                <a:ext uri="{FF2B5EF4-FFF2-40B4-BE49-F238E27FC236}">
                  <a16:creationId xmlns:a16="http://schemas.microsoft.com/office/drawing/2014/main" id="{4765746C-8C7D-BA52-3794-16AE202C0F0E}"/>
                </a:ext>
              </a:extLst>
            </p:cNvPr>
            <p:cNvSpPr/>
            <p:nvPr/>
          </p:nvSpPr>
          <p:spPr>
            <a:xfrm>
              <a:off x="2634996" y="3536949"/>
              <a:ext cx="4381500" cy="2148840"/>
            </a:xfrm>
            <a:custGeom>
              <a:avLst/>
              <a:gdLst/>
              <a:ahLst/>
              <a:cxnLst/>
              <a:rect l="l" t="t" r="r" b="b"/>
              <a:pathLst>
                <a:path w="4381500" h="2148840">
                  <a:moveTo>
                    <a:pt x="1796796" y="0"/>
                  </a:moveTo>
                  <a:lnTo>
                    <a:pt x="0" y="0"/>
                  </a:lnTo>
                  <a:lnTo>
                    <a:pt x="0" y="193040"/>
                  </a:lnTo>
                  <a:lnTo>
                    <a:pt x="0" y="544830"/>
                  </a:lnTo>
                  <a:lnTo>
                    <a:pt x="0" y="2148840"/>
                  </a:lnTo>
                  <a:lnTo>
                    <a:pt x="78486" y="2148840"/>
                  </a:lnTo>
                  <a:lnTo>
                    <a:pt x="78486" y="1729740"/>
                  </a:lnTo>
                  <a:lnTo>
                    <a:pt x="289052" y="1729740"/>
                  </a:lnTo>
                  <a:lnTo>
                    <a:pt x="289052" y="2148840"/>
                  </a:lnTo>
                  <a:lnTo>
                    <a:pt x="367538" y="2148840"/>
                  </a:lnTo>
                  <a:lnTo>
                    <a:pt x="367538" y="1729740"/>
                  </a:lnTo>
                  <a:lnTo>
                    <a:pt x="367538" y="1418590"/>
                  </a:lnTo>
                  <a:lnTo>
                    <a:pt x="577088" y="1418590"/>
                  </a:lnTo>
                  <a:lnTo>
                    <a:pt x="577088" y="1729740"/>
                  </a:lnTo>
                  <a:lnTo>
                    <a:pt x="577088" y="2148840"/>
                  </a:lnTo>
                  <a:lnTo>
                    <a:pt x="656463" y="2148840"/>
                  </a:lnTo>
                  <a:lnTo>
                    <a:pt x="656463" y="1729740"/>
                  </a:lnTo>
                  <a:lnTo>
                    <a:pt x="656463" y="1418590"/>
                  </a:lnTo>
                  <a:lnTo>
                    <a:pt x="656463" y="1074420"/>
                  </a:lnTo>
                  <a:lnTo>
                    <a:pt x="866140" y="1074420"/>
                  </a:lnTo>
                  <a:lnTo>
                    <a:pt x="866140" y="1418590"/>
                  </a:lnTo>
                  <a:lnTo>
                    <a:pt x="866140" y="1729740"/>
                  </a:lnTo>
                  <a:lnTo>
                    <a:pt x="866140" y="2148840"/>
                  </a:lnTo>
                  <a:lnTo>
                    <a:pt x="945515" y="2148840"/>
                  </a:lnTo>
                  <a:lnTo>
                    <a:pt x="945515" y="1729740"/>
                  </a:lnTo>
                  <a:lnTo>
                    <a:pt x="945515" y="1418590"/>
                  </a:lnTo>
                  <a:lnTo>
                    <a:pt x="945515" y="1074420"/>
                  </a:lnTo>
                  <a:lnTo>
                    <a:pt x="945515" y="849630"/>
                  </a:lnTo>
                  <a:lnTo>
                    <a:pt x="1155065" y="849630"/>
                  </a:lnTo>
                  <a:lnTo>
                    <a:pt x="1155065" y="1074420"/>
                  </a:lnTo>
                  <a:lnTo>
                    <a:pt x="1155065" y="1418590"/>
                  </a:lnTo>
                  <a:lnTo>
                    <a:pt x="1155065" y="1729740"/>
                  </a:lnTo>
                  <a:lnTo>
                    <a:pt x="1155065" y="2148840"/>
                  </a:lnTo>
                  <a:lnTo>
                    <a:pt x="1233551" y="2148840"/>
                  </a:lnTo>
                  <a:lnTo>
                    <a:pt x="1233551" y="544830"/>
                  </a:lnTo>
                  <a:lnTo>
                    <a:pt x="1444117" y="544830"/>
                  </a:lnTo>
                  <a:lnTo>
                    <a:pt x="1444117" y="2148840"/>
                  </a:lnTo>
                  <a:lnTo>
                    <a:pt x="1522603" y="2148840"/>
                  </a:lnTo>
                  <a:lnTo>
                    <a:pt x="1522603" y="193040"/>
                  </a:lnTo>
                  <a:lnTo>
                    <a:pt x="1733042" y="193040"/>
                  </a:lnTo>
                  <a:lnTo>
                    <a:pt x="1733042" y="2148840"/>
                  </a:lnTo>
                  <a:lnTo>
                    <a:pt x="1796796" y="2148840"/>
                  </a:lnTo>
                  <a:lnTo>
                    <a:pt x="1796796" y="193040"/>
                  </a:lnTo>
                  <a:lnTo>
                    <a:pt x="1796796" y="0"/>
                  </a:lnTo>
                  <a:close/>
                </a:path>
                <a:path w="4381500" h="2148840">
                  <a:moveTo>
                    <a:pt x="4092575" y="1729740"/>
                  </a:moveTo>
                  <a:lnTo>
                    <a:pt x="4014203" y="1729740"/>
                  </a:lnTo>
                  <a:lnTo>
                    <a:pt x="4014203" y="2148840"/>
                  </a:lnTo>
                  <a:lnTo>
                    <a:pt x="4092575" y="2148840"/>
                  </a:lnTo>
                  <a:lnTo>
                    <a:pt x="4092575" y="1729740"/>
                  </a:lnTo>
                  <a:close/>
                </a:path>
                <a:path w="4381500" h="2148840">
                  <a:moveTo>
                    <a:pt x="4381373" y="1729740"/>
                  </a:moveTo>
                  <a:lnTo>
                    <a:pt x="4303014" y="1729740"/>
                  </a:lnTo>
                  <a:lnTo>
                    <a:pt x="4303014" y="2148840"/>
                  </a:lnTo>
                  <a:lnTo>
                    <a:pt x="4381373" y="2148840"/>
                  </a:lnTo>
                  <a:lnTo>
                    <a:pt x="4381373" y="172974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64" name="object 32">
              <a:extLst>
                <a:ext uri="{FF2B5EF4-FFF2-40B4-BE49-F238E27FC236}">
                  <a16:creationId xmlns:a16="http://schemas.microsoft.com/office/drawing/2014/main" id="{794E8149-F44D-7DB0-4E9C-FB969D558359}"/>
                </a:ext>
              </a:extLst>
            </p:cNvPr>
            <p:cNvPicPr/>
            <p:nvPr/>
          </p:nvPicPr>
          <p:blipFill>
            <a:blip r:embed="rId20" cstate="print"/>
            <a:stretch>
              <a:fillRect/>
            </a:stretch>
          </p:blipFill>
          <p:spPr>
            <a:xfrm>
              <a:off x="7306056" y="4576571"/>
              <a:ext cx="224027" cy="1060703"/>
            </a:xfrm>
            <a:prstGeom prst="rect">
              <a:avLst/>
            </a:prstGeom>
          </p:spPr>
        </p:pic>
        <p:sp>
          <p:nvSpPr>
            <p:cNvPr id="65" name="object 33">
              <a:extLst>
                <a:ext uri="{FF2B5EF4-FFF2-40B4-BE49-F238E27FC236}">
                  <a16:creationId xmlns:a16="http://schemas.microsoft.com/office/drawing/2014/main" id="{E4DB6F8B-84BB-5DDB-2347-7818D70B69DE}"/>
                </a:ext>
              </a:extLst>
            </p:cNvPr>
            <p:cNvSpPr/>
            <p:nvPr/>
          </p:nvSpPr>
          <p:spPr>
            <a:xfrm>
              <a:off x="7225792" y="5266689"/>
              <a:ext cx="656590" cy="419100"/>
            </a:xfrm>
            <a:custGeom>
              <a:avLst/>
              <a:gdLst/>
              <a:ahLst/>
              <a:cxnLst/>
              <a:rect l="l" t="t" r="r" b="b"/>
              <a:pathLst>
                <a:path w="656590" h="419100">
                  <a:moveTo>
                    <a:pt x="79375" y="0"/>
                  </a:moveTo>
                  <a:lnTo>
                    <a:pt x="0" y="0"/>
                  </a:lnTo>
                  <a:lnTo>
                    <a:pt x="0" y="419100"/>
                  </a:lnTo>
                  <a:lnTo>
                    <a:pt x="79375" y="419100"/>
                  </a:lnTo>
                  <a:lnTo>
                    <a:pt x="79375" y="0"/>
                  </a:lnTo>
                  <a:close/>
                </a:path>
                <a:path w="656590" h="419100">
                  <a:moveTo>
                    <a:pt x="368173" y="0"/>
                  </a:moveTo>
                  <a:lnTo>
                    <a:pt x="288798" y="0"/>
                  </a:lnTo>
                  <a:lnTo>
                    <a:pt x="288798" y="419100"/>
                  </a:lnTo>
                  <a:lnTo>
                    <a:pt x="368173" y="419100"/>
                  </a:lnTo>
                  <a:lnTo>
                    <a:pt x="368173" y="0"/>
                  </a:lnTo>
                  <a:close/>
                </a:path>
                <a:path w="656590" h="419100">
                  <a:moveTo>
                    <a:pt x="656082" y="0"/>
                  </a:moveTo>
                  <a:lnTo>
                    <a:pt x="577596" y="0"/>
                  </a:lnTo>
                  <a:lnTo>
                    <a:pt x="577596" y="419100"/>
                  </a:lnTo>
                  <a:lnTo>
                    <a:pt x="656082" y="419100"/>
                  </a:lnTo>
                  <a:lnTo>
                    <a:pt x="656082" y="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66" name="object 34">
              <a:extLst>
                <a:ext uri="{FF2B5EF4-FFF2-40B4-BE49-F238E27FC236}">
                  <a16:creationId xmlns:a16="http://schemas.microsoft.com/office/drawing/2014/main" id="{C745F3D2-AA47-026A-3544-15D686D09DD0}"/>
                </a:ext>
              </a:extLst>
            </p:cNvPr>
            <p:cNvPicPr/>
            <p:nvPr/>
          </p:nvPicPr>
          <p:blipFill>
            <a:blip r:embed="rId21" cstate="print"/>
            <a:stretch>
              <a:fillRect/>
            </a:stretch>
          </p:blipFill>
          <p:spPr>
            <a:xfrm>
              <a:off x="8157971" y="3727703"/>
              <a:ext cx="222503" cy="1958339"/>
            </a:xfrm>
            <a:prstGeom prst="rect">
              <a:avLst/>
            </a:prstGeom>
          </p:spPr>
        </p:pic>
        <p:pic>
          <p:nvPicPr>
            <p:cNvPr id="67" name="object 35">
              <a:extLst>
                <a:ext uri="{FF2B5EF4-FFF2-40B4-BE49-F238E27FC236}">
                  <a16:creationId xmlns:a16="http://schemas.microsoft.com/office/drawing/2014/main" id="{D0DF61C0-334C-3E76-0E83-F6E4F344665C}"/>
                </a:ext>
              </a:extLst>
            </p:cNvPr>
            <p:cNvPicPr/>
            <p:nvPr/>
          </p:nvPicPr>
          <p:blipFill>
            <a:blip r:embed="rId22" cstate="print"/>
            <a:stretch>
              <a:fillRect/>
            </a:stretch>
          </p:blipFill>
          <p:spPr>
            <a:xfrm>
              <a:off x="8420100" y="3547871"/>
              <a:ext cx="224027" cy="2116836"/>
            </a:xfrm>
            <a:prstGeom prst="rect">
              <a:avLst/>
            </a:prstGeom>
          </p:spPr>
        </p:pic>
        <p:sp>
          <p:nvSpPr>
            <p:cNvPr id="68" name="object 36">
              <a:extLst>
                <a:ext uri="{FF2B5EF4-FFF2-40B4-BE49-F238E27FC236}">
                  <a16:creationId xmlns:a16="http://schemas.microsoft.com/office/drawing/2014/main" id="{1D399A99-C095-3206-71CD-769A4BE71EC5}"/>
                </a:ext>
              </a:extLst>
            </p:cNvPr>
            <p:cNvSpPr/>
            <p:nvPr/>
          </p:nvSpPr>
          <p:spPr>
            <a:xfrm>
              <a:off x="2362454" y="3536949"/>
              <a:ext cx="6428105" cy="2149475"/>
            </a:xfrm>
            <a:custGeom>
              <a:avLst/>
              <a:gdLst/>
              <a:ahLst/>
              <a:cxnLst/>
              <a:rect l="l" t="t" r="r" b="b"/>
              <a:pathLst>
                <a:path w="6428105" h="2149475">
                  <a:moveTo>
                    <a:pt x="63754" y="193040"/>
                  </a:moveTo>
                  <a:lnTo>
                    <a:pt x="0" y="193040"/>
                  </a:lnTo>
                  <a:lnTo>
                    <a:pt x="0" y="544830"/>
                  </a:lnTo>
                  <a:lnTo>
                    <a:pt x="0" y="849630"/>
                  </a:lnTo>
                  <a:lnTo>
                    <a:pt x="0" y="1074420"/>
                  </a:lnTo>
                  <a:lnTo>
                    <a:pt x="0" y="1418590"/>
                  </a:lnTo>
                  <a:lnTo>
                    <a:pt x="0" y="1729740"/>
                  </a:lnTo>
                  <a:lnTo>
                    <a:pt x="0" y="2148840"/>
                  </a:lnTo>
                  <a:lnTo>
                    <a:pt x="63754" y="2148840"/>
                  </a:lnTo>
                  <a:lnTo>
                    <a:pt x="63754" y="544830"/>
                  </a:lnTo>
                  <a:lnTo>
                    <a:pt x="63754" y="193040"/>
                  </a:lnTo>
                  <a:close/>
                </a:path>
                <a:path w="6428105" h="2149475">
                  <a:moveTo>
                    <a:pt x="6068314" y="0"/>
                  </a:moveTo>
                  <a:lnTo>
                    <a:pt x="4286745" y="0"/>
                  </a:lnTo>
                  <a:lnTo>
                    <a:pt x="4286745" y="193040"/>
                  </a:lnTo>
                  <a:lnTo>
                    <a:pt x="4286745" y="544830"/>
                  </a:lnTo>
                  <a:lnTo>
                    <a:pt x="4286745" y="849630"/>
                  </a:lnTo>
                  <a:lnTo>
                    <a:pt x="4286745" y="1074420"/>
                  </a:lnTo>
                  <a:lnTo>
                    <a:pt x="4286745" y="1418590"/>
                  </a:lnTo>
                  <a:lnTo>
                    <a:pt x="4286745" y="1729740"/>
                  </a:lnTo>
                  <a:lnTo>
                    <a:pt x="4653915" y="1729740"/>
                  </a:lnTo>
                  <a:lnTo>
                    <a:pt x="4653915" y="1418590"/>
                  </a:lnTo>
                  <a:lnTo>
                    <a:pt x="4863338" y="1418590"/>
                  </a:lnTo>
                  <a:lnTo>
                    <a:pt x="4863338" y="1729740"/>
                  </a:lnTo>
                  <a:lnTo>
                    <a:pt x="4942713" y="1729740"/>
                  </a:lnTo>
                  <a:lnTo>
                    <a:pt x="4942713" y="1418590"/>
                  </a:lnTo>
                  <a:lnTo>
                    <a:pt x="4942713" y="1074420"/>
                  </a:lnTo>
                  <a:lnTo>
                    <a:pt x="5152136" y="1074420"/>
                  </a:lnTo>
                  <a:lnTo>
                    <a:pt x="5152136" y="1418590"/>
                  </a:lnTo>
                  <a:lnTo>
                    <a:pt x="5152136" y="1729740"/>
                  </a:lnTo>
                  <a:lnTo>
                    <a:pt x="5231511" y="1729740"/>
                  </a:lnTo>
                  <a:lnTo>
                    <a:pt x="5231511" y="1418590"/>
                  </a:lnTo>
                  <a:lnTo>
                    <a:pt x="5231511" y="1074420"/>
                  </a:lnTo>
                  <a:lnTo>
                    <a:pt x="5231511" y="849630"/>
                  </a:lnTo>
                  <a:lnTo>
                    <a:pt x="5440934" y="849630"/>
                  </a:lnTo>
                  <a:lnTo>
                    <a:pt x="5440934" y="1074420"/>
                  </a:lnTo>
                  <a:lnTo>
                    <a:pt x="5440934" y="1418590"/>
                  </a:lnTo>
                  <a:lnTo>
                    <a:pt x="5440934" y="1729740"/>
                  </a:lnTo>
                  <a:lnTo>
                    <a:pt x="5519420" y="1729740"/>
                  </a:lnTo>
                  <a:lnTo>
                    <a:pt x="5519420" y="1418590"/>
                  </a:lnTo>
                  <a:lnTo>
                    <a:pt x="5519420" y="1074420"/>
                  </a:lnTo>
                  <a:lnTo>
                    <a:pt x="5519420" y="849630"/>
                  </a:lnTo>
                  <a:lnTo>
                    <a:pt x="5519420" y="544830"/>
                  </a:lnTo>
                  <a:lnTo>
                    <a:pt x="5729732" y="544830"/>
                  </a:lnTo>
                  <a:lnTo>
                    <a:pt x="5729732" y="2148840"/>
                  </a:lnTo>
                  <a:lnTo>
                    <a:pt x="5808091" y="2148840"/>
                  </a:lnTo>
                  <a:lnTo>
                    <a:pt x="5808091" y="193040"/>
                  </a:lnTo>
                  <a:lnTo>
                    <a:pt x="6018530" y="193040"/>
                  </a:lnTo>
                  <a:lnTo>
                    <a:pt x="6018530" y="2148840"/>
                  </a:lnTo>
                  <a:lnTo>
                    <a:pt x="6068314" y="2148840"/>
                  </a:lnTo>
                  <a:lnTo>
                    <a:pt x="6068314" y="193040"/>
                  </a:lnTo>
                  <a:lnTo>
                    <a:pt x="6068314" y="0"/>
                  </a:lnTo>
                  <a:close/>
                </a:path>
                <a:path w="6428105" h="2149475">
                  <a:moveTo>
                    <a:pt x="6427978" y="254"/>
                  </a:moveTo>
                  <a:lnTo>
                    <a:pt x="6280150" y="254"/>
                  </a:lnTo>
                  <a:lnTo>
                    <a:pt x="6280150" y="2149094"/>
                  </a:lnTo>
                  <a:lnTo>
                    <a:pt x="6427978" y="2149094"/>
                  </a:lnTo>
                  <a:lnTo>
                    <a:pt x="6427978" y="254"/>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69" name="object 37">
              <a:extLst>
                <a:ext uri="{FF2B5EF4-FFF2-40B4-BE49-F238E27FC236}">
                  <a16:creationId xmlns:a16="http://schemas.microsoft.com/office/drawing/2014/main" id="{5959CDFC-BBCA-679C-9AA9-4BEDF59F6BBA}"/>
                </a:ext>
              </a:extLst>
            </p:cNvPr>
            <p:cNvPicPr/>
            <p:nvPr/>
          </p:nvPicPr>
          <p:blipFill>
            <a:blip r:embed="rId23" cstate="print"/>
            <a:stretch>
              <a:fillRect/>
            </a:stretch>
          </p:blipFill>
          <p:spPr>
            <a:xfrm>
              <a:off x="416052" y="3532631"/>
              <a:ext cx="213360" cy="2115312"/>
            </a:xfrm>
            <a:prstGeom prst="rect">
              <a:avLst/>
            </a:prstGeom>
          </p:spPr>
        </p:pic>
        <p:sp>
          <p:nvSpPr>
            <p:cNvPr id="70" name="object 38">
              <a:extLst>
                <a:ext uri="{FF2B5EF4-FFF2-40B4-BE49-F238E27FC236}">
                  <a16:creationId xmlns:a16="http://schemas.microsoft.com/office/drawing/2014/main" id="{7AB15C83-EE3D-A7DA-2977-FAA4CBC91F22}"/>
                </a:ext>
              </a:extLst>
            </p:cNvPr>
            <p:cNvSpPr/>
            <p:nvPr/>
          </p:nvSpPr>
          <p:spPr>
            <a:xfrm>
              <a:off x="304800" y="3536949"/>
              <a:ext cx="2121535" cy="2149475"/>
            </a:xfrm>
            <a:custGeom>
              <a:avLst/>
              <a:gdLst/>
              <a:ahLst/>
              <a:cxnLst/>
              <a:rect l="l" t="t" r="r" b="b"/>
              <a:pathLst>
                <a:path w="2121535" h="2149475">
                  <a:moveTo>
                    <a:pt x="114300" y="254"/>
                  </a:moveTo>
                  <a:lnTo>
                    <a:pt x="0" y="254"/>
                  </a:lnTo>
                  <a:lnTo>
                    <a:pt x="0" y="2149094"/>
                  </a:lnTo>
                  <a:lnTo>
                    <a:pt x="114300" y="2149094"/>
                  </a:lnTo>
                  <a:lnTo>
                    <a:pt x="114300" y="254"/>
                  </a:lnTo>
                  <a:close/>
                </a:path>
                <a:path w="2121535" h="2149475">
                  <a:moveTo>
                    <a:pt x="2121408" y="0"/>
                  </a:moveTo>
                  <a:lnTo>
                    <a:pt x="324612" y="0"/>
                  </a:lnTo>
                  <a:lnTo>
                    <a:pt x="324612" y="190754"/>
                  </a:lnTo>
                  <a:lnTo>
                    <a:pt x="324612" y="193040"/>
                  </a:lnTo>
                  <a:lnTo>
                    <a:pt x="324612" y="2148840"/>
                  </a:lnTo>
                  <a:lnTo>
                    <a:pt x="397764" y="2148840"/>
                  </a:lnTo>
                  <a:lnTo>
                    <a:pt x="397764" y="1729740"/>
                  </a:lnTo>
                  <a:lnTo>
                    <a:pt x="613613" y="1729740"/>
                  </a:lnTo>
                  <a:lnTo>
                    <a:pt x="613613" y="2100326"/>
                  </a:lnTo>
                  <a:lnTo>
                    <a:pt x="613613" y="2148840"/>
                  </a:lnTo>
                  <a:lnTo>
                    <a:pt x="692099" y="2148840"/>
                  </a:lnTo>
                  <a:lnTo>
                    <a:pt x="692099" y="2100326"/>
                  </a:lnTo>
                  <a:lnTo>
                    <a:pt x="692099" y="1729740"/>
                  </a:lnTo>
                  <a:lnTo>
                    <a:pt x="692099" y="1722374"/>
                  </a:lnTo>
                  <a:lnTo>
                    <a:pt x="692099" y="1418590"/>
                  </a:lnTo>
                  <a:lnTo>
                    <a:pt x="901687" y="1418590"/>
                  </a:lnTo>
                  <a:lnTo>
                    <a:pt x="901687" y="1729740"/>
                  </a:lnTo>
                  <a:lnTo>
                    <a:pt x="901687" y="2148840"/>
                  </a:lnTo>
                  <a:lnTo>
                    <a:pt x="981075" y="2148840"/>
                  </a:lnTo>
                  <a:lnTo>
                    <a:pt x="981075" y="1729740"/>
                  </a:lnTo>
                  <a:lnTo>
                    <a:pt x="981075" y="1418590"/>
                  </a:lnTo>
                  <a:lnTo>
                    <a:pt x="981075" y="1391666"/>
                  </a:lnTo>
                  <a:lnTo>
                    <a:pt x="981075" y="1074420"/>
                  </a:lnTo>
                  <a:lnTo>
                    <a:pt x="1197864" y="1074420"/>
                  </a:lnTo>
                  <a:lnTo>
                    <a:pt x="1197864" y="1418590"/>
                  </a:lnTo>
                  <a:lnTo>
                    <a:pt x="1197864" y="1729740"/>
                  </a:lnTo>
                  <a:lnTo>
                    <a:pt x="1190752" y="1729740"/>
                  </a:lnTo>
                  <a:lnTo>
                    <a:pt x="1190752" y="2100326"/>
                  </a:lnTo>
                  <a:lnTo>
                    <a:pt x="1190752" y="2148840"/>
                  </a:lnTo>
                  <a:lnTo>
                    <a:pt x="1267968" y="2148840"/>
                  </a:lnTo>
                  <a:lnTo>
                    <a:pt x="1267968" y="2100326"/>
                  </a:lnTo>
                  <a:lnTo>
                    <a:pt x="1267968" y="1729740"/>
                  </a:lnTo>
                  <a:lnTo>
                    <a:pt x="1267968" y="1418590"/>
                  </a:lnTo>
                  <a:lnTo>
                    <a:pt x="1267968" y="1074420"/>
                  </a:lnTo>
                  <a:lnTo>
                    <a:pt x="1270127" y="1074420"/>
                  </a:lnTo>
                  <a:lnTo>
                    <a:pt x="1270127" y="1039622"/>
                  </a:lnTo>
                  <a:lnTo>
                    <a:pt x="1270127" y="849630"/>
                  </a:lnTo>
                  <a:lnTo>
                    <a:pt x="1479677" y="849630"/>
                  </a:lnTo>
                  <a:lnTo>
                    <a:pt x="1479677" y="1074420"/>
                  </a:lnTo>
                  <a:lnTo>
                    <a:pt x="1479677" y="1418590"/>
                  </a:lnTo>
                  <a:lnTo>
                    <a:pt x="1479677" y="1729740"/>
                  </a:lnTo>
                  <a:lnTo>
                    <a:pt x="1479677" y="2148840"/>
                  </a:lnTo>
                  <a:lnTo>
                    <a:pt x="1558163" y="2148840"/>
                  </a:lnTo>
                  <a:lnTo>
                    <a:pt x="1558163" y="544830"/>
                  </a:lnTo>
                  <a:lnTo>
                    <a:pt x="1768729" y="544830"/>
                  </a:lnTo>
                  <a:lnTo>
                    <a:pt x="1768729" y="2148840"/>
                  </a:lnTo>
                  <a:lnTo>
                    <a:pt x="1845564" y="2148840"/>
                  </a:lnTo>
                  <a:lnTo>
                    <a:pt x="1845564" y="544830"/>
                  </a:lnTo>
                  <a:lnTo>
                    <a:pt x="1847215" y="544830"/>
                  </a:lnTo>
                  <a:lnTo>
                    <a:pt x="1847215" y="193040"/>
                  </a:lnTo>
                  <a:lnTo>
                    <a:pt x="2121408" y="193040"/>
                  </a:lnTo>
                  <a:lnTo>
                    <a:pt x="2121408" y="190754"/>
                  </a:lnTo>
                  <a:lnTo>
                    <a:pt x="2121408" y="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71" name="object 39">
              <a:extLst>
                <a:ext uri="{FF2B5EF4-FFF2-40B4-BE49-F238E27FC236}">
                  <a16:creationId xmlns:a16="http://schemas.microsoft.com/office/drawing/2014/main" id="{FDFA18E6-057F-D3AE-14D7-2437414CD674}"/>
                </a:ext>
              </a:extLst>
            </p:cNvPr>
            <p:cNvPicPr/>
            <p:nvPr/>
          </p:nvPicPr>
          <p:blipFill>
            <a:blip r:embed="rId24" cstate="print"/>
            <a:stretch>
              <a:fillRect/>
            </a:stretch>
          </p:blipFill>
          <p:spPr>
            <a:xfrm>
              <a:off x="2150364" y="3727703"/>
              <a:ext cx="211836" cy="1958339"/>
            </a:xfrm>
            <a:prstGeom prst="rect">
              <a:avLst/>
            </a:prstGeom>
          </p:spPr>
        </p:pic>
        <p:pic>
          <p:nvPicPr>
            <p:cNvPr id="72" name="object 40">
              <a:extLst>
                <a:ext uri="{FF2B5EF4-FFF2-40B4-BE49-F238E27FC236}">
                  <a16:creationId xmlns:a16="http://schemas.microsoft.com/office/drawing/2014/main" id="{A2D02BF0-832F-0E8F-C552-6B3C1C327477}"/>
                </a:ext>
              </a:extLst>
            </p:cNvPr>
            <p:cNvPicPr/>
            <p:nvPr/>
          </p:nvPicPr>
          <p:blipFill>
            <a:blip r:embed="rId25" cstate="print"/>
            <a:stretch>
              <a:fillRect/>
            </a:stretch>
          </p:blipFill>
          <p:spPr>
            <a:xfrm>
              <a:off x="1862327" y="4056887"/>
              <a:ext cx="211836" cy="1629156"/>
            </a:xfrm>
            <a:prstGeom prst="rect">
              <a:avLst/>
            </a:prstGeom>
          </p:spPr>
        </p:pic>
        <p:pic>
          <p:nvPicPr>
            <p:cNvPr id="73" name="object 41">
              <a:extLst>
                <a:ext uri="{FF2B5EF4-FFF2-40B4-BE49-F238E27FC236}">
                  <a16:creationId xmlns:a16="http://schemas.microsoft.com/office/drawing/2014/main" id="{2A698F16-AAF8-EB8A-7378-A915B8936949}"/>
                </a:ext>
              </a:extLst>
            </p:cNvPr>
            <p:cNvPicPr/>
            <p:nvPr/>
          </p:nvPicPr>
          <p:blipFill>
            <a:blip r:embed="rId26" cstate="print"/>
            <a:stretch>
              <a:fillRect/>
            </a:stretch>
          </p:blipFill>
          <p:spPr>
            <a:xfrm>
              <a:off x="1572767" y="4387595"/>
              <a:ext cx="211836" cy="1298447"/>
            </a:xfrm>
            <a:prstGeom prst="rect">
              <a:avLst/>
            </a:prstGeom>
          </p:spPr>
        </p:pic>
        <p:pic>
          <p:nvPicPr>
            <p:cNvPr id="74" name="object 42">
              <a:extLst>
                <a:ext uri="{FF2B5EF4-FFF2-40B4-BE49-F238E27FC236}">
                  <a16:creationId xmlns:a16="http://schemas.microsoft.com/office/drawing/2014/main" id="{6FBCC117-BF62-ED63-0ACA-254811B7AE12}"/>
                </a:ext>
              </a:extLst>
            </p:cNvPr>
            <p:cNvPicPr/>
            <p:nvPr/>
          </p:nvPicPr>
          <p:blipFill>
            <a:blip r:embed="rId27" cstate="print"/>
            <a:stretch>
              <a:fillRect/>
            </a:stretch>
          </p:blipFill>
          <p:spPr>
            <a:xfrm>
              <a:off x="1286255" y="4576571"/>
              <a:ext cx="216407" cy="1060703"/>
            </a:xfrm>
            <a:prstGeom prst="rect">
              <a:avLst/>
            </a:prstGeom>
          </p:spPr>
        </p:pic>
        <p:pic>
          <p:nvPicPr>
            <p:cNvPr id="75" name="object 43">
              <a:extLst>
                <a:ext uri="{FF2B5EF4-FFF2-40B4-BE49-F238E27FC236}">
                  <a16:creationId xmlns:a16="http://schemas.microsoft.com/office/drawing/2014/main" id="{D3ED2A55-C8B8-8E6E-3100-FF7211623259}"/>
                </a:ext>
              </a:extLst>
            </p:cNvPr>
            <p:cNvPicPr/>
            <p:nvPr/>
          </p:nvPicPr>
          <p:blipFill>
            <a:blip r:embed="rId28" cstate="print"/>
            <a:stretch>
              <a:fillRect/>
            </a:stretch>
          </p:blipFill>
          <p:spPr>
            <a:xfrm>
              <a:off x="995172" y="4928615"/>
              <a:ext cx="211835" cy="708660"/>
            </a:xfrm>
            <a:prstGeom prst="rect">
              <a:avLst/>
            </a:prstGeom>
          </p:spPr>
        </p:pic>
        <p:pic>
          <p:nvPicPr>
            <p:cNvPr id="76" name="object 44">
              <a:extLst>
                <a:ext uri="{FF2B5EF4-FFF2-40B4-BE49-F238E27FC236}">
                  <a16:creationId xmlns:a16="http://schemas.microsoft.com/office/drawing/2014/main" id="{2EF829FB-92A6-A148-D675-081B52A0EB17}"/>
                </a:ext>
              </a:extLst>
            </p:cNvPr>
            <p:cNvPicPr/>
            <p:nvPr/>
          </p:nvPicPr>
          <p:blipFill>
            <a:blip r:embed="rId29" cstate="print"/>
            <a:stretch>
              <a:fillRect/>
            </a:stretch>
          </p:blipFill>
          <p:spPr>
            <a:xfrm>
              <a:off x="702563" y="5259323"/>
              <a:ext cx="216408" cy="426719"/>
            </a:xfrm>
            <a:prstGeom prst="rect">
              <a:avLst/>
            </a:prstGeom>
          </p:spPr>
        </p:pic>
        <p:sp>
          <p:nvSpPr>
            <p:cNvPr id="77" name="object 45">
              <a:extLst>
                <a:ext uri="{FF2B5EF4-FFF2-40B4-BE49-F238E27FC236}">
                  <a16:creationId xmlns:a16="http://schemas.microsoft.com/office/drawing/2014/main" id="{7C4BB669-9E74-62F1-B859-FC95C453F438}"/>
                </a:ext>
              </a:extLst>
            </p:cNvPr>
            <p:cNvSpPr/>
            <p:nvPr/>
          </p:nvSpPr>
          <p:spPr>
            <a:xfrm>
              <a:off x="305561" y="3537965"/>
              <a:ext cx="8486140" cy="2148840"/>
            </a:xfrm>
            <a:custGeom>
              <a:avLst/>
              <a:gdLst/>
              <a:ahLst/>
              <a:cxnLst/>
              <a:rect l="l" t="t" r="r" b="b"/>
              <a:pathLst>
                <a:path w="8486140" h="2148840">
                  <a:moveTo>
                    <a:pt x="8485632" y="0"/>
                  </a:moveTo>
                  <a:lnTo>
                    <a:pt x="0" y="0"/>
                  </a:lnTo>
                </a:path>
                <a:path w="8486140" h="2148840">
                  <a:moveTo>
                    <a:pt x="0" y="2148840"/>
                  </a:moveTo>
                  <a:lnTo>
                    <a:pt x="8485632" y="2148840"/>
                  </a:lnTo>
                </a:path>
              </a:pathLst>
            </a:custGeom>
            <a:ln w="38100">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78" name="object 46">
            <a:extLst>
              <a:ext uri="{FF2B5EF4-FFF2-40B4-BE49-F238E27FC236}">
                <a16:creationId xmlns:a16="http://schemas.microsoft.com/office/drawing/2014/main" id="{1F5E4F29-CE17-C83E-F263-B2FCB2BB951E}"/>
              </a:ext>
            </a:extLst>
          </p:cNvPr>
          <p:cNvSpPr txBox="1"/>
          <p:nvPr/>
        </p:nvSpPr>
        <p:spPr>
          <a:xfrm>
            <a:off x="1968500" y="5682488"/>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79" name="object 47">
            <a:extLst>
              <a:ext uri="{FF2B5EF4-FFF2-40B4-BE49-F238E27FC236}">
                <a16:creationId xmlns:a16="http://schemas.microsoft.com/office/drawing/2014/main" id="{F2949F23-BFA8-C51B-1493-471ACE208D1B}"/>
              </a:ext>
            </a:extLst>
          </p:cNvPr>
          <p:cNvSpPr txBox="1"/>
          <p:nvPr/>
        </p:nvSpPr>
        <p:spPr>
          <a:xfrm>
            <a:off x="3967733" y="5682488"/>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80" name="object 48">
            <a:extLst>
              <a:ext uri="{FF2B5EF4-FFF2-40B4-BE49-F238E27FC236}">
                <a16:creationId xmlns:a16="http://schemas.microsoft.com/office/drawing/2014/main" id="{A93076EC-627E-000A-5CE1-E4D798D65305}"/>
              </a:ext>
            </a:extLst>
          </p:cNvPr>
          <p:cNvSpPr txBox="1"/>
          <p:nvPr/>
        </p:nvSpPr>
        <p:spPr>
          <a:xfrm>
            <a:off x="5977509" y="5682488"/>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81" name="object 49">
            <a:extLst>
              <a:ext uri="{FF2B5EF4-FFF2-40B4-BE49-F238E27FC236}">
                <a16:creationId xmlns:a16="http://schemas.microsoft.com/office/drawing/2014/main" id="{B3FE0BF1-3DE8-4300-D95E-22DAC7EDD63B}"/>
              </a:ext>
            </a:extLst>
          </p:cNvPr>
          <p:cNvSpPr txBox="1"/>
          <p:nvPr/>
        </p:nvSpPr>
        <p:spPr>
          <a:xfrm>
            <a:off x="9988042" y="5682488"/>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82" name="object 50">
            <a:extLst>
              <a:ext uri="{FF2B5EF4-FFF2-40B4-BE49-F238E27FC236}">
                <a16:creationId xmlns:a16="http://schemas.microsoft.com/office/drawing/2014/main" id="{5CE99AB9-C9AA-2D00-4F45-6E939AD2F9A7}"/>
              </a:ext>
            </a:extLst>
          </p:cNvPr>
          <p:cNvSpPr txBox="1"/>
          <p:nvPr/>
        </p:nvSpPr>
        <p:spPr>
          <a:xfrm>
            <a:off x="2292503" y="5714796"/>
            <a:ext cx="1586865" cy="197490"/>
          </a:xfrm>
          <a:prstGeom prst="rect">
            <a:avLst/>
          </a:prstGeom>
        </p:spPr>
        <p:txBody>
          <a:bodyPr vert="horz" wrap="square" lIns="0" tIns="12700" rIns="0" bIns="0" rtlCol="0">
            <a:spAutoFit/>
          </a:bodyPr>
          <a:lstStyle/>
          <a:p>
            <a:pPr marL="12700">
              <a:spcBef>
                <a:spcPts val="100"/>
              </a:spcBef>
              <a:tabLst>
                <a:tab pos="321945" algn="l"/>
                <a:tab pos="571500" algn="l"/>
                <a:tab pos="899794" algn="l"/>
                <a:tab pos="1176020" algn="l"/>
                <a:tab pos="1464945" algn="l"/>
              </a:tabLst>
            </a:pPr>
            <a:r>
              <a:rPr sz="1200" b="1" dirty="0">
                <a:latin typeface="Abadi MT Condensed Light" panose="020B0306030101010103" pitchFamily="34" charset="77"/>
                <a:cs typeface="Verdana"/>
              </a:rPr>
              <a:t>M	T	W	T	F	S</a:t>
            </a:r>
            <a:endParaRPr sz="1200">
              <a:latin typeface="Abadi MT Condensed Light" panose="020B0306030101010103" pitchFamily="34" charset="77"/>
              <a:cs typeface="Verdana"/>
            </a:endParaRPr>
          </a:p>
        </p:txBody>
      </p:sp>
      <p:sp>
        <p:nvSpPr>
          <p:cNvPr id="83" name="object 51">
            <a:extLst>
              <a:ext uri="{FF2B5EF4-FFF2-40B4-BE49-F238E27FC236}">
                <a16:creationId xmlns:a16="http://schemas.microsoft.com/office/drawing/2014/main" id="{F7CE2B3B-ED40-EDFB-92F8-80838250BBCD}"/>
              </a:ext>
            </a:extLst>
          </p:cNvPr>
          <p:cNvSpPr txBox="1"/>
          <p:nvPr/>
        </p:nvSpPr>
        <p:spPr>
          <a:xfrm>
            <a:off x="4304157" y="5714796"/>
            <a:ext cx="1584960" cy="197490"/>
          </a:xfrm>
          <a:prstGeom prst="rect">
            <a:avLst/>
          </a:prstGeom>
        </p:spPr>
        <p:txBody>
          <a:bodyPr vert="horz" wrap="square" lIns="0" tIns="12700" rIns="0" bIns="0" rtlCol="0">
            <a:spAutoFit/>
          </a:bodyPr>
          <a:lstStyle/>
          <a:p>
            <a:pPr marL="12700">
              <a:spcBef>
                <a:spcPts val="100"/>
              </a:spcBef>
              <a:tabLst>
                <a:tab pos="320040" algn="l"/>
                <a:tab pos="582295" algn="l"/>
                <a:tab pos="896619" algn="l"/>
                <a:tab pos="1176020" algn="l"/>
                <a:tab pos="1463675" algn="l"/>
              </a:tabLst>
            </a:pPr>
            <a:r>
              <a:rPr sz="1200" b="1" dirty="0">
                <a:latin typeface="Abadi MT Condensed Light" panose="020B0306030101010103" pitchFamily="34" charset="77"/>
                <a:cs typeface="Verdana"/>
              </a:rPr>
              <a:t>M	T	W	T	F	S</a:t>
            </a:r>
            <a:endParaRPr sz="1200">
              <a:latin typeface="Abadi MT Condensed Light" panose="020B0306030101010103" pitchFamily="34" charset="77"/>
              <a:cs typeface="Verdana"/>
            </a:endParaRPr>
          </a:p>
        </p:txBody>
      </p:sp>
      <p:sp>
        <p:nvSpPr>
          <p:cNvPr id="84" name="object 52">
            <a:extLst>
              <a:ext uri="{FF2B5EF4-FFF2-40B4-BE49-F238E27FC236}">
                <a16:creationId xmlns:a16="http://schemas.microsoft.com/office/drawing/2014/main" id="{5C6DA2DB-F5AC-2BCB-2012-224800A75E4C}"/>
              </a:ext>
            </a:extLst>
          </p:cNvPr>
          <p:cNvSpPr txBox="1"/>
          <p:nvPr/>
        </p:nvSpPr>
        <p:spPr>
          <a:xfrm>
            <a:off x="6314314" y="5714796"/>
            <a:ext cx="1586865" cy="197490"/>
          </a:xfrm>
          <a:prstGeom prst="rect">
            <a:avLst/>
          </a:prstGeom>
        </p:spPr>
        <p:txBody>
          <a:bodyPr vert="horz" wrap="square" lIns="0" tIns="12700" rIns="0" bIns="0" rtlCol="0">
            <a:spAutoFit/>
          </a:bodyPr>
          <a:lstStyle/>
          <a:p>
            <a:pPr marL="12700">
              <a:spcBef>
                <a:spcPts val="100"/>
              </a:spcBef>
              <a:tabLst>
                <a:tab pos="318770" algn="l"/>
                <a:tab pos="585470" algn="l"/>
                <a:tab pos="896619" algn="l"/>
                <a:tab pos="1176020" algn="l"/>
                <a:tab pos="1464945" algn="l"/>
              </a:tabLst>
            </a:pPr>
            <a:r>
              <a:rPr sz="1200" b="1" dirty="0">
                <a:latin typeface="Abadi MT Condensed Light" panose="020B0306030101010103" pitchFamily="34" charset="77"/>
                <a:cs typeface="Verdana"/>
              </a:rPr>
              <a:t>M	T	W	T	F	S</a:t>
            </a:r>
            <a:endParaRPr sz="1200">
              <a:latin typeface="Abadi MT Condensed Light" panose="020B0306030101010103" pitchFamily="34" charset="77"/>
              <a:cs typeface="Verdana"/>
            </a:endParaRPr>
          </a:p>
        </p:txBody>
      </p:sp>
      <p:sp>
        <p:nvSpPr>
          <p:cNvPr id="85" name="object 53">
            <a:extLst>
              <a:ext uri="{FF2B5EF4-FFF2-40B4-BE49-F238E27FC236}">
                <a16:creationId xmlns:a16="http://schemas.microsoft.com/office/drawing/2014/main" id="{D47F1C50-9199-BA0E-FF19-89DA7D8896FC}"/>
              </a:ext>
            </a:extLst>
          </p:cNvPr>
          <p:cNvSpPr txBox="1"/>
          <p:nvPr/>
        </p:nvSpPr>
        <p:spPr>
          <a:xfrm>
            <a:off x="7973315" y="5682488"/>
            <a:ext cx="535305" cy="197490"/>
          </a:xfrm>
          <a:prstGeom prst="rect">
            <a:avLst/>
          </a:prstGeom>
        </p:spPr>
        <p:txBody>
          <a:bodyPr vert="horz" wrap="square" lIns="0" tIns="12700" rIns="0" bIns="0" rtlCol="0">
            <a:spAutoFit/>
          </a:bodyPr>
          <a:lstStyle/>
          <a:p>
            <a:pPr marL="38100">
              <a:spcBef>
                <a:spcPts val="100"/>
              </a:spcBef>
            </a:pPr>
            <a:r>
              <a:rPr sz="1200" b="1" spc="-5" dirty="0">
                <a:latin typeface="Abadi MT Condensed Light" panose="020B0306030101010103" pitchFamily="34" charset="77"/>
                <a:cs typeface="Verdana"/>
              </a:rPr>
              <a:t>Su</a:t>
            </a:r>
            <a:r>
              <a:rPr sz="1200" b="1" spc="285" dirty="0">
                <a:latin typeface="Abadi MT Condensed Light" panose="020B0306030101010103" pitchFamily="34" charset="77"/>
                <a:cs typeface="Verdana"/>
              </a:rPr>
              <a:t> </a:t>
            </a:r>
            <a:r>
              <a:rPr b="1" baseline="-11574" dirty="0">
                <a:latin typeface="Abadi MT Condensed Light" panose="020B0306030101010103" pitchFamily="34" charset="77"/>
                <a:cs typeface="Verdana"/>
              </a:rPr>
              <a:t>M</a:t>
            </a:r>
            <a:endParaRPr baseline="-11574">
              <a:latin typeface="Abadi MT Condensed Light" panose="020B0306030101010103" pitchFamily="34" charset="77"/>
              <a:cs typeface="Verdana"/>
            </a:endParaRPr>
          </a:p>
        </p:txBody>
      </p:sp>
      <p:sp>
        <p:nvSpPr>
          <p:cNvPr id="86" name="object 54">
            <a:extLst>
              <a:ext uri="{FF2B5EF4-FFF2-40B4-BE49-F238E27FC236}">
                <a16:creationId xmlns:a16="http://schemas.microsoft.com/office/drawing/2014/main" id="{DA6B170F-62E1-A89B-447D-4BE561D93F41}"/>
              </a:ext>
            </a:extLst>
          </p:cNvPr>
          <p:cNvSpPr txBox="1"/>
          <p:nvPr/>
        </p:nvSpPr>
        <p:spPr>
          <a:xfrm>
            <a:off x="8621014" y="5714796"/>
            <a:ext cx="1278890" cy="197490"/>
          </a:xfrm>
          <a:prstGeom prst="rect">
            <a:avLst/>
          </a:prstGeom>
        </p:spPr>
        <p:txBody>
          <a:bodyPr vert="horz" wrap="square" lIns="0" tIns="12700" rIns="0" bIns="0" rtlCol="0">
            <a:spAutoFit/>
          </a:bodyPr>
          <a:lstStyle/>
          <a:p>
            <a:pPr marL="12700">
              <a:spcBef>
                <a:spcPts val="100"/>
              </a:spcBef>
              <a:tabLst>
                <a:tab pos="285750" algn="l"/>
                <a:tab pos="590550" algn="l"/>
                <a:tab pos="866775" algn="l"/>
                <a:tab pos="1156970" algn="l"/>
              </a:tabLst>
            </a:pPr>
            <a:r>
              <a:rPr sz="1200" b="1" dirty="0">
                <a:latin typeface="Abadi MT Condensed Light" panose="020B0306030101010103" pitchFamily="34" charset="77"/>
                <a:cs typeface="Verdana"/>
              </a:rPr>
              <a:t>T	W	T	F	S</a:t>
            </a:r>
            <a:endParaRPr sz="1200">
              <a:latin typeface="Abadi MT Condensed Light" panose="020B0306030101010103" pitchFamily="34" charset="77"/>
              <a:cs typeface="Verdana"/>
            </a:endParaRPr>
          </a:p>
        </p:txBody>
      </p:sp>
    </p:spTree>
    <p:extLst>
      <p:ext uri="{BB962C8B-B14F-4D97-AF65-F5344CB8AC3E}">
        <p14:creationId xmlns:p14="http://schemas.microsoft.com/office/powerpoint/2010/main" val="317623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DF6C-C269-4F28-7C26-5ACE95EECBE8}"/>
              </a:ext>
            </a:extLst>
          </p:cNvPr>
          <p:cNvSpPr>
            <a:spLocks noGrp="1"/>
          </p:cNvSpPr>
          <p:nvPr>
            <p:ph type="title"/>
          </p:nvPr>
        </p:nvSpPr>
        <p:spPr/>
        <p:txBody>
          <a:bodyPr/>
          <a:lstStyle/>
          <a:p>
            <a:r>
              <a:rPr lang="en-US" sz="4400" spc="-5" dirty="0">
                <a:latin typeface="Abadi MT Condensed Light" panose="020B0306030101010103" pitchFamily="34" charset="77"/>
              </a:rPr>
              <a:t>Restoring</a:t>
            </a:r>
            <a:r>
              <a:rPr lang="en-US" sz="4400" spc="5" dirty="0">
                <a:latin typeface="Abadi MT Condensed Light" panose="020B0306030101010103" pitchFamily="34" charset="77"/>
              </a:rPr>
              <a:t> </a:t>
            </a:r>
            <a:r>
              <a:rPr lang="en-US" sz="4400" spc="-10" dirty="0">
                <a:latin typeface="Abadi MT Condensed Light" panose="020B0306030101010103" pitchFamily="34" charset="77"/>
              </a:rPr>
              <a:t>from</a:t>
            </a:r>
            <a:r>
              <a:rPr lang="en-US" sz="4400" spc="-5" dirty="0">
                <a:latin typeface="Abadi MT Condensed Light" panose="020B0306030101010103" pitchFamily="34" charset="77"/>
              </a:rPr>
              <a:t> </a:t>
            </a:r>
            <a:r>
              <a:rPr lang="en-US" sz="4400" spc="-10" dirty="0">
                <a:latin typeface="Abadi MT Condensed Light" panose="020B0306030101010103" pitchFamily="34" charset="77"/>
              </a:rPr>
              <a:t>Differential </a:t>
            </a:r>
            <a:r>
              <a:rPr lang="en-US" sz="4400" spc="-5" dirty="0">
                <a:latin typeface="Abadi MT Condensed Light" panose="020B0306030101010103" pitchFamily="34" charset="77"/>
              </a:rPr>
              <a:t>Backup</a:t>
            </a:r>
            <a:endParaRPr lang="en-US" dirty="0"/>
          </a:p>
        </p:txBody>
      </p:sp>
      <p:grpSp>
        <p:nvGrpSpPr>
          <p:cNvPr id="4" name="object 4">
            <a:extLst>
              <a:ext uri="{FF2B5EF4-FFF2-40B4-BE49-F238E27FC236}">
                <a16:creationId xmlns:a16="http://schemas.microsoft.com/office/drawing/2014/main" id="{574EEE99-3706-9781-49CF-78E611DEC2DE}"/>
              </a:ext>
            </a:extLst>
          </p:cNvPr>
          <p:cNvGrpSpPr/>
          <p:nvPr/>
        </p:nvGrpSpPr>
        <p:grpSpPr>
          <a:xfrm>
            <a:off x="1769364" y="2933445"/>
            <a:ext cx="1403985" cy="1200150"/>
            <a:chOff x="245363" y="2933445"/>
            <a:chExt cx="1403985" cy="1200150"/>
          </a:xfrm>
        </p:grpSpPr>
        <p:sp>
          <p:nvSpPr>
            <p:cNvPr id="5" name="object 5">
              <a:extLst>
                <a:ext uri="{FF2B5EF4-FFF2-40B4-BE49-F238E27FC236}">
                  <a16:creationId xmlns:a16="http://schemas.microsoft.com/office/drawing/2014/main" id="{E394D51B-8901-9247-3C3E-6E891E132664}"/>
                </a:ext>
              </a:extLst>
            </p:cNvPr>
            <p:cNvSpPr/>
            <p:nvPr/>
          </p:nvSpPr>
          <p:spPr>
            <a:xfrm>
              <a:off x="769619" y="2939795"/>
              <a:ext cx="829310" cy="535940"/>
            </a:xfrm>
            <a:custGeom>
              <a:avLst/>
              <a:gdLst/>
              <a:ahLst/>
              <a:cxnLst/>
              <a:rect l="l" t="t" r="r" b="b"/>
              <a:pathLst>
                <a:path w="829310" h="535939">
                  <a:moveTo>
                    <a:pt x="829056" y="0"/>
                  </a:moveTo>
                  <a:lnTo>
                    <a:pt x="0" y="0"/>
                  </a:lnTo>
                  <a:lnTo>
                    <a:pt x="0" y="506729"/>
                  </a:lnTo>
                  <a:lnTo>
                    <a:pt x="59173" y="518950"/>
                  </a:lnTo>
                  <a:lnTo>
                    <a:pt x="112751" y="527592"/>
                  </a:lnTo>
                  <a:lnTo>
                    <a:pt x="161355" y="532975"/>
                  </a:lnTo>
                  <a:lnTo>
                    <a:pt x="205605" y="535417"/>
                  </a:lnTo>
                  <a:lnTo>
                    <a:pt x="246125" y="535239"/>
                  </a:lnTo>
                  <a:lnTo>
                    <a:pt x="318461" y="528297"/>
                  </a:lnTo>
                  <a:lnTo>
                    <a:pt x="383334" y="514701"/>
                  </a:lnTo>
                  <a:lnTo>
                    <a:pt x="477536" y="487417"/>
                  </a:lnTo>
                  <a:lnTo>
                    <a:pt x="510594" y="477762"/>
                  </a:lnTo>
                  <a:lnTo>
                    <a:pt x="582929" y="459527"/>
                  </a:lnTo>
                  <a:lnTo>
                    <a:pt x="623450" y="451585"/>
                  </a:lnTo>
                  <a:lnTo>
                    <a:pt x="667700" y="444852"/>
                  </a:lnTo>
                  <a:lnTo>
                    <a:pt x="716304" y="439648"/>
                  </a:lnTo>
                  <a:lnTo>
                    <a:pt x="769882" y="436291"/>
                  </a:lnTo>
                  <a:lnTo>
                    <a:pt x="829056" y="435101"/>
                  </a:lnTo>
                  <a:lnTo>
                    <a:pt x="829056" y="0"/>
                  </a:lnTo>
                  <a:close/>
                </a:path>
              </a:pathLst>
            </a:custGeom>
            <a:solidFill>
              <a:srgbClr val="C0C0C0"/>
            </a:solidFill>
          </p:spPr>
          <p:txBody>
            <a:bodyPr wrap="square" lIns="0" tIns="0" rIns="0" bIns="0" rtlCol="0"/>
            <a:lstStyle/>
            <a:p>
              <a:endParaRPr sz="1700">
                <a:latin typeface="Abadi MT Condensed Light" panose="020B0306030101010103" pitchFamily="34" charset="77"/>
              </a:endParaRPr>
            </a:p>
          </p:txBody>
        </p:sp>
        <p:sp>
          <p:nvSpPr>
            <p:cNvPr id="6" name="object 6">
              <a:extLst>
                <a:ext uri="{FF2B5EF4-FFF2-40B4-BE49-F238E27FC236}">
                  <a16:creationId xmlns:a16="http://schemas.microsoft.com/office/drawing/2014/main" id="{38B622C1-615C-6AC9-0777-2E2D61174749}"/>
                </a:ext>
              </a:extLst>
            </p:cNvPr>
            <p:cNvSpPr/>
            <p:nvPr/>
          </p:nvSpPr>
          <p:spPr>
            <a:xfrm>
              <a:off x="769619" y="2939795"/>
              <a:ext cx="829310" cy="535940"/>
            </a:xfrm>
            <a:custGeom>
              <a:avLst/>
              <a:gdLst/>
              <a:ahLst/>
              <a:cxnLst/>
              <a:rect l="l" t="t" r="r" b="b"/>
              <a:pathLst>
                <a:path w="829310" h="535939">
                  <a:moveTo>
                    <a:pt x="0" y="0"/>
                  </a:moveTo>
                  <a:lnTo>
                    <a:pt x="829056" y="0"/>
                  </a:lnTo>
                  <a:lnTo>
                    <a:pt x="829056" y="435101"/>
                  </a:lnTo>
                  <a:lnTo>
                    <a:pt x="769882" y="436291"/>
                  </a:lnTo>
                  <a:lnTo>
                    <a:pt x="716304" y="439648"/>
                  </a:lnTo>
                  <a:lnTo>
                    <a:pt x="667700" y="444852"/>
                  </a:lnTo>
                  <a:lnTo>
                    <a:pt x="623450" y="451585"/>
                  </a:lnTo>
                  <a:lnTo>
                    <a:pt x="582929" y="459527"/>
                  </a:lnTo>
                  <a:lnTo>
                    <a:pt x="545518" y="468359"/>
                  </a:lnTo>
                  <a:lnTo>
                    <a:pt x="477536" y="487417"/>
                  </a:lnTo>
                  <a:lnTo>
                    <a:pt x="445721" y="497005"/>
                  </a:lnTo>
                  <a:lnTo>
                    <a:pt x="414527" y="506206"/>
                  </a:lnTo>
                  <a:lnTo>
                    <a:pt x="351519" y="522171"/>
                  </a:lnTo>
                  <a:lnTo>
                    <a:pt x="283537" y="532759"/>
                  </a:lnTo>
                  <a:lnTo>
                    <a:pt x="205605" y="535417"/>
                  </a:lnTo>
                  <a:lnTo>
                    <a:pt x="161355" y="532975"/>
                  </a:lnTo>
                  <a:lnTo>
                    <a:pt x="112751" y="527592"/>
                  </a:lnTo>
                  <a:lnTo>
                    <a:pt x="59173" y="518950"/>
                  </a:lnTo>
                  <a:lnTo>
                    <a:pt x="0" y="506729"/>
                  </a:lnTo>
                  <a:lnTo>
                    <a:pt x="0" y="0"/>
                  </a:lnTo>
                  <a:close/>
                </a:path>
              </a:pathLst>
            </a:custGeom>
            <a:ln w="12191">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7" name="object 7">
              <a:extLst>
                <a:ext uri="{FF2B5EF4-FFF2-40B4-BE49-F238E27FC236}">
                  <a16:creationId xmlns:a16="http://schemas.microsoft.com/office/drawing/2014/main" id="{E2222B1D-CAFE-278E-22B9-8DE3AC5716A2}"/>
                </a:ext>
              </a:extLst>
            </p:cNvPr>
            <p:cNvPicPr/>
            <p:nvPr/>
          </p:nvPicPr>
          <p:blipFill>
            <a:blip r:embed="rId2" cstate="print"/>
            <a:stretch>
              <a:fillRect/>
            </a:stretch>
          </p:blipFill>
          <p:spPr>
            <a:xfrm>
              <a:off x="669036" y="3015995"/>
              <a:ext cx="844295" cy="551688"/>
            </a:xfrm>
            <a:prstGeom prst="rect">
              <a:avLst/>
            </a:prstGeom>
          </p:spPr>
        </p:pic>
        <p:sp>
          <p:nvSpPr>
            <p:cNvPr id="8" name="object 8">
              <a:extLst>
                <a:ext uri="{FF2B5EF4-FFF2-40B4-BE49-F238E27FC236}">
                  <a16:creationId xmlns:a16="http://schemas.microsoft.com/office/drawing/2014/main" id="{C6177939-5E32-B812-3B75-9FE2D977DF19}"/>
                </a:ext>
              </a:extLst>
            </p:cNvPr>
            <p:cNvSpPr/>
            <p:nvPr/>
          </p:nvSpPr>
          <p:spPr>
            <a:xfrm>
              <a:off x="650747" y="3049523"/>
              <a:ext cx="829310" cy="535940"/>
            </a:xfrm>
            <a:custGeom>
              <a:avLst/>
              <a:gdLst/>
              <a:ahLst/>
              <a:cxnLst/>
              <a:rect l="l" t="t" r="r" b="b"/>
              <a:pathLst>
                <a:path w="829310" h="535939">
                  <a:moveTo>
                    <a:pt x="829056" y="0"/>
                  </a:moveTo>
                  <a:lnTo>
                    <a:pt x="0" y="0"/>
                  </a:lnTo>
                  <a:lnTo>
                    <a:pt x="0" y="506729"/>
                  </a:lnTo>
                  <a:lnTo>
                    <a:pt x="59173" y="518950"/>
                  </a:lnTo>
                  <a:lnTo>
                    <a:pt x="112751" y="527592"/>
                  </a:lnTo>
                  <a:lnTo>
                    <a:pt x="161355" y="532975"/>
                  </a:lnTo>
                  <a:lnTo>
                    <a:pt x="205605" y="535417"/>
                  </a:lnTo>
                  <a:lnTo>
                    <a:pt x="246125" y="535239"/>
                  </a:lnTo>
                  <a:lnTo>
                    <a:pt x="318461" y="528297"/>
                  </a:lnTo>
                  <a:lnTo>
                    <a:pt x="383334" y="514701"/>
                  </a:lnTo>
                  <a:lnTo>
                    <a:pt x="477536" y="487417"/>
                  </a:lnTo>
                  <a:lnTo>
                    <a:pt x="510594" y="477762"/>
                  </a:lnTo>
                  <a:lnTo>
                    <a:pt x="582929" y="459527"/>
                  </a:lnTo>
                  <a:lnTo>
                    <a:pt x="623450" y="451585"/>
                  </a:lnTo>
                  <a:lnTo>
                    <a:pt x="667700" y="444852"/>
                  </a:lnTo>
                  <a:lnTo>
                    <a:pt x="716304" y="439648"/>
                  </a:lnTo>
                  <a:lnTo>
                    <a:pt x="769882" y="436291"/>
                  </a:lnTo>
                  <a:lnTo>
                    <a:pt x="829056" y="435101"/>
                  </a:lnTo>
                  <a:lnTo>
                    <a:pt x="829056" y="0"/>
                  </a:lnTo>
                  <a:close/>
                </a:path>
              </a:pathLst>
            </a:custGeom>
            <a:solidFill>
              <a:srgbClr val="DDDDDD"/>
            </a:solidFill>
          </p:spPr>
          <p:txBody>
            <a:bodyPr wrap="square" lIns="0" tIns="0" rIns="0" bIns="0" rtlCol="0"/>
            <a:lstStyle/>
            <a:p>
              <a:endParaRPr sz="1700">
                <a:latin typeface="Abadi MT Condensed Light" panose="020B0306030101010103" pitchFamily="34" charset="77"/>
              </a:endParaRPr>
            </a:p>
          </p:txBody>
        </p:sp>
        <p:sp>
          <p:nvSpPr>
            <p:cNvPr id="9" name="object 9">
              <a:extLst>
                <a:ext uri="{FF2B5EF4-FFF2-40B4-BE49-F238E27FC236}">
                  <a16:creationId xmlns:a16="http://schemas.microsoft.com/office/drawing/2014/main" id="{F1BF984A-878D-010F-EF8B-91EEB0EA3771}"/>
                </a:ext>
              </a:extLst>
            </p:cNvPr>
            <p:cNvSpPr/>
            <p:nvPr/>
          </p:nvSpPr>
          <p:spPr>
            <a:xfrm>
              <a:off x="650747" y="3049523"/>
              <a:ext cx="829310" cy="535940"/>
            </a:xfrm>
            <a:custGeom>
              <a:avLst/>
              <a:gdLst/>
              <a:ahLst/>
              <a:cxnLst/>
              <a:rect l="l" t="t" r="r" b="b"/>
              <a:pathLst>
                <a:path w="829310" h="535939">
                  <a:moveTo>
                    <a:pt x="0" y="0"/>
                  </a:moveTo>
                  <a:lnTo>
                    <a:pt x="829056" y="0"/>
                  </a:lnTo>
                  <a:lnTo>
                    <a:pt x="829056" y="435101"/>
                  </a:lnTo>
                  <a:lnTo>
                    <a:pt x="769882" y="436291"/>
                  </a:lnTo>
                  <a:lnTo>
                    <a:pt x="716304" y="439648"/>
                  </a:lnTo>
                  <a:lnTo>
                    <a:pt x="667700" y="444852"/>
                  </a:lnTo>
                  <a:lnTo>
                    <a:pt x="623450" y="451585"/>
                  </a:lnTo>
                  <a:lnTo>
                    <a:pt x="582929" y="459527"/>
                  </a:lnTo>
                  <a:lnTo>
                    <a:pt x="545518" y="468359"/>
                  </a:lnTo>
                  <a:lnTo>
                    <a:pt x="477536" y="487417"/>
                  </a:lnTo>
                  <a:lnTo>
                    <a:pt x="445721" y="497005"/>
                  </a:lnTo>
                  <a:lnTo>
                    <a:pt x="414527" y="506206"/>
                  </a:lnTo>
                  <a:lnTo>
                    <a:pt x="351519" y="522171"/>
                  </a:lnTo>
                  <a:lnTo>
                    <a:pt x="283537" y="532759"/>
                  </a:lnTo>
                  <a:lnTo>
                    <a:pt x="205605" y="535417"/>
                  </a:lnTo>
                  <a:lnTo>
                    <a:pt x="161355" y="532975"/>
                  </a:lnTo>
                  <a:lnTo>
                    <a:pt x="112751" y="527592"/>
                  </a:lnTo>
                  <a:lnTo>
                    <a:pt x="59173" y="518950"/>
                  </a:lnTo>
                  <a:lnTo>
                    <a:pt x="0" y="506729"/>
                  </a:lnTo>
                  <a:lnTo>
                    <a:pt x="0" y="0"/>
                  </a:lnTo>
                  <a:close/>
                </a:path>
              </a:pathLst>
            </a:custGeom>
            <a:ln w="12191">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10" name="object 10">
              <a:extLst>
                <a:ext uri="{FF2B5EF4-FFF2-40B4-BE49-F238E27FC236}">
                  <a16:creationId xmlns:a16="http://schemas.microsoft.com/office/drawing/2014/main" id="{2B77AD7B-BAAE-7333-B40C-6B34BEE35A48}"/>
                </a:ext>
              </a:extLst>
            </p:cNvPr>
            <p:cNvPicPr/>
            <p:nvPr/>
          </p:nvPicPr>
          <p:blipFill>
            <a:blip r:embed="rId2" cstate="print"/>
            <a:stretch>
              <a:fillRect/>
            </a:stretch>
          </p:blipFill>
          <p:spPr>
            <a:xfrm>
              <a:off x="548639" y="3125723"/>
              <a:ext cx="844296" cy="551688"/>
            </a:xfrm>
            <a:prstGeom prst="rect">
              <a:avLst/>
            </a:prstGeom>
          </p:spPr>
        </p:pic>
        <p:sp>
          <p:nvSpPr>
            <p:cNvPr id="11" name="object 11">
              <a:extLst>
                <a:ext uri="{FF2B5EF4-FFF2-40B4-BE49-F238E27FC236}">
                  <a16:creationId xmlns:a16="http://schemas.microsoft.com/office/drawing/2014/main" id="{981AF2FC-E547-163C-BF39-D2488F24E978}"/>
                </a:ext>
              </a:extLst>
            </p:cNvPr>
            <p:cNvSpPr/>
            <p:nvPr/>
          </p:nvSpPr>
          <p:spPr>
            <a:xfrm>
              <a:off x="530352" y="3159251"/>
              <a:ext cx="829310" cy="535940"/>
            </a:xfrm>
            <a:custGeom>
              <a:avLst/>
              <a:gdLst/>
              <a:ahLst/>
              <a:cxnLst/>
              <a:rect l="l" t="t" r="r" b="b"/>
              <a:pathLst>
                <a:path w="829310" h="535939">
                  <a:moveTo>
                    <a:pt x="829056" y="0"/>
                  </a:moveTo>
                  <a:lnTo>
                    <a:pt x="0" y="0"/>
                  </a:lnTo>
                  <a:lnTo>
                    <a:pt x="0" y="506730"/>
                  </a:lnTo>
                  <a:lnTo>
                    <a:pt x="59173" y="518950"/>
                  </a:lnTo>
                  <a:lnTo>
                    <a:pt x="112751" y="527592"/>
                  </a:lnTo>
                  <a:lnTo>
                    <a:pt x="161355" y="532975"/>
                  </a:lnTo>
                  <a:lnTo>
                    <a:pt x="205605" y="535417"/>
                  </a:lnTo>
                  <a:lnTo>
                    <a:pt x="246125" y="535239"/>
                  </a:lnTo>
                  <a:lnTo>
                    <a:pt x="318461" y="528297"/>
                  </a:lnTo>
                  <a:lnTo>
                    <a:pt x="383334" y="514701"/>
                  </a:lnTo>
                  <a:lnTo>
                    <a:pt x="477536" y="487417"/>
                  </a:lnTo>
                  <a:lnTo>
                    <a:pt x="510594" y="477762"/>
                  </a:lnTo>
                  <a:lnTo>
                    <a:pt x="582930" y="459527"/>
                  </a:lnTo>
                  <a:lnTo>
                    <a:pt x="623450" y="451585"/>
                  </a:lnTo>
                  <a:lnTo>
                    <a:pt x="667700" y="444852"/>
                  </a:lnTo>
                  <a:lnTo>
                    <a:pt x="716304" y="439648"/>
                  </a:lnTo>
                  <a:lnTo>
                    <a:pt x="769882" y="436291"/>
                  </a:lnTo>
                  <a:lnTo>
                    <a:pt x="829056" y="435101"/>
                  </a:lnTo>
                  <a:lnTo>
                    <a:pt x="829056" y="0"/>
                  </a:lnTo>
                  <a:close/>
                </a:path>
              </a:pathLst>
            </a:custGeom>
            <a:solidFill>
              <a:srgbClr val="EAEAEA"/>
            </a:solidFill>
          </p:spPr>
          <p:txBody>
            <a:bodyPr wrap="square" lIns="0" tIns="0" rIns="0" bIns="0" rtlCol="0"/>
            <a:lstStyle/>
            <a:p>
              <a:endParaRPr sz="1700">
                <a:latin typeface="Abadi MT Condensed Light" panose="020B0306030101010103" pitchFamily="34" charset="77"/>
              </a:endParaRPr>
            </a:p>
          </p:txBody>
        </p:sp>
        <p:sp>
          <p:nvSpPr>
            <p:cNvPr id="12" name="object 12">
              <a:extLst>
                <a:ext uri="{FF2B5EF4-FFF2-40B4-BE49-F238E27FC236}">
                  <a16:creationId xmlns:a16="http://schemas.microsoft.com/office/drawing/2014/main" id="{4B1CBCCB-8018-9E2B-0177-84EA3AD32A60}"/>
                </a:ext>
              </a:extLst>
            </p:cNvPr>
            <p:cNvSpPr/>
            <p:nvPr/>
          </p:nvSpPr>
          <p:spPr>
            <a:xfrm>
              <a:off x="530352" y="3159251"/>
              <a:ext cx="829310" cy="535940"/>
            </a:xfrm>
            <a:custGeom>
              <a:avLst/>
              <a:gdLst/>
              <a:ahLst/>
              <a:cxnLst/>
              <a:rect l="l" t="t" r="r" b="b"/>
              <a:pathLst>
                <a:path w="829310" h="535939">
                  <a:moveTo>
                    <a:pt x="0" y="0"/>
                  </a:moveTo>
                  <a:lnTo>
                    <a:pt x="829056" y="0"/>
                  </a:lnTo>
                  <a:lnTo>
                    <a:pt x="829056" y="435101"/>
                  </a:lnTo>
                  <a:lnTo>
                    <a:pt x="769882" y="436291"/>
                  </a:lnTo>
                  <a:lnTo>
                    <a:pt x="716304" y="439648"/>
                  </a:lnTo>
                  <a:lnTo>
                    <a:pt x="667700" y="444852"/>
                  </a:lnTo>
                  <a:lnTo>
                    <a:pt x="623450" y="451585"/>
                  </a:lnTo>
                  <a:lnTo>
                    <a:pt x="582930" y="459527"/>
                  </a:lnTo>
                  <a:lnTo>
                    <a:pt x="545518" y="468359"/>
                  </a:lnTo>
                  <a:lnTo>
                    <a:pt x="477536" y="487417"/>
                  </a:lnTo>
                  <a:lnTo>
                    <a:pt x="445721" y="497005"/>
                  </a:lnTo>
                  <a:lnTo>
                    <a:pt x="414527" y="506206"/>
                  </a:lnTo>
                  <a:lnTo>
                    <a:pt x="351519" y="522171"/>
                  </a:lnTo>
                  <a:lnTo>
                    <a:pt x="283537" y="532759"/>
                  </a:lnTo>
                  <a:lnTo>
                    <a:pt x="205605" y="535417"/>
                  </a:lnTo>
                  <a:lnTo>
                    <a:pt x="161355" y="532975"/>
                  </a:lnTo>
                  <a:lnTo>
                    <a:pt x="112751" y="527592"/>
                  </a:lnTo>
                  <a:lnTo>
                    <a:pt x="59173" y="518950"/>
                  </a:lnTo>
                  <a:lnTo>
                    <a:pt x="0" y="506730"/>
                  </a:lnTo>
                  <a:lnTo>
                    <a:pt x="0" y="0"/>
                  </a:lnTo>
                  <a:close/>
                </a:path>
              </a:pathLst>
            </a:custGeom>
            <a:ln w="12191">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13" name="object 13">
              <a:extLst>
                <a:ext uri="{FF2B5EF4-FFF2-40B4-BE49-F238E27FC236}">
                  <a16:creationId xmlns:a16="http://schemas.microsoft.com/office/drawing/2014/main" id="{9D4259FD-42D5-0437-1486-07D1CA69E067}"/>
                </a:ext>
              </a:extLst>
            </p:cNvPr>
            <p:cNvPicPr/>
            <p:nvPr/>
          </p:nvPicPr>
          <p:blipFill>
            <a:blip r:embed="rId3" cstate="print"/>
            <a:stretch>
              <a:fillRect/>
            </a:stretch>
          </p:blipFill>
          <p:spPr>
            <a:xfrm>
              <a:off x="245363" y="3645407"/>
              <a:ext cx="1403604" cy="487680"/>
            </a:xfrm>
            <a:prstGeom prst="rect">
              <a:avLst/>
            </a:prstGeom>
          </p:spPr>
        </p:pic>
      </p:grpSp>
      <p:sp>
        <p:nvSpPr>
          <p:cNvPr id="14" name="object 14">
            <a:extLst>
              <a:ext uri="{FF2B5EF4-FFF2-40B4-BE49-F238E27FC236}">
                <a16:creationId xmlns:a16="http://schemas.microsoft.com/office/drawing/2014/main" id="{0F2114A9-EB8E-DC8E-842E-EBD6C7712070}"/>
              </a:ext>
            </a:extLst>
          </p:cNvPr>
          <p:cNvSpPr txBox="1"/>
          <p:nvPr/>
        </p:nvSpPr>
        <p:spPr>
          <a:xfrm>
            <a:off x="1892301" y="3704083"/>
            <a:ext cx="1134745" cy="285115"/>
          </a:xfrm>
          <a:prstGeom prst="rect">
            <a:avLst/>
          </a:prstGeom>
        </p:spPr>
        <p:txBody>
          <a:bodyPr vert="horz" wrap="square" lIns="0" tIns="12700" rIns="0" bIns="0" rtlCol="0">
            <a:spAutoFit/>
          </a:bodyPr>
          <a:lstStyle/>
          <a:p>
            <a:pPr marL="12700">
              <a:spcBef>
                <a:spcPts val="100"/>
              </a:spcBef>
            </a:pPr>
            <a:r>
              <a:rPr sz="1700" spc="-5" dirty="0">
                <a:latin typeface="Abadi MT Condensed Light" panose="020B0306030101010103" pitchFamily="34" charset="77"/>
                <a:cs typeface="Tahoma"/>
              </a:rPr>
              <a:t>Files</a:t>
            </a:r>
            <a:r>
              <a:rPr sz="1700" spc="-15" dirty="0">
                <a:latin typeface="Abadi MT Condensed Light" panose="020B0306030101010103" pitchFamily="34" charset="77"/>
                <a:cs typeface="Tahoma"/>
              </a:rPr>
              <a:t> </a:t>
            </a:r>
            <a:r>
              <a:rPr sz="1700" dirty="0">
                <a:latin typeface="Abadi MT Condensed Light" panose="020B0306030101010103" pitchFamily="34" charset="77"/>
                <a:cs typeface="Tahoma"/>
              </a:rPr>
              <a:t>1,</a:t>
            </a:r>
            <a:r>
              <a:rPr sz="1700" spc="-35" dirty="0">
                <a:latin typeface="Abadi MT Condensed Light" panose="020B0306030101010103" pitchFamily="34" charset="77"/>
                <a:cs typeface="Tahoma"/>
              </a:rPr>
              <a:t> </a:t>
            </a:r>
            <a:r>
              <a:rPr sz="1700" dirty="0">
                <a:latin typeface="Abadi MT Condensed Light" panose="020B0306030101010103" pitchFamily="34" charset="77"/>
                <a:cs typeface="Tahoma"/>
              </a:rPr>
              <a:t>2,</a:t>
            </a:r>
            <a:r>
              <a:rPr sz="1700" spc="-40" dirty="0">
                <a:latin typeface="Abadi MT Condensed Light" panose="020B0306030101010103" pitchFamily="34" charset="77"/>
                <a:cs typeface="Tahoma"/>
              </a:rPr>
              <a:t> </a:t>
            </a:r>
            <a:r>
              <a:rPr sz="1700" dirty="0">
                <a:latin typeface="Abadi MT Condensed Light" panose="020B0306030101010103" pitchFamily="34" charset="77"/>
                <a:cs typeface="Tahoma"/>
              </a:rPr>
              <a:t>3</a:t>
            </a:r>
            <a:endParaRPr sz="1700">
              <a:latin typeface="Abadi MT Condensed Light" panose="020B0306030101010103" pitchFamily="34" charset="77"/>
              <a:cs typeface="Tahoma"/>
            </a:endParaRPr>
          </a:p>
        </p:txBody>
      </p:sp>
      <p:pic>
        <p:nvPicPr>
          <p:cNvPr id="15" name="object 15">
            <a:extLst>
              <a:ext uri="{FF2B5EF4-FFF2-40B4-BE49-F238E27FC236}">
                <a16:creationId xmlns:a16="http://schemas.microsoft.com/office/drawing/2014/main" id="{8DFA288F-9A38-4520-1090-D3ABF1362206}"/>
              </a:ext>
            </a:extLst>
          </p:cNvPr>
          <p:cNvPicPr/>
          <p:nvPr/>
        </p:nvPicPr>
        <p:blipFill>
          <a:blip r:embed="rId4" cstate="print"/>
          <a:stretch>
            <a:fillRect/>
          </a:stretch>
        </p:blipFill>
        <p:spPr>
          <a:xfrm>
            <a:off x="1996440" y="2488692"/>
            <a:ext cx="1211580" cy="513588"/>
          </a:xfrm>
          <a:prstGeom prst="rect">
            <a:avLst/>
          </a:prstGeom>
        </p:spPr>
      </p:pic>
      <p:sp>
        <p:nvSpPr>
          <p:cNvPr id="16" name="object 16">
            <a:extLst>
              <a:ext uri="{FF2B5EF4-FFF2-40B4-BE49-F238E27FC236}">
                <a16:creationId xmlns:a16="http://schemas.microsoft.com/office/drawing/2014/main" id="{59A71C9C-35F3-3048-4C60-F5435F01A38F}"/>
              </a:ext>
            </a:extLst>
          </p:cNvPr>
          <p:cNvSpPr txBox="1"/>
          <p:nvPr/>
        </p:nvSpPr>
        <p:spPr>
          <a:xfrm>
            <a:off x="2127300" y="2549778"/>
            <a:ext cx="929640" cy="274434"/>
          </a:xfrm>
          <a:prstGeom prst="rect">
            <a:avLst/>
          </a:prstGeom>
        </p:spPr>
        <p:txBody>
          <a:bodyPr vert="horz" wrap="square" lIns="0" tIns="12700" rIns="0" bIns="0" rtlCol="0">
            <a:spAutoFit/>
          </a:bodyPr>
          <a:lstStyle/>
          <a:p>
            <a:pPr marL="12700">
              <a:spcBef>
                <a:spcPts val="100"/>
              </a:spcBef>
            </a:pPr>
            <a:r>
              <a:rPr sz="1700" b="1" spc="-5" dirty="0">
                <a:latin typeface="Abadi MT Condensed Light" panose="020B0306030101010103" pitchFamily="34" charset="77"/>
                <a:cs typeface="Tahoma"/>
              </a:rPr>
              <a:t>M</a:t>
            </a:r>
            <a:r>
              <a:rPr sz="1700" b="1" dirty="0">
                <a:latin typeface="Abadi MT Condensed Light" panose="020B0306030101010103" pitchFamily="34" charset="77"/>
                <a:cs typeface="Tahoma"/>
              </a:rPr>
              <a:t>o</a:t>
            </a:r>
            <a:r>
              <a:rPr sz="1700" b="1" spc="-5" dirty="0">
                <a:latin typeface="Abadi MT Condensed Light" panose="020B0306030101010103" pitchFamily="34" charset="77"/>
                <a:cs typeface="Tahoma"/>
              </a:rPr>
              <a:t>nday</a:t>
            </a:r>
            <a:endParaRPr sz="1700">
              <a:latin typeface="Abadi MT Condensed Light" panose="020B0306030101010103" pitchFamily="34" charset="77"/>
              <a:cs typeface="Tahoma"/>
            </a:endParaRPr>
          </a:p>
        </p:txBody>
      </p:sp>
      <p:pic>
        <p:nvPicPr>
          <p:cNvPr id="18" name="object 18">
            <a:extLst>
              <a:ext uri="{FF2B5EF4-FFF2-40B4-BE49-F238E27FC236}">
                <a16:creationId xmlns:a16="http://schemas.microsoft.com/office/drawing/2014/main" id="{21826D94-1155-7EB6-143D-2B3AA3952D82}"/>
              </a:ext>
            </a:extLst>
          </p:cNvPr>
          <p:cNvPicPr/>
          <p:nvPr/>
        </p:nvPicPr>
        <p:blipFill>
          <a:blip r:embed="rId5" cstate="print"/>
          <a:stretch>
            <a:fillRect/>
          </a:stretch>
        </p:blipFill>
        <p:spPr>
          <a:xfrm>
            <a:off x="2054352" y="4069080"/>
            <a:ext cx="1074420" cy="795527"/>
          </a:xfrm>
          <a:prstGeom prst="rect">
            <a:avLst/>
          </a:prstGeom>
        </p:spPr>
      </p:pic>
      <p:sp>
        <p:nvSpPr>
          <p:cNvPr id="20" name="object 21">
            <a:extLst>
              <a:ext uri="{FF2B5EF4-FFF2-40B4-BE49-F238E27FC236}">
                <a16:creationId xmlns:a16="http://schemas.microsoft.com/office/drawing/2014/main" id="{9BD3AC45-0474-D5CD-102A-92E167AC2733}"/>
              </a:ext>
            </a:extLst>
          </p:cNvPr>
          <p:cNvSpPr/>
          <p:nvPr/>
        </p:nvSpPr>
        <p:spPr>
          <a:xfrm>
            <a:off x="3429761" y="2673857"/>
            <a:ext cx="0" cy="2171700"/>
          </a:xfrm>
          <a:custGeom>
            <a:avLst/>
            <a:gdLst/>
            <a:ahLst/>
            <a:cxnLst/>
            <a:rect l="l" t="t" r="r" b="b"/>
            <a:pathLst>
              <a:path h="2171700">
                <a:moveTo>
                  <a:pt x="0" y="2171699"/>
                </a:moveTo>
                <a:lnTo>
                  <a:pt x="0" y="0"/>
                </a:lnTo>
              </a:path>
            </a:pathLst>
          </a:custGeom>
          <a:ln w="28956">
            <a:solidFill>
              <a:srgbClr val="777777"/>
            </a:solidFill>
            <a:prstDash val="dot"/>
          </a:ln>
        </p:spPr>
        <p:txBody>
          <a:bodyPr wrap="square" lIns="0" tIns="0" rIns="0" bIns="0" rtlCol="0"/>
          <a:lstStyle/>
          <a:p>
            <a:endParaRPr sz="1700">
              <a:latin typeface="Abadi MT Condensed Light" panose="020B0306030101010103" pitchFamily="34" charset="77"/>
            </a:endParaRPr>
          </a:p>
        </p:txBody>
      </p:sp>
      <p:pic>
        <p:nvPicPr>
          <p:cNvPr id="22" name="object 23">
            <a:extLst>
              <a:ext uri="{FF2B5EF4-FFF2-40B4-BE49-F238E27FC236}">
                <a16:creationId xmlns:a16="http://schemas.microsoft.com/office/drawing/2014/main" id="{3348F92A-30D8-F148-62CA-A72C1ADEBFB3}"/>
              </a:ext>
            </a:extLst>
          </p:cNvPr>
          <p:cNvPicPr/>
          <p:nvPr/>
        </p:nvPicPr>
        <p:blipFill>
          <a:blip r:embed="rId6" cstate="print"/>
          <a:stretch>
            <a:fillRect/>
          </a:stretch>
        </p:blipFill>
        <p:spPr>
          <a:xfrm>
            <a:off x="3657600" y="4227577"/>
            <a:ext cx="1054608" cy="595884"/>
          </a:xfrm>
          <a:prstGeom prst="rect">
            <a:avLst/>
          </a:prstGeom>
        </p:spPr>
      </p:pic>
      <p:grpSp>
        <p:nvGrpSpPr>
          <p:cNvPr id="24" name="object 26">
            <a:extLst>
              <a:ext uri="{FF2B5EF4-FFF2-40B4-BE49-F238E27FC236}">
                <a16:creationId xmlns:a16="http://schemas.microsoft.com/office/drawing/2014/main" id="{8F3C444C-CAC1-C7C7-CCA1-D323D2D02A68}"/>
              </a:ext>
            </a:extLst>
          </p:cNvPr>
          <p:cNvGrpSpPr/>
          <p:nvPr/>
        </p:nvGrpSpPr>
        <p:grpSpPr>
          <a:xfrm>
            <a:off x="3566161" y="2564892"/>
            <a:ext cx="1259205" cy="1102360"/>
            <a:chOff x="2042160" y="2564892"/>
            <a:chExt cx="1259205" cy="1102360"/>
          </a:xfrm>
        </p:grpSpPr>
        <p:pic>
          <p:nvPicPr>
            <p:cNvPr id="25" name="object 27">
              <a:extLst>
                <a:ext uri="{FF2B5EF4-FFF2-40B4-BE49-F238E27FC236}">
                  <a16:creationId xmlns:a16="http://schemas.microsoft.com/office/drawing/2014/main" id="{C9CB2BB5-6287-DB32-04F2-4CA2EB295828}"/>
                </a:ext>
              </a:extLst>
            </p:cNvPr>
            <p:cNvPicPr/>
            <p:nvPr/>
          </p:nvPicPr>
          <p:blipFill>
            <a:blip r:embed="rId2" cstate="print"/>
            <a:stretch>
              <a:fillRect/>
            </a:stretch>
          </p:blipFill>
          <p:spPr>
            <a:xfrm>
              <a:off x="2264664" y="3092196"/>
              <a:ext cx="844296" cy="551687"/>
            </a:xfrm>
            <a:prstGeom prst="rect">
              <a:avLst/>
            </a:prstGeom>
          </p:spPr>
        </p:pic>
        <p:sp>
          <p:nvSpPr>
            <p:cNvPr id="26" name="object 28">
              <a:extLst>
                <a:ext uri="{FF2B5EF4-FFF2-40B4-BE49-F238E27FC236}">
                  <a16:creationId xmlns:a16="http://schemas.microsoft.com/office/drawing/2014/main" id="{3072B67B-2F69-E233-7FFB-129C16B51E7A}"/>
                </a:ext>
              </a:extLst>
            </p:cNvPr>
            <p:cNvSpPr/>
            <p:nvPr/>
          </p:nvSpPr>
          <p:spPr>
            <a:xfrm>
              <a:off x="2246376" y="3125724"/>
              <a:ext cx="829310" cy="535940"/>
            </a:xfrm>
            <a:custGeom>
              <a:avLst/>
              <a:gdLst/>
              <a:ahLst/>
              <a:cxnLst/>
              <a:rect l="l" t="t" r="r" b="b"/>
              <a:pathLst>
                <a:path w="829310" h="535939">
                  <a:moveTo>
                    <a:pt x="829056" y="0"/>
                  </a:moveTo>
                  <a:lnTo>
                    <a:pt x="0" y="0"/>
                  </a:lnTo>
                  <a:lnTo>
                    <a:pt x="0" y="506730"/>
                  </a:lnTo>
                  <a:lnTo>
                    <a:pt x="59173" y="518950"/>
                  </a:lnTo>
                  <a:lnTo>
                    <a:pt x="112751" y="527592"/>
                  </a:lnTo>
                  <a:lnTo>
                    <a:pt x="161355" y="532975"/>
                  </a:lnTo>
                  <a:lnTo>
                    <a:pt x="205605" y="535417"/>
                  </a:lnTo>
                  <a:lnTo>
                    <a:pt x="246125" y="535239"/>
                  </a:lnTo>
                  <a:lnTo>
                    <a:pt x="318461" y="528297"/>
                  </a:lnTo>
                  <a:lnTo>
                    <a:pt x="383334" y="514701"/>
                  </a:lnTo>
                  <a:lnTo>
                    <a:pt x="477536" y="487417"/>
                  </a:lnTo>
                  <a:lnTo>
                    <a:pt x="510594" y="477762"/>
                  </a:lnTo>
                  <a:lnTo>
                    <a:pt x="582930" y="459527"/>
                  </a:lnTo>
                  <a:lnTo>
                    <a:pt x="623450" y="451585"/>
                  </a:lnTo>
                  <a:lnTo>
                    <a:pt x="667700" y="444852"/>
                  </a:lnTo>
                  <a:lnTo>
                    <a:pt x="716304" y="439648"/>
                  </a:lnTo>
                  <a:lnTo>
                    <a:pt x="769882" y="436291"/>
                  </a:lnTo>
                  <a:lnTo>
                    <a:pt x="829056" y="435101"/>
                  </a:lnTo>
                  <a:lnTo>
                    <a:pt x="829056" y="0"/>
                  </a:lnTo>
                  <a:close/>
                </a:path>
              </a:pathLst>
            </a:custGeom>
            <a:solidFill>
              <a:srgbClr val="DDDDDD"/>
            </a:solidFill>
          </p:spPr>
          <p:txBody>
            <a:bodyPr wrap="square" lIns="0" tIns="0" rIns="0" bIns="0" rtlCol="0"/>
            <a:lstStyle/>
            <a:p>
              <a:endParaRPr sz="1700">
                <a:latin typeface="Abadi MT Condensed Light" panose="020B0306030101010103" pitchFamily="34" charset="77"/>
              </a:endParaRPr>
            </a:p>
          </p:txBody>
        </p:sp>
        <p:sp>
          <p:nvSpPr>
            <p:cNvPr id="27" name="object 29">
              <a:extLst>
                <a:ext uri="{FF2B5EF4-FFF2-40B4-BE49-F238E27FC236}">
                  <a16:creationId xmlns:a16="http://schemas.microsoft.com/office/drawing/2014/main" id="{7699DF4B-9A1C-1538-97E5-0E6B477272D8}"/>
                </a:ext>
              </a:extLst>
            </p:cNvPr>
            <p:cNvSpPr/>
            <p:nvPr/>
          </p:nvSpPr>
          <p:spPr>
            <a:xfrm>
              <a:off x="2246376" y="3125724"/>
              <a:ext cx="829310" cy="535940"/>
            </a:xfrm>
            <a:custGeom>
              <a:avLst/>
              <a:gdLst/>
              <a:ahLst/>
              <a:cxnLst/>
              <a:rect l="l" t="t" r="r" b="b"/>
              <a:pathLst>
                <a:path w="829310" h="535939">
                  <a:moveTo>
                    <a:pt x="0" y="0"/>
                  </a:moveTo>
                  <a:lnTo>
                    <a:pt x="829056" y="0"/>
                  </a:lnTo>
                  <a:lnTo>
                    <a:pt x="829056" y="435101"/>
                  </a:lnTo>
                  <a:lnTo>
                    <a:pt x="769882" y="436291"/>
                  </a:lnTo>
                  <a:lnTo>
                    <a:pt x="716304" y="439648"/>
                  </a:lnTo>
                  <a:lnTo>
                    <a:pt x="667700" y="444852"/>
                  </a:lnTo>
                  <a:lnTo>
                    <a:pt x="623450" y="451585"/>
                  </a:lnTo>
                  <a:lnTo>
                    <a:pt x="582930" y="459527"/>
                  </a:lnTo>
                  <a:lnTo>
                    <a:pt x="545518" y="468359"/>
                  </a:lnTo>
                  <a:lnTo>
                    <a:pt x="477536" y="487417"/>
                  </a:lnTo>
                  <a:lnTo>
                    <a:pt x="445721" y="497005"/>
                  </a:lnTo>
                  <a:lnTo>
                    <a:pt x="414527" y="506206"/>
                  </a:lnTo>
                  <a:lnTo>
                    <a:pt x="351519" y="522171"/>
                  </a:lnTo>
                  <a:lnTo>
                    <a:pt x="283537" y="532759"/>
                  </a:lnTo>
                  <a:lnTo>
                    <a:pt x="205605" y="535417"/>
                  </a:lnTo>
                  <a:lnTo>
                    <a:pt x="161355" y="532975"/>
                  </a:lnTo>
                  <a:lnTo>
                    <a:pt x="112751" y="527592"/>
                  </a:lnTo>
                  <a:lnTo>
                    <a:pt x="59173" y="518950"/>
                  </a:lnTo>
                  <a:lnTo>
                    <a:pt x="0" y="506730"/>
                  </a:lnTo>
                  <a:lnTo>
                    <a:pt x="0" y="0"/>
                  </a:lnTo>
                  <a:close/>
                </a:path>
              </a:pathLst>
            </a:custGeom>
            <a:ln w="12191">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28" name="object 30">
              <a:extLst>
                <a:ext uri="{FF2B5EF4-FFF2-40B4-BE49-F238E27FC236}">
                  <a16:creationId xmlns:a16="http://schemas.microsoft.com/office/drawing/2014/main" id="{1BD57DE1-9F7E-AFEF-9F3B-0152D71A9618}"/>
                </a:ext>
              </a:extLst>
            </p:cNvPr>
            <p:cNvPicPr/>
            <p:nvPr/>
          </p:nvPicPr>
          <p:blipFill>
            <a:blip r:embed="rId7" cstate="print"/>
            <a:stretch>
              <a:fillRect/>
            </a:stretch>
          </p:blipFill>
          <p:spPr>
            <a:xfrm>
              <a:off x="2042160" y="2564892"/>
              <a:ext cx="1258824" cy="513588"/>
            </a:xfrm>
            <a:prstGeom prst="rect">
              <a:avLst/>
            </a:prstGeom>
          </p:spPr>
        </p:pic>
      </p:grpSp>
      <p:sp>
        <p:nvSpPr>
          <p:cNvPr id="29" name="object 31">
            <a:extLst>
              <a:ext uri="{FF2B5EF4-FFF2-40B4-BE49-F238E27FC236}">
                <a16:creationId xmlns:a16="http://schemas.microsoft.com/office/drawing/2014/main" id="{21AB1E49-B5CE-4F2E-7DD1-697C0F3A9FB1}"/>
              </a:ext>
            </a:extLst>
          </p:cNvPr>
          <p:cNvSpPr txBox="1"/>
          <p:nvPr/>
        </p:nvSpPr>
        <p:spPr>
          <a:xfrm>
            <a:off x="3697604" y="2625978"/>
            <a:ext cx="976630" cy="274434"/>
          </a:xfrm>
          <a:prstGeom prst="rect">
            <a:avLst/>
          </a:prstGeom>
        </p:spPr>
        <p:txBody>
          <a:bodyPr vert="horz" wrap="square" lIns="0" tIns="12700" rIns="0" bIns="0" rtlCol="0">
            <a:spAutoFit/>
          </a:bodyPr>
          <a:lstStyle/>
          <a:p>
            <a:pPr marL="12700">
              <a:spcBef>
                <a:spcPts val="100"/>
              </a:spcBef>
            </a:pPr>
            <a:r>
              <a:rPr sz="1700" b="1" spc="-5" dirty="0">
                <a:latin typeface="Abadi MT Condensed Light" panose="020B0306030101010103" pitchFamily="34" charset="77"/>
                <a:cs typeface="Tahoma"/>
              </a:rPr>
              <a:t>Tues</a:t>
            </a:r>
            <a:r>
              <a:rPr sz="1700" b="1" spc="-10" dirty="0">
                <a:latin typeface="Abadi MT Condensed Light" panose="020B0306030101010103" pitchFamily="34" charset="77"/>
                <a:cs typeface="Tahoma"/>
              </a:rPr>
              <a:t>d</a:t>
            </a:r>
            <a:r>
              <a:rPr sz="1700" b="1" dirty="0">
                <a:latin typeface="Abadi MT Condensed Light" panose="020B0306030101010103" pitchFamily="34" charset="77"/>
                <a:cs typeface="Tahoma"/>
              </a:rPr>
              <a:t>ay</a:t>
            </a:r>
            <a:endParaRPr sz="1700">
              <a:latin typeface="Abadi MT Condensed Light" panose="020B0306030101010103" pitchFamily="34" charset="77"/>
              <a:cs typeface="Tahoma"/>
            </a:endParaRPr>
          </a:p>
        </p:txBody>
      </p:sp>
      <p:pic>
        <p:nvPicPr>
          <p:cNvPr id="30" name="object 32">
            <a:extLst>
              <a:ext uri="{FF2B5EF4-FFF2-40B4-BE49-F238E27FC236}">
                <a16:creationId xmlns:a16="http://schemas.microsoft.com/office/drawing/2014/main" id="{CC8B6D97-6628-314C-6F5B-78BB00951F1F}"/>
              </a:ext>
            </a:extLst>
          </p:cNvPr>
          <p:cNvPicPr/>
          <p:nvPr/>
        </p:nvPicPr>
        <p:blipFill>
          <a:blip r:embed="rId8" cstate="print"/>
          <a:stretch>
            <a:fillRect/>
          </a:stretch>
        </p:blipFill>
        <p:spPr>
          <a:xfrm>
            <a:off x="3794760" y="3721608"/>
            <a:ext cx="804672" cy="487680"/>
          </a:xfrm>
          <a:prstGeom prst="rect">
            <a:avLst/>
          </a:prstGeom>
        </p:spPr>
      </p:pic>
      <p:sp>
        <p:nvSpPr>
          <p:cNvPr id="31" name="object 33">
            <a:extLst>
              <a:ext uri="{FF2B5EF4-FFF2-40B4-BE49-F238E27FC236}">
                <a16:creationId xmlns:a16="http://schemas.microsoft.com/office/drawing/2014/main" id="{AA255A39-868E-59BE-7C4E-019DE9DADB91}"/>
              </a:ext>
            </a:extLst>
          </p:cNvPr>
          <p:cNvSpPr txBox="1"/>
          <p:nvPr/>
        </p:nvSpPr>
        <p:spPr>
          <a:xfrm>
            <a:off x="3918331" y="3780283"/>
            <a:ext cx="536575" cy="285115"/>
          </a:xfrm>
          <a:prstGeom prst="rect">
            <a:avLst/>
          </a:prstGeom>
        </p:spPr>
        <p:txBody>
          <a:bodyPr vert="horz" wrap="square" lIns="0" tIns="12700" rIns="0" bIns="0" rtlCol="0">
            <a:spAutoFit/>
          </a:bodyPr>
          <a:lstStyle/>
          <a:p>
            <a:pPr marL="12700">
              <a:spcBef>
                <a:spcPts val="100"/>
              </a:spcBef>
            </a:pPr>
            <a:r>
              <a:rPr sz="1700" spc="-5" dirty="0">
                <a:latin typeface="Abadi MT Condensed Light" panose="020B0306030101010103" pitchFamily="34" charset="77"/>
                <a:cs typeface="Tahoma"/>
              </a:rPr>
              <a:t>File</a:t>
            </a:r>
            <a:r>
              <a:rPr sz="1700" spc="-75" dirty="0">
                <a:latin typeface="Abadi MT Condensed Light" panose="020B0306030101010103" pitchFamily="34" charset="77"/>
                <a:cs typeface="Tahoma"/>
              </a:rPr>
              <a:t> </a:t>
            </a:r>
            <a:r>
              <a:rPr sz="1700" dirty="0">
                <a:latin typeface="Abadi MT Condensed Light" panose="020B0306030101010103" pitchFamily="34" charset="77"/>
                <a:cs typeface="Tahoma"/>
              </a:rPr>
              <a:t>4</a:t>
            </a:r>
            <a:endParaRPr sz="1700">
              <a:latin typeface="Abadi MT Condensed Light" panose="020B0306030101010103" pitchFamily="34" charset="77"/>
              <a:cs typeface="Tahoma"/>
            </a:endParaRPr>
          </a:p>
        </p:txBody>
      </p:sp>
      <p:grpSp>
        <p:nvGrpSpPr>
          <p:cNvPr id="32" name="object 34">
            <a:extLst>
              <a:ext uri="{FF2B5EF4-FFF2-40B4-BE49-F238E27FC236}">
                <a16:creationId xmlns:a16="http://schemas.microsoft.com/office/drawing/2014/main" id="{2CD4270C-3083-E354-A783-0A453D8B21A9}"/>
              </a:ext>
            </a:extLst>
          </p:cNvPr>
          <p:cNvGrpSpPr/>
          <p:nvPr/>
        </p:nvGrpSpPr>
        <p:grpSpPr>
          <a:xfrm>
            <a:off x="4953763" y="2673858"/>
            <a:ext cx="1317498" cy="2170938"/>
            <a:chOff x="3429762" y="2673857"/>
            <a:chExt cx="1317498" cy="2170938"/>
          </a:xfrm>
        </p:grpSpPr>
        <p:sp>
          <p:nvSpPr>
            <p:cNvPr id="33" name="object 35">
              <a:extLst>
                <a:ext uri="{FF2B5EF4-FFF2-40B4-BE49-F238E27FC236}">
                  <a16:creationId xmlns:a16="http://schemas.microsoft.com/office/drawing/2014/main" id="{8B678B78-24DE-F758-C37F-3E8FFBFD57C9}"/>
                </a:ext>
              </a:extLst>
            </p:cNvPr>
            <p:cNvSpPr/>
            <p:nvPr/>
          </p:nvSpPr>
          <p:spPr>
            <a:xfrm>
              <a:off x="3429762" y="2673857"/>
              <a:ext cx="0" cy="2147570"/>
            </a:xfrm>
            <a:custGeom>
              <a:avLst/>
              <a:gdLst/>
              <a:ahLst/>
              <a:cxnLst/>
              <a:rect l="l" t="t" r="r" b="b"/>
              <a:pathLst>
                <a:path h="2147570">
                  <a:moveTo>
                    <a:pt x="0" y="2147316"/>
                  </a:moveTo>
                  <a:lnTo>
                    <a:pt x="0" y="0"/>
                  </a:lnTo>
                </a:path>
              </a:pathLst>
            </a:custGeom>
            <a:ln w="28956">
              <a:solidFill>
                <a:srgbClr val="777777"/>
              </a:solidFill>
              <a:prstDash val="dot"/>
            </a:ln>
          </p:spPr>
          <p:txBody>
            <a:bodyPr wrap="square" lIns="0" tIns="0" rIns="0" bIns="0" rtlCol="0"/>
            <a:lstStyle/>
            <a:p>
              <a:endParaRPr sz="1700">
                <a:latin typeface="Abadi MT Condensed Light" panose="020B0306030101010103" pitchFamily="34" charset="77"/>
              </a:endParaRPr>
            </a:p>
          </p:txBody>
        </p:sp>
        <p:pic>
          <p:nvPicPr>
            <p:cNvPr id="34" name="object 36">
              <a:extLst>
                <a:ext uri="{FF2B5EF4-FFF2-40B4-BE49-F238E27FC236}">
                  <a16:creationId xmlns:a16="http://schemas.microsoft.com/office/drawing/2014/main" id="{37FCDBB2-1EC3-F8A2-2A5A-CEEA73994649}"/>
                </a:ext>
              </a:extLst>
            </p:cNvPr>
            <p:cNvPicPr/>
            <p:nvPr/>
          </p:nvPicPr>
          <p:blipFill>
            <a:blip r:embed="rId9" cstate="print"/>
            <a:stretch>
              <a:fillRect/>
            </a:stretch>
          </p:blipFill>
          <p:spPr>
            <a:xfrm>
              <a:off x="3692652" y="4198619"/>
              <a:ext cx="1054608" cy="646176"/>
            </a:xfrm>
            <a:prstGeom prst="rect">
              <a:avLst/>
            </a:prstGeom>
          </p:spPr>
        </p:pic>
      </p:grpSp>
      <p:pic>
        <p:nvPicPr>
          <p:cNvPr id="36" name="object 39">
            <a:extLst>
              <a:ext uri="{FF2B5EF4-FFF2-40B4-BE49-F238E27FC236}">
                <a16:creationId xmlns:a16="http://schemas.microsoft.com/office/drawing/2014/main" id="{1E131F56-BFDB-0E8E-F83A-4EA930B0800F}"/>
              </a:ext>
            </a:extLst>
          </p:cNvPr>
          <p:cNvPicPr/>
          <p:nvPr/>
        </p:nvPicPr>
        <p:blipFill>
          <a:blip r:embed="rId10" cstate="print"/>
          <a:stretch>
            <a:fillRect/>
          </a:stretch>
        </p:blipFill>
        <p:spPr>
          <a:xfrm>
            <a:off x="4940808" y="2564892"/>
            <a:ext cx="1632204" cy="513588"/>
          </a:xfrm>
          <a:prstGeom prst="rect">
            <a:avLst/>
          </a:prstGeom>
        </p:spPr>
      </p:pic>
      <p:sp>
        <p:nvSpPr>
          <p:cNvPr id="37" name="object 40">
            <a:extLst>
              <a:ext uri="{FF2B5EF4-FFF2-40B4-BE49-F238E27FC236}">
                <a16:creationId xmlns:a16="http://schemas.microsoft.com/office/drawing/2014/main" id="{5F9862DD-E69A-10E3-62A0-30BAAE24BC33}"/>
              </a:ext>
            </a:extLst>
          </p:cNvPr>
          <p:cNvSpPr txBox="1"/>
          <p:nvPr/>
        </p:nvSpPr>
        <p:spPr>
          <a:xfrm>
            <a:off x="5072635" y="2625978"/>
            <a:ext cx="1350645" cy="274434"/>
          </a:xfrm>
          <a:prstGeom prst="rect">
            <a:avLst/>
          </a:prstGeom>
        </p:spPr>
        <p:txBody>
          <a:bodyPr vert="horz" wrap="square" lIns="0" tIns="12700" rIns="0" bIns="0" rtlCol="0">
            <a:spAutoFit/>
          </a:bodyPr>
          <a:lstStyle/>
          <a:p>
            <a:pPr marL="12700">
              <a:spcBef>
                <a:spcPts val="100"/>
              </a:spcBef>
            </a:pPr>
            <a:r>
              <a:rPr sz="1700" b="1" dirty="0">
                <a:latin typeface="Abadi MT Condensed Light" panose="020B0306030101010103" pitchFamily="34" charset="77"/>
                <a:cs typeface="Tahoma"/>
              </a:rPr>
              <a:t>We</a:t>
            </a:r>
            <a:r>
              <a:rPr sz="1700" b="1" spc="-10" dirty="0">
                <a:latin typeface="Abadi MT Condensed Light" panose="020B0306030101010103" pitchFamily="34" charset="77"/>
                <a:cs typeface="Tahoma"/>
              </a:rPr>
              <a:t>d</a:t>
            </a:r>
            <a:r>
              <a:rPr sz="1700" b="1" spc="-5" dirty="0">
                <a:latin typeface="Abadi MT Condensed Light" panose="020B0306030101010103" pitchFamily="34" charset="77"/>
                <a:cs typeface="Tahoma"/>
              </a:rPr>
              <a:t>nes</a:t>
            </a:r>
            <a:r>
              <a:rPr sz="1700" b="1" spc="-10" dirty="0">
                <a:latin typeface="Abadi MT Condensed Light" panose="020B0306030101010103" pitchFamily="34" charset="77"/>
                <a:cs typeface="Tahoma"/>
              </a:rPr>
              <a:t>d</a:t>
            </a:r>
            <a:r>
              <a:rPr sz="1700" b="1" dirty="0">
                <a:latin typeface="Abadi MT Condensed Light" panose="020B0306030101010103" pitchFamily="34" charset="77"/>
                <a:cs typeface="Tahoma"/>
              </a:rPr>
              <a:t>ay</a:t>
            </a:r>
            <a:endParaRPr sz="1700">
              <a:latin typeface="Abadi MT Condensed Light" panose="020B0306030101010103" pitchFamily="34" charset="77"/>
              <a:cs typeface="Tahoma"/>
            </a:endParaRPr>
          </a:p>
        </p:txBody>
      </p:sp>
      <p:pic>
        <p:nvPicPr>
          <p:cNvPr id="38" name="object 41">
            <a:extLst>
              <a:ext uri="{FF2B5EF4-FFF2-40B4-BE49-F238E27FC236}">
                <a16:creationId xmlns:a16="http://schemas.microsoft.com/office/drawing/2014/main" id="{3CE50290-36D8-F132-53BC-7CFDE7816AC3}"/>
              </a:ext>
            </a:extLst>
          </p:cNvPr>
          <p:cNvPicPr/>
          <p:nvPr/>
        </p:nvPicPr>
        <p:blipFill>
          <a:blip r:embed="rId11" cstate="print"/>
          <a:stretch>
            <a:fillRect/>
          </a:stretch>
        </p:blipFill>
        <p:spPr>
          <a:xfrm>
            <a:off x="5180076" y="3709415"/>
            <a:ext cx="1150620" cy="486156"/>
          </a:xfrm>
          <a:prstGeom prst="rect">
            <a:avLst/>
          </a:prstGeom>
        </p:spPr>
      </p:pic>
      <p:sp>
        <p:nvSpPr>
          <p:cNvPr id="39" name="object 42">
            <a:extLst>
              <a:ext uri="{FF2B5EF4-FFF2-40B4-BE49-F238E27FC236}">
                <a16:creationId xmlns:a16="http://schemas.microsoft.com/office/drawing/2014/main" id="{7C6A79D2-F79B-A1F9-93AD-AA3FB40E9D7C}"/>
              </a:ext>
            </a:extLst>
          </p:cNvPr>
          <p:cNvSpPr txBox="1"/>
          <p:nvPr/>
        </p:nvSpPr>
        <p:spPr>
          <a:xfrm>
            <a:off x="5304535" y="3766821"/>
            <a:ext cx="882650" cy="285115"/>
          </a:xfrm>
          <a:prstGeom prst="rect">
            <a:avLst/>
          </a:prstGeom>
        </p:spPr>
        <p:txBody>
          <a:bodyPr vert="horz" wrap="square" lIns="0" tIns="12700" rIns="0" bIns="0" rtlCol="0">
            <a:spAutoFit/>
          </a:bodyPr>
          <a:lstStyle/>
          <a:p>
            <a:pPr marL="12700">
              <a:spcBef>
                <a:spcPts val="100"/>
              </a:spcBef>
            </a:pPr>
            <a:r>
              <a:rPr sz="1700" spc="-5" dirty="0">
                <a:latin typeface="Abadi MT Condensed Light" panose="020B0306030101010103" pitchFamily="34" charset="77"/>
                <a:cs typeface="Tahoma"/>
              </a:rPr>
              <a:t>Files</a:t>
            </a:r>
            <a:r>
              <a:rPr sz="1700" spc="-30" dirty="0">
                <a:latin typeface="Abadi MT Condensed Light" panose="020B0306030101010103" pitchFamily="34" charset="77"/>
                <a:cs typeface="Tahoma"/>
              </a:rPr>
              <a:t> </a:t>
            </a:r>
            <a:r>
              <a:rPr sz="1700" spc="-5" dirty="0">
                <a:latin typeface="Abadi MT Condensed Light" panose="020B0306030101010103" pitchFamily="34" charset="77"/>
                <a:cs typeface="Tahoma"/>
              </a:rPr>
              <a:t>4,</a:t>
            </a:r>
            <a:r>
              <a:rPr sz="1700" spc="-55" dirty="0">
                <a:latin typeface="Abadi MT Condensed Light" panose="020B0306030101010103" pitchFamily="34" charset="77"/>
                <a:cs typeface="Tahoma"/>
              </a:rPr>
              <a:t> </a:t>
            </a:r>
            <a:r>
              <a:rPr sz="1700" dirty="0">
                <a:latin typeface="Abadi MT Condensed Light" panose="020B0306030101010103" pitchFamily="34" charset="77"/>
                <a:cs typeface="Tahoma"/>
              </a:rPr>
              <a:t>5</a:t>
            </a:r>
            <a:endParaRPr sz="1700">
              <a:latin typeface="Abadi MT Condensed Light" panose="020B0306030101010103" pitchFamily="34" charset="77"/>
              <a:cs typeface="Tahoma"/>
            </a:endParaRPr>
          </a:p>
        </p:txBody>
      </p:sp>
      <p:grpSp>
        <p:nvGrpSpPr>
          <p:cNvPr id="40" name="object 43">
            <a:extLst>
              <a:ext uri="{FF2B5EF4-FFF2-40B4-BE49-F238E27FC236}">
                <a16:creationId xmlns:a16="http://schemas.microsoft.com/office/drawing/2014/main" id="{EE5E5EF4-048E-DC86-CD65-F7ACF86961E0}"/>
              </a:ext>
            </a:extLst>
          </p:cNvPr>
          <p:cNvGrpSpPr/>
          <p:nvPr/>
        </p:nvGrpSpPr>
        <p:grpSpPr>
          <a:xfrm>
            <a:off x="5265421" y="3006851"/>
            <a:ext cx="960119" cy="650240"/>
            <a:chOff x="3741420" y="3006851"/>
            <a:chExt cx="960119" cy="650240"/>
          </a:xfrm>
        </p:grpSpPr>
        <p:sp>
          <p:nvSpPr>
            <p:cNvPr id="41" name="object 44">
              <a:extLst>
                <a:ext uri="{FF2B5EF4-FFF2-40B4-BE49-F238E27FC236}">
                  <a16:creationId xmlns:a16="http://schemas.microsoft.com/office/drawing/2014/main" id="{37DF0819-EB54-6CB0-F730-CC857186A58B}"/>
                </a:ext>
              </a:extLst>
            </p:cNvPr>
            <p:cNvSpPr/>
            <p:nvPr/>
          </p:nvSpPr>
          <p:spPr>
            <a:xfrm>
              <a:off x="3867912" y="3012947"/>
              <a:ext cx="828040" cy="529590"/>
            </a:xfrm>
            <a:custGeom>
              <a:avLst/>
              <a:gdLst/>
              <a:ahLst/>
              <a:cxnLst/>
              <a:rect l="l" t="t" r="r" b="b"/>
              <a:pathLst>
                <a:path w="828039" h="529589">
                  <a:moveTo>
                    <a:pt x="827532" y="0"/>
                  </a:moveTo>
                  <a:lnTo>
                    <a:pt x="0" y="0"/>
                  </a:lnTo>
                  <a:lnTo>
                    <a:pt x="0" y="501014"/>
                  </a:lnTo>
                  <a:lnTo>
                    <a:pt x="59065" y="513103"/>
                  </a:lnTo>
                  <a:lnTo>
                    <a:pt x="112544" y="521651"/>
                  </a:lnTo>
                  <a:lnTo>
                    <a:pt x="161058" y="526976"/>
                  </a:lnTo>
                  <a:lnTo>
                    <a:pt x="205227" y="529391"/>
                  </a:lnTo>
                  <a:lnTo>
                    <a:pt x="245673" y="529214"/>
                  </a:lnTo>
                  <a:lnTo>
                    <a:pt x="317875" y="522345"/>
                  </a:lnTo>
                  <a:lnTo>
                    <a:pt x="382630" y="508895"/>
                  </a:lnTo>
                  <a:lnTo>
                    <a:pt x="476658" y="481904"/>
                  </a:lnTo>
                  <a:lnTo>
                    <a:pt x="509656" y="472352"/>
                  </a:lnTo>
                  <a:lnTo>
                    <a:pt x="581858" y="454312"/>
                  </a:lnTo>
                  <a:lnTo>
                    <a:pt x="622304" y="446455"/>
                  </a:lnTo>
                  <a:lnTo>
                    <a:pt x="666473" y="439795"/>
                  </a:lnTo>
                  <a:lnTo>
                    <a:pt x="714987" y="434646"/>
                  </a:lnTo>
                  <a:lnTo>
                    <a:pt x="768466" y="431326"/>
                  </a:lnTo>
                  <a:lnTo>
                    <a:pt x="827532" y="430149"/>
                  </a:lnTo>
                  <a:lnTo>
                    <a:pt x="827532" y="0"/>
                  </a:lnTo>
                  <a:close/>
                </a:path>
              </a:pathLst>
            </a:custGeom>
            <a:solidFill>
              <a:srgbClr val="C0C0C0"/>
            </a:solidFill>
          </p:spPr>
          <p:txBody>
            <a:bodyPr wrap="square" lIns="0" tIns="0" rIns="0" bIns="0" rtlCol="0"/>
            <a:lstStyle/>
            <a:p>
              <a:endParaRPr sz="1700">
                <a:latin typeface="Abadi MT Condensed Light" panose="020B0306030101010103" pitchFamily="34" charset="77"/>
              </a:endParaRPr>
            </a:p>
          </p:txBody>
        </p:sp>
        <p:sp>
          <p:nvSpPr>
            <p:cNvPr id="42" name="object 45">
              <a:extLst>
                <a:ext uri="{FF2B5EF4-FFF2-40B4-BE49-F238E27FC236}">
                  <a16:creationId xmlns:a16="http://schemas.microsoft.com/office/drawing/2014/main" id="{94492ED7-38FC-91DC-E8A7-9B898CF888AD}"/>
                </a:ext>
              </a:extLst>
            </p:cNvPr>
            <p:cNvSpPr/>
            <p:nvPr/>
          </p:nvSpPr>
          <p:spPr>
            <a:xfrm>
              <a:off x="3867912" y="3012947"/>
              <a:ext cx="828040" cy="529590"/>
            </a:xfrm>
            <a:custGeom>
              <a:avLst/>
              <a:gdLst/>
              <a:ahLst/>
              <a:cxnLst/>
              <a:rect l="l" t="t" r="r" b="b"/>
              <a:pathLst>
                <a:path w="828039" h="529589">
                  <a:moveTo>
                    <a:pt x="0" y="0"/>
                  </a:moveTo>
                  <a:lnTo>
                    <a:pt x="827532" y="0"/>
                  </a:lnTo>
                  <a:lnTo>
                    <a:pt x="827532" y="430149"/>
                  </a:lnTo>
                  <a:lnTo>
                    <a:pt x="768466" y="431326"/>
                  </a:lnTo>
                  <a:lnTo>
                    <a:pt x="714987" y="434646"/>
                  </a:lnTo>
                  <a:lnTo>
                    <a:pt x="666473" y="439795"/>
                  </a:lnTo>
                  <a:lnTo>
                    <a:pt x="622304" y="446455"/>
                  </a:lnTo>
                  <a:lnTo>
                    <a:pt x="581858" y="454312"/>
                  </a:lnTo>
                  <a:lnTo>
                    <a:pt x="544516" y="463050"/>
                  </a:lnTo>
                  <a:lnTo>
                    <a:pt x="476658" y="481904"/>
                  </a:lnTo>
                  <a:lnTo>
                    <a:pt x="444901" y="491388"/>
                  </a:lnTo>
                  <a:lnTo>
                    <a:pt x="413766" y="500491"/>
                  </a:lnTo>
                  <a:lnTo>
                    <a:pt x="350873" y="516285"/>
                  </a:lnTo>
                  <a:lnTo>
                    <a:pt x="283015" y="526761"/>
                  </a:lnTo>
                  <a:lnTo>
                    <a:pt x="205227" y="529391"/>
                  </a:lnTo>
                  <a:lnTo>
                    <a:pt x="161058" y="526976"/>
                  </a:lnTo>
                  <a:lnTo>
                    <a:pt x="112544" y="521651"/>
                  </a:lnTo>
                  <a:lnTo>
                    <a:pt x="59065" y="513103"/>
                  </a:lnTo>
                  <a:lnTo>
                    <a:pt x="0" y="501014"/>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43" name="object 46">
              <a:extLst>
                <a:ext uri="{FF2B5EF4-FFF2-40B4-BE49-F238E27FC236}">
                  <a16:creationId xmlns:a16="http://schemas.microsoft.com/office/drawing/2014/main" id="{4BDFF8BF-954B-6695-2B2F-F39E2EABE298}"/>
                </a:ext>
              </a:extLst>
            </p:cNvPr>
            <p:cNvPicPr/>
            <p:nvPr/>
          </p:nvPicPr>
          <p:blipFill>
            <a:blip r:embed="rId12" cstate="print"/>
            <a:stretch>
              <a:fillRect/>
            </a:stretch>
          </p:blipFill>
          <p:spPr>
            <a:xfrm>
              <a:off x="3765804" y="3086099"/>
              <a:ext cx="844296" cy="547116"/>
            </a:xfrm>
            <a:prstGeom prst="rect">
              <a:avLst/>
            </a:prstGeom>
          </p:spPr>
        </p:pic>
        <p:sp>
          <p:nvSpPr>
            <p:cNvPr id="44" name="object 47">
              <a:extLst>
                <a:ext uri="{FF2B5EF4-FFF2-40B4-BE49-F238E27FC236}">
                  <a16:creationId xmlns:a16="http://schemas.microsoft.com/office/drawing/2014/main" id="{D6113443-F762-25CB-76BC-AD31A2A72C4C}"/>
                </a:ext>
              </a:extLst>
            </p:cNvPr>
            <p:cNvSpPr/>
            <p:nvPr/>
          </p:nvSpPr>
          <p:spPr>
            <a:xfrm>
              <a:off x="3747516" y="3119627"/>
              <a:ext cx="829310" cy="531495"/>
            </a:xfrm>
            <a:custGeom>
              <a:avLst/>
              <a:gdLst/>
              <a:ahLst/>
              <a:cxnLst/>
              <a:rect l="l" t="t" r="r" b="b"/>
              <a:pathLst>
                <a:path w="829310" h="531495">
                  <a:moveTo>
                    <a:pt x="829056" y="0"/>
                  </a:moveTo>
                  <a:lnTo>
                    <a:pt x="0" y="0"/>
                  </a:lnTo>
                  <a:lnTo>
                    <a:pt x="0" y="502412"/>
                  </a:lnTo>
                  <a:lnTo>
                    <a:pt x="59173" y="514533"/>
                  </a:lnTo>
                  <a:lnTo>
                    <a:pt x="112751" y="523107"/>
                  </a:lnTo>
                  <a:lnTo>
                    <a:pt x="161355" y="528447"/>
                  </a:lnTo>
                  <a:lnTo>
                    <a:pt x="205605" y="530873"/>
                  </a:lnTo>
                  <a:lnTo>
                    <a:pt x="246125" y="530699"/>
                  </a:lnTo>
                  <a:lnTo>
                    <a:pt x="318461" y="523819"/>
                  </a:lnTo>
                  <a:lnTo>
                    <a:pt x="383334" y="510341"/>
                  </a:lnTo>
                  <a:lnTo>
                    <a:pt x="477536" y="483291"/>
                  </a:lnTo>
                  <a:lnTo>
                    <a:pt x="510594" y="473719"/>
                  </a:lnTo>
                  <a:lnTo>
                    <a:pt x="582929" y="455638"/>
                  </a:lnTo>
                  <a:lnTo>
                    <a:pt x="623450" y="447763"/>
                  </a:lnTo>
                  <a:lnTo>
                    <a:pt x="667700" y="441087"/>
                  </a:lnTo>
                  <a:lnTo>
                    <a:pt x="716304" y="435927"/>
                  </a:lnTo>
                  <a:lnTo>
                    <a:pt x="769882" y="432598"/>
                  </a:lnTo>
                  <a:lnTo>
                    <a:pt x="829056" y="431419"/>
                  </a:lnTo>
                  <a:lnTo>
                    <a:pt x="829056" y="0"/>
                  </a:lnTo>
                  <a:close/>
                </a:path>
              </a:pathLst>
            </a:custGeom>
            <a:solidFill>
              <a:srgbClr val="DDDDDD"/>
            </a:solidFill>
          </p:spPr>
          <p:txBody>
            <a:bodyPr wrap="square" lIns="0" tIns="0" rIns="0" bIns="0" rtlCol="0"/>
            <a:lstStyle/>
            <a:p>
              <a:endParaRPr sz="1700">
                <a:latin typeface="Abadi MT Condensed Light" panose="020B0306030101010103" pitchFamily="34" charset="77"/>
              </a:endParaRPr>
            </a:p>
          </p:txBody>
        </p:sp>
        <p:sp>
          <p:nvSpPr>
            <p:cNvPr id="45" name="object 48">
              <a:extLst>
                <a:ext uri="{FF2B5EF4-FFF2-40B4-BE49-F238E27FC236}">
                  <a16:creationId xmlns:a16="http://schemas.microsoft.com/office/drawing/2014/main" id="{85E29B51-E39C-1349-7CF1-41B7ABD621A9}"/>
                </a:ext>
              </a:extLst>
            </p:cNvPr>
            <p:cNvSpPr/>
            <p:nvPr/>
          </p:nvSpPr>
          <p:spPr>
            <a:xfrm>
              <a:off x="3747516" y="3119627"/>
              <a:ext cx="829310" cy="531495"/>
            </a:xfrm>
            <a:custGeom>
              <a:avLst/>
              <a:gdLst/>
              <a:ahLst/>
              <a:cxnLst/>
              <a:rect l="l" t="t" r="r" b="b"/>
              <a:pathLst>
                <a:path w="829310" h="531495">
                  <a:moveTo>
                    <a:pt x="0" y="0"/>
                  </a:moveTo>
                  <a:lnTo>
                    <a:pt x="829056" y="0"/>
                  </a:lnTo>
                  <a:lnTo>
                    <a:pt x="829056" y="431419"/>
                  </a:lnTo>
                  <a:lnTo>
                    <a:pt x="769882" y="432598"/>
                  </a:lnTo>
                  <a:lnTo>
                    <a:pt x="716304" y="435927"/>
                  </a:lnTo>
                  <a:lnTo>
                    <a:pt x="667700" y="441087"/>
                  </a:lnTo>
                  <a:lnTo>
                    <a:pt x="623450" y="447763"/>
                  </a:lnTo>
                  <a:lnTo>
                    <a:pt x="582929" y="455638"/>
                  </a:lnTo>
                  <a:lnTo>
                    <a:pt x="545518" y="464395"/>
                  </a:lnTo>
                  <a:lnTo>
                    <a:pt x="477536" y="483291"/>
                  </a:lnTo>
                  <a:lnTo>
                    <a:pt x="445721" y="492797"/>
                  </a:lnTo>
                  <a:lnTo>
                    <a:pt x="414527" y="501919"/>
                  </a:lnTo>
                  <a:lnTo>
                    <a:pt x="351519" y="517747"/>
                  </a:lnTo>
                  <a:lnTo>
                    <a:pt x="283537" y="528242"/>
                  </a:lnTo>
                  <a:lnTo>
                    <a:pt x="205605" y="530873"/>
                  </a:lnTo>
                  <a:lnTo>
                    <a:pt x="161355" y="528447"/>
                  </a:lnTo>
                  <a:lnTo>
                    <a:pt x="112751" y="523107"/>
                  </a:lnTo>
                  <a:lnTo>
                    <a:pt x="59173" y="514533"/>
                  </a:lnTo>
                  <a:lnTo>
                    <a:pt x="0" y="502412"/>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grpSp>
      <p:sp>
        <p:nvSpPr>
          <p:cNvPr id="46" name="object 49">
            <a:extLst>
              <a:ext uri="{FF2B5EF4-FFF2-40B4-BE49-F238E27FC236}">
                <a16:creationId xmlns:a16="http://schemas.microsoft.com/office/drawing/2014/main" id="{752D774F-1901-61E7-1B09-FDC7648A9ED4}"/>
              </a:ext>
            </a:extLst>
          </p:cNvPr>
          <p:cNvSpPr/>
          <p:nvPr/>
        </p:nvSpPr>
        <p:spPr>
          <a:xfrm>
            <a:off x="6706361" y="2673857"/>
            <a:ext cx="0" cy="2141220"/>
          </a:xfrm>
          <a:custGeom>
            <a:avLst/>
            <a:gdLst/>
            <a:ahLst/>
            <a:cxnLst/>
            <a:rect l="l" t="t" r="r" b="b"/>
            <a:pathLst>
              <a:path h="2141220">
                <a:moveTo>
                  <a:pt x="0" y="2141219"/>
                </a:moveTo>
                <a:lnTo>
                  <a:pt x="0" y="0"/>
                </a:lnTo>
              </a:path>
            </a:pathLst>
          </a:custGeom>
          <a:ln w="28956">
            <a:solidFill>
              <a:srgbClr val="777777"/>
            </a:solidFill>
            <a:prstDash val="dot"/>
          </a:ln>
        </p:spPr>
        <p:txBody>
          <a:bodyPr wrap="square" lIns="0" tIns="0" rIns="0" bIns="0" rtlCol="0"/>
          <a:lstStyle/>
          <a:p>
            <a:endParaRPr sz="1700">
              <a:latin typeface="Abadi MT Condensed Light" panose="020B0306030101010103" pitchFamily="34" charset="77"/>
            </a:endParaRPr>
          </a:p>
        </p:txBody>
      </p:sp>
      <p:pic>
        <p:nvPicPr>
          <p:cNvPr id="48" name="object 51">
            <a:extLst>
              <a:ext uri="{FF2B5EF4-FFF2-40B4-BE49-F238E27FC236}">
                <a16:creationId xmlns:a16="http://schemas.microsoft.com/office/drawing/2014/main" id="{B65B6359-812E-3AF6-FC7F-8046DB76B0DC}"/>
              </a:ext>
            </a:extLst>
          </p:cNvPr>
          <p:cNvPicPr/>
          <p:nvPr/>
        </p:nvPicPr>
        <p:blipFill>
          <a:blip r:embed="rId13" cstate="print"/>
          <a:stretch>
            <a:fillRect/>
          </a:stretch>
        </p:blipFill>
        <p:spPr>
          <a:xfrm>
            <a:off x="6934200" y="4157472"/>
            <a:ext cx="1054608" cy="719327"/>
          </a:xfrm>
          <a:prstGeom prst="rect">
            <a:avLst/>
          </a:prstGeom>
        </p:spPr>
      </p:pic>
      <p:pic>
        <p:nvPicPr>
          <p:cNvPr id="50" name="object 54">
            <a:extLst>
              <a:ext uri="{FF2B5EF4-FFF2-40B4-BE49-F238E27FC236}">
                <a16:creationId xmlns:a16="http://schemas.microsoft.com/office/drawing/2014/main" id="{DE0ADFFE-9682-C507-47EC-6CFF20F6DA32}"/>
              </a:ext>
            </a:extLst>
          </p:cNvPr>
          <p:cNvPicPr/>
          <p:nvPr/>
        </p:nvPicPr>
        <p:blipFill>
          <a:blip r:embed="rId14" cstate="print"/>
          <a:stretch>
            <a:fillRect/>
          </a:stretch>
        </p:blipFill>
        <p:spPr>
          <a:xfrm>
            <a:off x="6789420" y="2564892"/>
            <a:ext cx="1368552" cy="513588"/>
          </a:xfrm>
          <a:prstGeom prst="rect">
            <a:avLst/>
          </a:prstGeom>
        </p:spPr>
      </p:pic>
      <p:sp>
        <p:nvSpPr>
          <p:cNvPr id="51" name="object 55">
            <a:extLst>
              <a:ext uri="{FF2B5EF4-FFF2-40B4-BE49-F238E27FC236}">
                <a16:creationId xmlns:a16="http://schemas.microsoft.com/office/drawing/2014/main" id="{60BAC49B-4312-A8B2-6902-4BEF88988C96}"/>
              </a:ext>
            </a:extLst>
          </p:cNvPr>
          <p:cNvSpPr txBox="1"/>
          <p:nvPr/>
        </p:nvSpPr>
        <p:spPr>
          <a:xfrm>
            <a:off x="6920611" y="2625978"/>
            <a:ext cx="1087755" cy="274434"/>
          </a:xfrm>
          <a:prstGeom prst="rect">
            <a:avLst/>
          </a:prstGeom>
        </p:spPr>
        <p:txBody>
          <a:bodyPr vert="horz" wrap="square" lIns="0" tIns="12700" rIns="0" bIns="0" rtlCol="0">
            <a:spAutoFit/>
          </a:bodyPr>
          <a:lstStyle/>
          <a:p>
            <a:pPr marL="12700">
              <a:spcBef>
                <a:spcPts val="100"/>
              </a:spcBef>
            </a:pPr>
            <a:r>
              <a:rPr sz="1700" b="1" spc="-5" dirty="0">
                <a:latin typeface="Abadi MT Condensed Light" panose="020B0306030101010103" pitchFamily="34" charset="77"/>
                <a:cs typeface="Tahoma"/>
              </a:rPr>
              <a:t>T</a:t>
            </a:r>
            <a:r>
              <a:rPr sz="1700" b="1" dirty="0">
                <a:latin typeface="Abadi MT Condensed Light" panose="020B0306030101010103" pitchFamily="34" charset="77"/>
                <a:cs typeface="Tahoma"/>
              </a:rPr>
              <a:t>h</a:t>
            </a:r>
            <a:r>
              <a:rPr sz="1700" b="1" spc="-5" dirty="0">
                <a:latin typeface="Abadi MT Condensed Light" panose="020B0306030101010103" pitchFamily="34" charset="77"/>
                <a:cs typeface="Tahoma"/>
              </a:rPr>
              <a:t>ursday</a:t>
            </a:r>
            <a:endParaRPr sz="1700">
              <a:latin typeface="Abadi MT Condensed Light" panose="020B0306030101010103" pitchFamily="34" charset="77"/>
              <a:cs typeface="Tahoma"/>
            </a:endParaRPr>
          </a:p>
        </p:txBody>
      </p:sp>
      <p:pic>
        <p:nvPicPr>
          <p:cNvPr id="52" name="object 56">
            <a:extLst>
              <a:ext uri="{FF2B5EF4-FFF2-40B4-BE49-F238E27FC236}">
                <a16:creationId xmlns:a16="http://schemas.microsoft.com/office/drawing/2014/main" id="{D58821CD-5775-3D23-7DA3-CECCF6F34A96}"/>
              </a:ext>
            </a:extLst>
          </p:cNvPr>
          <p:cNvPicPr/>
          <p:nvPr/>
        </p:nvPicPr>
        <p:blipFill>
          <a:blip r:embed="rId15" cstate="print"/>
          <a:stretch>
            <a:fillRect/>
          </a:stretch>
        </p:blipFill>
        <p:spPr>
          <a:xfrm>
            <a:off x="6774180" y="3706367"/>
            <a:ext cx="1402079" cy="486156"/>
          </a:xfrm>
          <a:prstGeom prst="rect">
            <a:avLst/>
          </a:prstGeom>
        </p:spPr>
      </p:pic>
      <p:sp>
        <p:nvSpPr>
          <p:cNvPr id="53" name="object 57">
            <a:extLst>
              <a:ext uri="{FF2B5EF4-FFF2-40B4-BE49-F238E27FC236}">
                <a16:creationId xmlns:a16="http://schemas.microsoft.com/office/drawing/2014/main" id="{B08F3938-1EE2-937E-9AA8-7F7D3BB5E2A6}"/>
              </a:ext>
            </a:extLst>
          </p:cNvPr>
          <p:cNvSpPr txBox="1"/>
          <p:nvPr/>
        </p:nvSpPr>
        <p:spPr>
          <a:xfrm>
            <a:off x="6898641" y="3763772"/>
            <a:ext cx="1133475" cy="285115"/>
          </a:xfrm>
          <a:prstGeom prst="rect">
            <a:avLst/>
          </a:prstGeom>
        </p:spPr>
        <p:txBody>
          <a:bodyPr vert="horz" wrap="square" lIns="0" tIns="12700" rIns="0" bIns="0" rtlCol="0">
            <a:spAutoFit/>
          </a:bodyPr>
          <a:lstStyle/>
          <a:p>
            <a:pPr marL="12700">
              <a:spcBef>
                <a:spcPts val="100"/>
              </a:spcBef>
            </a:pPr>
            <a:r>
              <a:rPr sz="1700" spc="-5" dirty="0">
                <a:latin typeface="Abadi MT Condensed Light" panose="020B0306030101010103" pitchFamily="34" charset="77"/>
                <a:cs typeface="Tahoma"/>
              </a:rPr>
              <a:t>Files</a:t>
            </a:r>
            <a:r>
              <a:rPr sz="1700" spc="-15" dirty="0">
                <a:latin typeface="Abadi MT Condensed Light" panose="020B0306030101010103" pitchFamily="34" charset="77"/>
                <a:cs typeface="Tahoma"/>
              </a:rPr>
              <a:t> </a:t>
            </a:r>
            <a:r>
              <a:rPr sz="1700" spc="-5" dirty="0">
                <a:latin typeface="Abadi MT Condensed Light" panose="020B0306030101010103" pitchFamily="34" charset="77"/>
                <a:cs typeface="Tahoma"/>
              </a:rPr>
              <a:t>4,</a:t>
            </a:r>
            <a:r>
              <a:rPr sz="1700" spc="-40" dirty="0">
                <a:latin typeface="Abadi MT Condensed Light" panose="020B0306030101010103" pitchFamily="34" charset="77"/>
                <a:cs typeface="Tahoma"/>
              </a:rPr>
              <a:t> </a:t>
            </a:r>
            <a:r>
              <a:rPr sz="1700" dirty="0">
                <a:latin typeface="Abadi MT Condensed Light" panose="020B0306030101010103" pitchFamily="34" charset="77"/>
                <a:cs typeface="Tahoma"/>
              </a:rPr>
              <a:t>5,</a:t>
            </a:r>
            <a:r>
              <a:rPr sz="1700" spc="-35" dirty="0">
                <a:latin typeface="Abadi MT Condensed Light" panose="020B0306030101010103" pitchFamily="34" charset="77"/>
                <a:cs typeface="Tahoma"/>
              </a:rPr>
              <a:t> </a:t>
            </a:r>
            <a:r>
              <a:rPr sz="1700" dirty="0">
                <a:latin typeface="Abadi MT Condensed Light" panose="020B0306030101010103" pitchFamily="34" charset="77"/>
                <a:cs typeface="Tahoma"/>
              </a:rPr>
              <a:t>6</a:t>
            </a:r>
            <a:endParaRPr sz="1700">
              <a:latin typeface="Abadi MT Condensed Light" panose="020B0306030101010103" pitchFamily="34" charset="77"/>
              <a:cs typeface="Tahoma"/>
            </a:endParaRPr>
          </a:p>
        </p:txBody>
      </p:sp>
      <p:pic>
        <p:nvPicPr>
          <p:cNvPr id="54" name="object 58">
            <a:extLst>
              <a:ext uri="{FF2B5EF4-FFF2-40B4-BE49-F238E27FC236}">
                <a16:creationId xmlns:a16="http://schemas.microsoft.com/office/drawing/2014/main" id="{A324A420-8E87-C20E-6994-57682332E638}"/>
              </a:ext>
            </a:extLst>
          </p:cNvPr>
          <p:cNvPicPr/>
          <p:nvPr/>
        </p:nvPicPr>
        <p:blipFill>
          <a:blip r:embed="rId16" cstate="print"/>
          <a:stretch>
            <a:fillRect/>
          </a:stretch>
        </p:blipFill>
        <p:spPr>
          <a:xfrm>
            <a:off x="8398764" y="3733800"/>
            <a:ext cx="1903476" cy="487680"/>
          </a:xfrm>
          <a:prstGeom prst="rect">
            <a:avLst/>
          </a:prstGeom>
        </p:spPr>
      </p:pic>
      <p:grpSp>
        <p:nvGrpSpPr>
          <p:cNvPr id="55" name="object 59">
            <a:extLst>
              <a:ext uri="{FF2B5EF4-FFF2-40B4-BE49-F238E27FC236}">
                <a16:creationId xmlns:a16="http://schemas.microsoft.com/office/drawing/2014/main" id="{0624363A-35E9-44AB-4472-0C00C7B3586F}"/>
              </a:ext>
            </a:extLst>
          </p:cNvPr>
          <p:cNvGrpSpPr/>
          <p:nvPr/>
        </p:nvGrpSpPr>
        <p:grpSpPr>
          <a:xfrm>
            <a:off x="2286001" y="2597658"/>
            <a:ext cx="7802880" cy="3117341"/>
            <a:chOff x="762000" y="2597657"/>
            <a:chExt cx="7802880" cy="3117341"/>
          </a:xfrm>
        </p:grpSpPr>
        <p:sp>
          <p:nvSpPr>
            <p:cNvPr id="56" name="object 60">
              <a:extLst>
                <a:ext uri="{FF2B5EF4-FFF2-40B4-BE49-F238E27FC236}">
                  <a16:creationId xmlns:a16="http://schemas.microsoft.com/office/drawing/2014/main" id="{D9E23431-1C6E-242A-03F6-DD44AE0357F3}"/>
                </a:ext>
              </a:extLst>
            </p:cNvPr>
            <p:cNvSpPr/>
            <p:nvPr/>
          </p:nvSpPr>
          <p:spPr>
            <a:xfrm>
              <a:off x="5643371" y="3011423"/>
              <a:ext cx="829310" cy="528320"/>
            </a:xfrm>
            <a:custGeom>
              <a:avLst/>
              <a:gdLst/>
              <a:ahLst/>
              <a:cxnLst/>
              <a:rect l="l" t="t" r="r" b="b"/>
              <a:pathLst>
                <a:path w="829310" h="528320">
                  <a:moveTo>
                    <a:pt x="829055" y="0"/>
                  </a:moveTo>
                  <a:lnTo>
                    <a:pt x="0" y="0"/>
                  </a:lnTo>
                  <a:lnTo>
                    <a:pt x="0" y="499617"/>
                  </a:lnTo>
                  <a:lnTo>
                    <a:pt x="59173" y="511673"/>
                  </a:lnTo>
                  <a:lnTo>
                    <a:pt x="112751" y="520200"/>
                  </a:lnTo>
                  <a:lnTo>
                    <a:pt x="161355" y="525511"/>
                  </a:lnTo>
                  <a:lnTo>
                    <a:pt x="205605" y="527923"/>
                  </a:lnTo>
                  <a:lnTo>
                    <a:pt x="246125" y="527750"/>
                  </a:lnTo>
                  <a:lnTo>
                    <a:pt x="318461" y="520907"/>
                  </a:lnTo>
                  <a:lnTo>
                    <a:pt x="383334" y="507502"/>
                  </a:lnTo>
                  <a:lnTo>
                    <a:pt x="477536" y="480598"/>
                  </a:lnTo>
                  <a:lnTo>
                    <a:pt x="510594" y="471077"/>
                  </a:lnTo>
                  <a:lnTo>
                    <a:pt x="582929" y="453094"/>
                  </a:lnTo>
                  <a:lnTo>
                    <a:pt x="623450" y="445261"/>
                  </a:lnTo>
                  <a:lnTo>
                    <a:pt x="667700" y="438622"/>
                  </a:lnTo>
                  <a:lnTo>
                    <a:pt x="716304" y="433489"/>
                  </a:lnTo>
                  <a:lnTo>
                    <a:pt x="769882" y="430179"/>
                  </a:lnTo>
                  <a:lnTo>
                    <a:pt x="829055" y="429005"/>
                  </a:lnTo>
                  <a:lnTo>
                    <a:pt x="829055" y="0"/>
                  </a:lnTo>
                  <a:close/>
                </a:path>
              </a:pathLst>
            </a:custGeom>
            <a:solidFill>
              <a:srgbClr val="C0C0C0"/>
            </a:solidFill>
          </p:spPr>
          <p:txBody>
            <a:bodyPr wrap="square" lIns="0" tIns="0" rIns="0" bIns="0" rtlCol="0"/>
            <a:lstStyle/>
            <a:p>
              <a:endParaRPr sz="1700">
                <a:latin typeface="Abadi MT Condensed Light" panose="020B0306030101010103" pitchFamily="34" charset="77"/>
              </a:endParaRPr>
            </a:p>
          </p:txBody>
        </p:sp>
        <p:sp>
          <p:nvSpPr>
            <p:cNvPr id="57" name="object 61">
              <a:extLst>
                <a:ext uri="{FF2B5EF4-FFF2-40B4-BE49-F238E27FC236}">
                  <a16:creationId xmlns:a16="http://schemas.microsoft.com/office/drawing/2014/main" id="{E73E6533-717F-5469-1648-A360B0AB6CA0}"/>
                </a:ext>
              </a:extLst>
            </p:cNvPr>
            <p:cNvSpPr/>
            <p:nvPr/>
          </p:nvSpPr>
          <p:spPr>
            <a:xfrm>
              <a:off x="5643371" y="3011423"/>
              <a:ext cx="829310" cy="528320"/>
            </a:xfrm>
            <a:custGeom>
              <a:avLst/>
              <a:gdLst/>
              <a:ahLst/>
              <a:cxnLst/>
              <a:rect l="l" t="t" r="r" b="b"/>
              <a:pathLst>
                <a:path w="829310" h="528320">
                  <a:moveTo>
                    <a:pt x="0" y="0"/>
                  </a:moveTo>
                  <a:lnTo>
                    <a:pt x="829055" y="0"/>
                  </a:lnTo>
                  <a:lnTo>
                    <a:pt x="829055" y="429005"/>
                  </a:lnTo>
                  <a:lnTo>
                    <a:pt x="769882" y="430179"/>
                  </a:lnTo>
                  <a:lnTo>
                    <a:pt x="716304" y="433489"/>
                  </a:lnTo>
                  <a:lnTo>
                    <a:pt x="667700" y="438622"/>
                  </a:lnTo>
                  <a:lnTo>
                    <a:pt x="623450" y="445261"/>
                  </a:lnTo>
                  <a:lnTo>
                    <a:pt x="582929" y="453094"/>
                  </a:lnTo>
                  <a:lnTo>
                    <a:pt x="545518" y="461804"/>
                  </a:lnTo>
                  <a:lnTo>
                    <a:pt x="477536" y="480598"/>
                  </a:lnTo>
                  <a:lnTo>
                    <a:pt x="445721" y="490052"/>
                  </a:lnTo>
                  <a:lnTo>
                    <a:pt x="414527" y="499125"/>
                  </a:lnTo>
                  <a:lnTo>
                    <a:pt x="351519" y="514868"/>
                  </a:lnTo>
                  <a:lnTo>
                    <a:pt x="283537" y="525306"/>
                  </a:lnTo>
                  <a:lnTo>
                    <a:pt x="205605" y="527923"/>
                  </a:lnTo>
                  <a:lnTo>
                    <a:pt x="161355" y="525511"/>
                  </a:lnTo>
                  <a:lnTo>
                    <a:pt x="112751" y="520200"/>
                  </a:lnTo>
                  <a:lnTo>
                    <a:pt x="59173" y="511673"/>
                  </a:lnTo>
                  <a:lnTo>
                    <a:pt x="0" y="499617"/>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58" name="object 62">
              <a:extLst>
                <a:ext uri="{FF2B5EF4-FFF2-40B4-BE49-F238E27FC236}">
                  <a16:creationId xmlns:a16="http://schemas.microsoft.com/office/drawing/2014/main" id="{69894A15-0F2C-EC58-1F69-FDEF741A031C}"/>
                </a:ext>
              </a:extLst>
            </p:cNvPr>
            <p:cNvPicPr/>
            <p:nvPr/>
          </p:nvPicPr>
          <p:blipFill>
            <a:blip r:embed="rId12" cstate="print"/>
            <a:stretch>
              <a:fillRect/>
            </a:stretch>
          </p:blipFill>
          <p:spPr>
            <a:xfrm>
              <a:off x="5542788" y="3086100"/>
              <a:ext cx="844296" cy="544068"/>
            </a:xfrm>
            <a:prstGeom prst="rect">
              <a:avLst/>
            </a:prstGeom>
          </p:spPr>
        </p:pic>
        <p:sp>
          <p:nvSpPr>
            <p:cNvPr id="59" name="object 63">
              <a:extLst>
                <a:ext uri="{FF2B5EF4-FFF2-40B4-BE49-F238E27FC236}">
                  <a16:creationId xmlns:a16="http://schemas.microsoft.com/office/drawing/2014/main" id="{6123F339-A72C-55FF-82CB-CA2DAEF0E21C}"/>
                </a:ext>
              </a:extLst>
            </p:cNvPr>
            <p:cNvSpPr/>
            <p:nvPr/>
          </p:nvSpPr>
          <p:spPr>
            <a:xfrm>
              <a:off x="5524500" y="3119627"/>
              <a:ext cx="829310" cy="528320"/>
            </a:xfrm>
            <a:custGeom>
              <a:avLst/>
              <a:gdLst/>
              <a:ahLst/>
              <a:cxnLst/>
              <a:rect l="l" t="t" r="r" b="b"/>
              <a:pathLst>
                <a:path w="829310" h="528320">
                  <a:moveTo>
                    <a:pt x="829055" y="0"/>
                  </a:moveTo>
                  <a:lnTo>
                    <a:pt x="0" y="0"/>
                  </a:lnTo>
                  <a:lnTo>
                    <a:pt x="0" y="499618"/>
                  </a:lnTo>
                  <a:lnTo>
                    <a:pt x="59173" y="511673"/>
                  </a:lnTo>
                  <a:lnTo>
                    <a:pt x="112751" y="520200"/>
                  </a:lnTo>
                  <a:lnTo>
                    <a:pt x="161355" y="525511"/>
                  </a:lnTo>
                  <a:lnTo>
                    <a:pt x="205605" y="527923"/>
                  </a:lnTo>
                  <a:lnTo>
                    <a:pt x="246125" y="527750"/>
                  </a:lnTo>
                  <a:lnTo>
                    <a:pt x="318461" y="520907"/>
                  </a:lnTo>
                  <a:lnTo>
                    <a:pt x="383334" y="507502"/>
                  </a:lnTo>
                  <a:lnTo>
                    <a:pt x="477536" y="480598"/>
                  </a:lnTo>
                  <a:lnTo>
                    <a:pt x="510594" y="471077"/>
                  </a:lnTo>
                  <a:lnTo>
                    <a:pt x="582929" y="453094"/>
                  </a:lnTo>
                  <a:lnTo>
                    <a:pt x="623450" y="445262"/>
                  </a:lnTo>
                  <a:lnTo>
                    <a:pt x="667700" y="438622"/>
                  </a:lnTo>
                  <a:lnTo>
                    <a:pt x="716304" y="433489"/>
                  </a:lnTo>
                  <a:lnTo>
                    <a:pt x="769882" y="430179"/>
                  </a:lnTo>
                  <a:lnTo>
                    <a:pt x="829055" y="429006"/>
                  </a:lnTo>
                  <a:lnTo>
                    <a:pt x="829055" y="0"/>
                  </a:lnTo>
                  <a:close/>
                </a:path>
              </a:pathLst>
            </a:custGeom>
            <a:solidFill>
              <a:srgbClr val="DDDDDD"/>
            </a:solidFill>
          </p:spPr>
          <p:txBody>
            <a:bodyPr wrap="square" lIns="0" tIns="0" rIns="0" bIns="0" rtlCol="0"/>
            <a:lstStyle/>
            <a:p>
              <a:endParaRPr sz="1700">
                <a:latin typeface="Abadi MT Condensed Light" panose="020B0306030101010103" pitchFamily="34" charset="77"/>
              </a:endParaRPr>
            </a:p>
          </p:txBody>
        </p:sp>
        <p:sp>
          <p:nvSpPr>
            <p:cNvPr id="60" name="object 64">
              <a:extLst>
                <a:ext uri="{FF2B5EF4-FFF2-40B4-BE49-F238E27FC236}">
                  <a16:creationId xmlns:a16="http://schemas.microsoft.com/office/drawing/2014/main" id="{8F6A133F-2E04-BDB6-1499-E816F0F078F8}"/>
                </a:ext>
              </a:extLst>
            </p:cNvPr>
            <p:cNvSpPr/>
            <p:nvPr/>
          </p:nvSpPr>
          <p:spPr>
            <a:xfrm>
              <a:off x="5524500" y="3119627"/>
              <a:ext cx="829310" cy="528320"/>
            </a:xfrm>
            <a:custGeom>
              <a:avLst/>
              <a:gdLst/>
              <a:ahLst/>
              <a:cxnLst/>
              <a:rect l="l" t="t" r="r" b="b"/>
              <a:pathLst>
                <a:path w="829310" h="528320">
                  <a:moveTo>
                    <a:pt x="0" y="0"/>
                  </a:moveTo>
                  <a:lnTo>
                    <a:pt x="829055" y="0"/>
                  </a:lnTo>
                  <a:lnTo>
                    <a:pt x="829055" y="429006"/>
                  </a:lnTo>
                  <a:lnTo>
                    <a:pt x="769882" y="430179"/>
                  </a:lnTo>
                  <a:lnTo>
                    <a:pt x="716304" y="433489"/>
                  </a:lnTo>
                  <a:lnTo>
                    <a:pt x="667700" y="438622"/>
                  </a:lnTo>
                  <a:lnTo>
                    <a:pt x="623450" y="445262"/>
                  </a:lnTo>
                  <a:lnTo>
                    <a:pt x="582929" y="453094"/>
                  </a:lnTo>
                  <a:lnTo>
                    <a:pt x="545518" y="461804"/>
                  </a:lnTo>
                  <a:lnTo>
                    <a:pt x="477536" y="480598"/>
                  </a:lnTo>
                  <a:lnTo>
                    <a:pt x="445721" y="490052"/>
                  </a:lnTo>
                  <a:lnTo>
                    <a:pt x="414527" y="499125"/>
                  </a:lnTo>
                  <a:lnTo>
                    <a:pt x="351519" y="514868"/>
                  </a:lnTo>
                  <a:lnTo>
                    <a:pt x="283537" y="525306"/>
                  </a:lnTo>
                  <a:lnTo>
                    <a:pt x="205605" y="527923"/>
                  </a:lnTo>
                  <a:lnTo>
                    <a:pt x="161355" y="525511"/>
                  </a:lnTo>
                  <a:lnTo>
                    <a:pt x="112751" y="520200"/>
                  </a:lnTo>
                  <a:lnTo>
                    <a:pt x="59173" y="511673"/>
                  </a:lnTo>
                  <a:lnTo>
                    <a:pt x="0" y="499618"/>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61" name="object 65">
              <a:extLst>
                <a:ext uri="{FF2B5EF4-FFF2-40B4-BE49-F238E27FC236}">
                  <a16:creationId xmlns:a16="http://schemas.microsoft.com/office/drawing/2014/main" id="{1584E61E-4D5D-9648-7FF8-4425AD53C22C}"/>
                </a:ext>
              </a:extLst>
            </p:cNvPr>
            <p:cNvPicPr/>
            <p:nvPr/>
          </p:nvPicPr>
          <p:blipFill>
            <a:blip r:embed="rId12" cstate="print"/>
            <a:stretch>
              <a:fillRect/>
            </a:stretch>
          </p:blipFill>
          <p:spPr>
            <a:xfrm>
              <a:off x="5422391" y="3194304"/>
              <a:ext cx="844296" cy="544068"/>
            </a:xfrm>
            <a:prstGeom prst="rect">
              <a:avLst/>
            </a:prstGeom>
          </p:spPr>
        </p:pic>
        <p:sp>
          <p:nvSpPr>
            <p:cNvPr id="62" name="object 66">
              <a:extLst>
                <a:ext uri="{FF2B5EF4-FFF2-40B4-BE49-F238E27FC236}">
                  <a16:creationId xmlns:a16="http://schemas.microsoft.com/office/drawing/2014/main" id="{4DB9C3CF-1408-6320-A8BB-C584560617B7}"/>
                </a:ext>
              </a:extLst>
            </p:cNvPr>
            <p:cNvSpPr/>
            <p:nvPr/>
          </p:nvSpPr>
          <p:spPr>
            <a:xfrm>
              <a:off x="5404103" y="3227831"/>
              <a:ext cx="829310" cy="528320"/>
            </a:xfrm>
            <a:custGeom>
              <a:avLst/>
              <a:gdLst/>
              <a:ahLst/>
              <a:cxnLst/>
              <a:rect l="l" t="t" r="r" b="b"/>
              <a:pathLst>
                <a:path w="829310" h="528320">
                  <a:moveTo>
                    <a:pt x="829056" y="0"/>
                  </a:moveTo>
                  <a:lnTo>
                    <a:pt x="0" y="0"/>
                  </a:lnTo>
                  <a:lnTo>
                    <a:pt x="0" y="499617"/>
                  </a:lnTo>
                  <a:lnTo>
                    <a:pt x="59173" y="511673"/>
                  </a:lnTo>
                  <a:lnTo>
                    <a:pt x="112751" y="520200"/>
                  </a:lnTo>
                  <a:lnTo>
                    <a:pt x="161355" y="525511"/>
                  </a:lnTo>
                  <a:lnTo>
                    <a:pt x="205605" y="527923"/>
                  </a:lnTo>
                  <a:lnTo>
                    <a:pt x="246125" y="527750"/>
                  </a:lnTo>
                  <a:lnTo>
                    <a:pt x="318461" y="520907"/>
                  </a:lnTo>
                  <a:lnTo>
                    <a:pt x="383334" y="507502"/>
                  </a:lnTo>
                  <a:lnTo>
                    <a:pt x="477536" y="480598"/>
                  </a:lnTo>
                  <a:lnTo>
                    <a:pt x="510594" y="471077"/>
                  </a:lnTo>
                  <a:lnTo>
                    <a:pt x="582929" y="453094"/>
                  </a:lnTo>
                  <a:lnTo>
                    <a:pt x="623450" y="445262"/>
                  </a:lnTo>
                  <a:lnTo>
                    <a:pt x="667700" y="438622"/>
                  </a:lnTo>
                  <a:lnTo>
                    <a:pt x="716304" y="433489"/>
                  </a:lnTo>
                  <a:lnTo>
                    <a:pt x="769882" y="430179"/>
                  </a:lnTo>
                  <a:lnTo>
                    <a:pt x="829056" y="429005"/>
                  </a:lnTo>
                  <a:lnTo>
                    <a:pt x="829056" y="0"/>
                  </a:lnTo>
                  <a:close/>
                </a:path>
              </a:pathLst>
            </a:custGeom>
            <a:solidFill>
              <a:srgbClr val="EAEAEA"/>
            </a:solidFill>
          </p:spPr>
          <p:txBody>
            <a:bodyPr wrap="square" lIns="0" tIns="0" rIns="0" bIns="0" rtlCol="0"/>
            <a:lstStyle/>
            <a:p>
              <a:endParaRPr sz="1700">
                <a:latin typeface="Abadi MT Condensed Light" panose="020B0306030101010103" pitchFamily="34" charset="77"/>
              </a:endParaRPr>
            </a:p>
          </p:txBody>
        </p:sp>
        <p:sp>
          <p:nvSpPr>
            <p:cNvPr id="63" name="object 67">
              <a:extLst>
                <a:ext uri="{FF2B5EF4-FFF2-40B4-BE49-F238E27FC236}">
                  <a16:creationId xmlns:a16="http://schemas.microsoft.com/office/drawing/2014/main" id="{DA683C7C-5193-7118-7EE0-000EFFAF1A7E}"/>
                </a:ext>
              </a:extLst>
            </p:cNvPr>
            <p:cNvSpPr/>
            <p:nvPr/>
          </p:nvSpPr>
          <p:spPr>
            <a:xfrm>
              <a:off x="5404103" y="3227831"/>
              <a:ext cx="829310" cy="528320"/>
            </a:xfrm>
            <a:custGeom>
              <a:avLst/>
              <a:gdLst/>
              <a:ahLst/>
              <a:cxnLst/>
              <a:rect l="l" t="t" r="r" b="b"/>
              <a:pathLst>
                <a:path w="829310" h="528320">
                  <a:moveTo>
                    <a:pt x="0" y="0"/>
                  </a:moveTo>
                  <a:lnTo>
                    <a:pt x="829056" y="0"/>
                  </a:lnTo>
                  <a:lnTo>
                    <a:pt x="829056" y="429005"/>
                  </a:lnTo>
                  <a:lnTo>
                    <a:pt x="769882" y="430179"/>
                  </a:lnTo>
                  <a:lnTo>
                    <a:pt x="716304" y="433489"/>
                  </a:lnTo>
                  <a:lnTo>
                    <a:pt x="667700" y="438622"/>
                  </a:lnTo>
                  <a:lnTo>
                    <a:pt x="623450" y="445262"/>
                  </a:lnTo>
                  <a:lnTo>
                    <a:pt x="582929" y="453094"/>
                  </a:lnTo>
                  <a:lnTo>
                    <a:pt x="545518" y="461804"/>
                  </a:lnTo>
                  <a:lnTo>
                    <a:pt x="477536" y="480598"/>
                  </a:lnTo>
                  <a:lnTo>
                    <a:pt x="445721" y="490052"/>
                  </a:lnTo>
                  <a:lnTo>
                    <a:pt x="414527" y="499125"/>
                  </a:lnTo>
                  <a:lnTo>
                    <a:pt x="351519" y="514868"/>
                  </a:lnTo>
                  <a:lnTo>
                    <a:pt x="283537" y="525306"/>
                  </a:lnTo>
                  <a:lnTo>
                    <a:pt x="205605" y="527923"/>
                  </a:lnTo>
                  <a:lnTo>
                    <a:pt x="161355" y="525511"/>
                  </a:lnTo>
                  <a:lnTo>
                    <a:pt x="112751" y="520200"/>
                  </a:lnTo>
                  <a:lnTo>
                    <a:pt x="59173" y="511673"/>
                  </a:lnTo>
                  <a:lnTo>
                    <a:pt x="0" y="499617"/>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sp>
          <p:nvSpPr>
            <p:cNvPr id="64" name="object 68">
              <a:extLst>
                <a:ext uri="{FF2B5EF4-FFF2-40B4-BE49-F238E27FC236}">
                  <a16:creationId xmlns:a16="http://schemas.microsoft.com/office/drawing/2014/main" id="{C9244864-DBD1-B528-2AD2-B2F68925F29B}"/>
                </a:ext>
              </a:extLst>
            </p:cNvPr>
            <p:cNvSpPr/>
            <p:nvPr/>
          </p:nvSpPr>
          <p:spPr>
            <a:xfrm>
              <a:off x="6639305" y="2597657"/>
              <a:ext cx="0" cy="2339340"/>
            </a:xfrm>
            <a:custGeom>
              <a:avLst/>
              <a:gdLst/>
              <a:ahLst/>
              <a:cxnLst/>
              <a:rect l="l" t="t" r="r" b="b"/>
              <a:pathLst>
                <a:path h="2339340">
                  <a:moveTo>
                    <a:pt x="0" y="2339340"/>
                  </a:moveTo>
                  <a:lnTo>
                    <a:pt x="0" y="0"/>
                  </a:lnTo>
                </a:path>
              </a:pathLst>
            </a:custGeom>
            <a:ln w="28956">
              <a:solidFill>
                <a:srgbClr val="777777"/>
              </a:solidFill>
              <a:prstDash val="dot"/>
            </a:ln>
          </p:spPr>
          <p:txBody>
            <a:bodyPr wrap="square" lIns="0" tIns="0" rIns="0" bIns="0" rtlCol="0"/>
            <a:lstStyle/>
            <a:p>
              <a:endParaRPr sz="1700">
                <a:latin typeface="Abadi MT Condensed Light" panose="020B0306030101010103" pitchFamily="34" charset="77"/>
              </a:endParaRPr>
            </a:p>
          </p:txBody>
        </p:sp>
        <p:pic>
          <p:nvPicPr>
            <p:cNvPr id="65" name="object 69">
              <a:extLst>
                <a:ext uri="{FF2B5EF4-FFF2-40B4-BE49-F238E27FC236}">
                  <a16:creationId xmlns:a16="http://schemas.microsoft.com/office/drawing/2014/main" id="{FEE88FCC-B6AB-806C-5D34-25E0E0CD83C1}"/>
                </a:ext>
              </a:extLst>
            </p:cNvPr>
            <p:cNvPicPr/>
            <p:nvPr/>
          </p:nvPicPr>
          <p:blipFill>
            <a:blip r:embed="rId17" cstate="print"/>
            <a:stretch>
              <a:fillRect/>
            </a:stretch>
          </p:blipFill>
          <p:spPr>
            <a:xfrm>
              <a:off x="765047" y="5387339"/>
              <a:ext cx="6612635" cy="327659"/>
            </a:xfrm>
            <a:prstGeom prst="rect">
              <a:avLst/>
            </a:prstGeom>
          </p:spPr>
        </p:pic>
        <p:sp>
          <p:nvSpPr>
            <p:cNvPr id="66" name="object 70">
              <a:extLst>
                <a:ext uri="{FF2B5EF4-FFF2-40B4-BE49-F238E27FC236}">
                  <a16:creationId xmlns:a16="http://schemas.microsoft.com/office/drawing/2014/main" id="{7BDDCB4E-0C72-9F21-6165-DE80E2E753EE}"/>
                </a:ext>
              </a:extLst>
            </p:cNvPr>
            <p:cNvSpPr/>
            <p:nvPr/>
          </p:nvSpPr>
          <p:spPr>
            <a:xfrm>
              <a:off x="762000" y="4956048"/>
              <a:ext cx="184785" cy="701040"/>
            </a:xfrm>
            <a:custGeom>
              <a:avLst/>
              <a:gdLst/>
              <a:ahLst/>
              <a:cxnLst/>
              <a:rect l="l" t="t" r="r" b="b"/>
              <a:pathLst>
                <a:path w="184784" h="701039">
                  <a:moveTo>
                    <a:pt x="184403" y="0"/>
                  </a:moveTo>
                  <a:lnTo>
                    <a:pt x="0" y="0"/>
                  </a:lnTo>
                  <a:lnTo>
                    <a:pt x="0" y="701039"/>
                  </a:lnTo>
                  <a:lnTo>
                    <a:pt x="184403" y="701039"/>
                  </a:lnTo>
                  <a:lnTo>
                    <a:pt x="184403" y="0"/>
                  </a:lnTo>
                  <a:close/>
                </a:path>
              </a:pathLst>
            </a:custGeom>
            <a:solidFill>
              <a:srgbClr val="33CCCC"/>
            </a:solidFill>
          </p:spPr>
          <p:txBody>
            <a:bodyPr wrap="square" lIns="0" tIns="0" rIns="0" bIns="0" rtlCol="0"/>
            <a:lstStyle/>
            <a:p>
              <a:endParaRPr sz="1700">
                <a:latin typeface="Abadi MT Condensed Light" panose="020B0306030101010103" pitchFamily="34" charset="77"/>
              </a:endParaRPr>
            </a:p>
          </p:txBody>
        </p:sp>
        <p:pic>
          <p:nvPicPr>
            <p:cNvPr id="67" name="object 71">
              <a:extLst>
                <a:ext uri="{FF2B5EF4-FFF2-40B4-BE49-F238E27FC236}">
                  <a16:creationId xmlns:a16="http://schemas.microsoft.com/office/drawing/2014/main" id="{6A746723-C0A5-D5F4-74C5-C3CF31DFBCFE}"/>
                </a:ext>
              </a:extLst>
            </p:cNvPr>
            <p:cNvPicPr/>
            <p:nvPr/>
          </p:nvPicPr>
          <p:blipFill>
            <a:blip r:embed="rId18" cstate="print"/>
            <a:stretch>
              <a:fillRect/>
            </a:stretch>
          </p:blipFill>
          <p:spPr>
            <a:xfrm>
              <a:off x="7406640" y="4850892"/>
              <a:ext cx="1158239" cy="854963"/>
            </a:xfrm>
            <a:prstGeom prst="rect">
              <a:avLst/>
            </a:prstGeom>
          </p:spPr>
        </p:pic>
        <p:sp>
          <p:nvSpPr>
            <p:cNvPr id="68" name="object 72">
              <a:extLst>
                <a:ext uri="{FF2B5EF4-FFF2-40B4-BE49-F238E27FC236}">
                  <a16:creationId xmlns:a16="http://schemas.microsoft.com/office/drawing/2014/main" id="{D6EB6CFE-80AE-D5A5-E8A8-BCFF18374288}"/>
                </a:ext>
              </a:extLst>
            </p:cNvPr>
            <p:cNvSpPr/>
            <p:nvPr/>
          </p:nvSpPr>
          <p:spPr>
            <a:xfrm>
              <a:off x="7406640" y="4850892"/>
              <a:ext cx="1158240" cy="855344"/>
            </a:xfrm>
            <a:custGeom>
              <a:avLst/>
              <a:gdLst/>
              <a:ahLst/>
              <a:cxnLst/>
              <a:rect l="l" t="t" r="r" b="b"/>
              <a:pathLst>
                <a:path w="1158240" h="855345">
                  <a:moveTo>
                    <a:pt x="1158239" y="133095"/>
                  </a:moveTo>
                  <a:lnTo>
                    <a:pt x="1119252" y="181211"/>
                  </a:lnTo>
                  <a:lnTo>
                    <a:pt x="1054466" y="209148"/>
                  </a:lnTo>
                  <a:lnTo>
                    <a:pt x="1012065" y="221500"/>
                  </a:lnTo>
                  <a:lnTo>
                    <a:pt x="963715" y="232610"/>
                  </a:lnTo>
                  <a:lnTo>
                    <a:pt x="909960" y="242352"/>
                  </a:lnTo>
                  <a:lnTo>
                    <a:pt x="851343" y="250602"/>
                  </a:lnTo>
                  <a:lnTo>
                    <a:pt x="788408" y="257236"/>
                  </a:lnTo>
                  <a:lnTo>
                    <a:pt x="721696" y="262128"/>
                  </a:lnTo>
                  <a:lnTo>
                    <a:pt x="651753" y="265155"/>
                  </a:lnTo>
                  <a:lnTo>
                    <a:pt x="579119" y="266191"/>
                  </a:lnTo>
                  <a:lnTo>
                    <a:pt x="506486" y="265155"/>
                  </a:lnTo>
                  <a:lnTo>
                    <a:pt x="436543" y="262128"/>
                  </a:lnTo>
                  <a:lnTo>
                    <a:pt x="369831" y="257236"/>
                  </a:lnTo>
                  <a:lnTo>
                    <a:pt x="306896" y="250602"/>
                  </a:lnTo>
                  <a:lnTo>
                    <a:pt x="248279" y="242352"/>
                  </a:lnTo>
                  <a:lnTo>
                    <a:pt x="194524" y="232610"/>
                  </a:lnTo>
                  <a:lnTo>
                    <a:pt x="146174" y="221500"/>
                  </a:lnTo>
                  <a:lnTo>
                    <a:pt x="103773" y="209148"/>
                  </a:lnTo>
                  <a:lnTo>
                    <a:pt x="67863" y="195676"/>
                  </a:lnTo>
                  <a:lnTo>
                    <a:pt x="17690" y="165876"/>
                  </a:lnTo>
                  <a:lnTo>
                    <a:pt x="0" y="133095"/>
                  </a:lnTo>
                  <a:lnTo>
                    <a:pt x="4513" y="116395"/>
                  </a:lnTo>
                  <a:lnTo>
                    <a:pt x="38987" y="84980"/>
                  </a:lnTo>
                  <a:lnTo>
                    <a:pt x="103773" y="57043"/>
                  </a:lnTo>
                  <a:lnTo>
                    <a:pt x="146174" y="44691"/>
                  </a:lnTo>
                  <a:lnTo>
                    <a:pt x="194524" y="33581"/>
                  </a:lnTo>
                  <a:lnTo>
                    <a:pt x="248279" y="23839"/>
                  </a:lnTo>
                  <a:lnTo>
                    <a:pt x="306896" y="15589"/>
                  </a:lnTo>
                  <a:lnTo>
                    <a:pt x="369831" y="8955"/>
                  </a:lnTo>
                  <a:lnTo>
                    <a:pt x="436543" y="4063"/>
                  </a:lnTo>
                  <a:lnTo>
                    <a:pt x="506486" y="1036"/>
                  </a:lnTo>
                  <a:lnTo>
                    <a:pt x="579119" y="0"/>
                  </a:lnTo>
                  <a:lnTo>
                    <a:pt x="651753" y="1036"/>
                  </a:lnTo>
                  <a:lnTo>
                    <a:pt x="721696" y="4063"/>
                  </a:lnTo>
                  <a:lnTo>
                    <a:pt x="788408" y="8955"/>
                  </a:lnTo>
                  <a:lnTo>
                    <a:pt x="851343" y="15589"/>
                  </a:lnTo>
                  <a:lnTo>
                    <a:pt x="909960" y="23839"/>
                  </a:lnTo>
                  <a:lnTo>
                    <a:pt x="963715" y="33581"/>
                  </a:lnTo>
                  <a:lnTo>
                    <a:pt x="1012065" y="44691"/>
                  </a:lnTo>
                  <a:lnTo>
                    <a:pt x="1054466" y="57043"/>
                  </a:lnTo>
                  <a:lnTo>
                    <a:pt x="1090376" y="70515"/>
                  </a:lnTo>
                  <a:lnTo>
                    <a:pt x="1140549" y="100315"/>
                  </a:lnTo>
                  <a:lnTo>
                    <a:pt x="1158239" y="133095"/>
                  </a:lnTo>
                  <a:close/>
                </a:path>
                <a:path w="1158240" h="855345">
                  <a:moveTo>
                    <a:pt x="1158239" y="133095"/>
                  </a:moveTo>
                  <a:lnTo>
                    <a:pt x="1158239" y="721867"/>
                  </a:lnTo>
                  <a:lnTo>
                    <a:pt x="1153726" y="738565"/>
                  </a:lnTo>
                  <a:lnTo>
                    <a:pt x="1119252" y="769978"/>
                  </a:lnTo>
                  <a:lnTo>
                    <a:pt x="1054466" y="797914"/>
                  </a:lnTo>
                  <a:lnTo>
                    <a:pt x="1012065" y="810267"/>
                  </a:lnTo>
                  <a:lnTo>
                    <a:pt x="963715" y="821378"/>
                  </a:lnTo>
                  <a:lnTo>
                    <a:pt x="909960" y="831121"/>
                  </a:lnTo>
                  <a:lnTo>
                    <a:pt x="851343" y="839372"/>
                  </a:lnTo>
                  <a:lnTo>
                    <a:pt x="788408" y="846006"/>
                  </a:lnTo>
                  <a:lnTo>
                    <a:pt x="721696" y="850899"/>
                  </a:lnTo>
                  <a:lnTo>
                    <a:pt x="651753" y="853927"/>
                  </a:lnTo>
                  <a:lnTo>
                    <a:pt x="579119" y="854963"/>
                  </a:lnTo>
                  <a:lnTo>
                    <a:pt x="506486" y="853927"/>
                  </a:lnTo>
                  <a:lnTo>
                    <a:pt x="436543" y="850899"/>
                  </a:lnTo>
                  <a:lnTo>
                    <a:pt x="369831" y="846006"/>
                  </a:lnTo>
                  <a:lnTo>
                    <a:pt x="306896" y="839372"/>
                  </a:lnTo>
                  <a:lnTo>
                    <a:pt x="248279" y="831121"/>
                  </a:lnTo>
                  <a:lnTo>
                    <a:pt x="194524" y="821378"/>
                  </a:lnTo>
                  <a:lnTo>
                    <a:pt x="146174" y="810267"/>
                  </a:lnTo>
                  <a:lnTo>
                    <a:pt x="103773" y="797914"/>
                  </a:lnTo>
                  <a:lnTo>
                    <a:pt x="67863" y="784443"/>
                  </a:lnTo>
                  <a:lnTo>
                    <a:pt x="17690" y="754644"/>
                  </a:lnTo>
                  <a:lnTo>
                    <a:pt x="0" y="721867"/>
                  </a:lnTo>
                  <a:lnTo>
                    <a:pt x="0" y="133095"/>
                  </a:lnTo>
                </a:path>
              </a:pathLst>
            </a:custGeom>
            <a:ln w="9144">
              <a:solidFill>
                <a:srgbClr val="000000"/>
              </a:solidFill>
            </a:ln>
          </p:spPr>
          <p:txBody>
            <a:bodyPr wrap="square" lIns="0" tIns="0" rIns="0" bIns="0" rtlCol="0"/>
            <a:lstStyle/>
            <a:p>
              <a:endParaRPr sz="1700">
                <a:latin typeface="Abadi MT Condensed Light" panose="020B0306030101010103" pitchFamily="34" charset="77"/>
              </a:endParaRPr>
            </a:p>
          </p:txBody>
        </p:sp>
      </p:grpSp>
      <p:sp>
        <p:nvSpPr>
          <p:cNvPr id="70" name="object 74">
            <a:extLst>
              <a:ext uri="{FF2B5EF4-FFF2-40B4-BE49-F238E27FC236}">
                <a16:creationId xmlns:a16="http://schemas.microsoft.com/office/drawing/2014/main" id="{A624A120-8E28-677D-051F-784F7F7A61C3}"/>
              </a:ext>
            </a:extLst>
          </p:cNvPr>
          <p:cNvSpPr txBox="1"/>
          <p:nvPr/>
        </p:nvSpPr>
        <p:spPr>
          <a:xfrm>
            <a:off x="8522589" y="3791788"/>
            <a:ext cx="1635760" cy="285750"/>
          </a:xfrm>
          <a:prstGeom prst="rect">
            <a:avLst/>
          </a:prstGeom>
        </p:spPr>
        <p:txBody>
          <a:bodyPr vert="horz" wrap="square" lIns="0" tIns="13335" rIns="0" bIns="0" rtlCol="0">
            <a:spAutoFit/>
          </a:bodyPr>
          <a:lstStyle/>
          <a:p>
            <a:pPr marL="12700">
              <a:spcBef>
                <a:spcPts val="105"/>
              </a:spcBef>
            </a:pPr>
            <a:r>
              <a:rPr sz="1700" spc="-5" dirty="0">
                <a:latin typeface="Abadi MT Condensed Light" panose="020B0306030101010103" pitchFamily="34" charset="77"/>
                <a:cs typeface="Tahoma"/>
              </a:rPr>
              <a:t>Files</a:t>
            </a:r>
            <a:r>
              <a:rPr sz="1700" dirty="0">
                <a:latin typeface="Abadi MT Condensed Light" panose="020B0306030101010103" pitchFamily="34" charset="77"/>
                <a:cs typeface="Tahoma"/>
              </a:rPr>
              <a:t> 1,</a:t>
            </a:r>
            <a:r>
              <a:rPr sz="1700" spc="-15" dirty="0">
                <a:latin typeface="Abadi MT Condensed Light" panose="020B0306030101010103" pitchFamily="34" charset="77"/>
                <a:cs typeface="Tahoma"/>
              </a:rPr>
              <a:t> </a:t>
            </a:r>
            <a:r>
              <a:rPr sz="1700" dirty="0">
                <a:latin typeface="Abadi MT Condensed Light" panose="020B0306030101010103" pitchFamily="34" charset="77"/>
                <a:cs typeface="Tahoma"/>
              </a:rPr>
              <a:t>2,</a:t>
            </a:r>
            <a:r>
              <a:rPr sz="1700" spc="-30" dirty="0">
                <a:latin typeface="Abadi MT Condensed Light" panose="020B0306030101010103" pitchFamily="34" charset="77"/>
                <a:cs typeface="Tahoma"/>
              </a:rPr>
              <a:t> </a:t>
            </a:r>
            <a:r>
              <a:rPr sz="1700" dirty="0">
                <a:latin typeface="Abadi MT Condensed Light" panose="020B0306030101010103" pitchFamily="34" charset="77"/>
                <a:cs typeface="Tahoma"/>
              </a:rPr>
              <a:t>3,</a:t>
            </a:r>
            <a:r>
              <a:rPr sz="1700" spc="-15" dirty="0">
                <a:latin typeface="Abadi MT Condensed Light" panose="020B0306030101010103" pitchFamily="34" charset="77"/>
                <a:cs typeface="Tahoma"/>
              </a:rPr>
              <a:t> </a:t>
            </a:r>
            <a:r>
              <a:rPr sz="1700" spc="-5" dirty="0">
                <a:latin typeface="Abadi MT Condensed Light" panose="020B0306030101010103" pitchFamily="34" charset="77"/>
                <a:cs typeface="Tahoma"/>
              </a:rPr>
              <a:t>4,</a:t>
            </a:r>
            <a:r>
              <a:rPr sz="1700" spc="-25" dirty="0">
                <a:latin typeface="Abadi MT Condensed Light" panose="020B0306030101010103" pitchFamily="34" charset="77"/>
                <a:cs typeface="Tahoma"/>
              </a:rPr>
              <a:t> </a:t>
            </a:r>
            <a:r>
              <a:rPr sz="1700" dirty="0">
                <a:latin typeface="Abadi MT Condensed Light" panose="020B0306030101010103" pitchFamily="34" charset="77"/>
                <a:cs typeface="Tahoma"/>
              </a:rPr>
              <a:t>5</a:t>
            </a:r>
            <a:endParaRPr sz="1700">
              <a:latin typeface="Abadi MT Condensed Light" panose="020B0306030101010103" pitchFamily="34" charset="77"/>
              <a:cs typeface="Tahoma"/>
            </a:endParaRPr>
          </a:p>
        </p:txBody>
      </p:sp>
      <p:grpSp>
        <p:nvGrpSpPr>
          <p:cNvPr id="71" name="object 75">
            <a:extLst>
              <a:ext uri="{FF2B5EF4-FFF2-40B4-BE49-F238E27FC236}">
                <a16:creationId xmlns:a16="http://schemas.microsoft.com/office/drawing/2014/main" id="{7BFF2109-8FD0-3D9D-6F4F-ACDF50A4B558}"/>
              </a:ext>
            </a:extLst>
          </p:cNvPr>
          <p:cNvGrpSpPr/>
          <p:nvPr/>
        </p:nvGrpSpPr>
        <p:grpSpPr>
          <a:xfrm>
            <a:off x="8298180" y="2488693"/>
            <a:ext cx="2376170" cy="1298575"/>
            <a:chOff x="6774180" y="2488692"/>
            <a:chExt cx="2376170" cy="1298575"/>
          </a:xfrm>
        </p:grpSpPr>
        <p:sp>
          <p:nvSpPr>
            <p:cNvPr id="72" name="object 76">
              <a:extLst>
                <a:ext uri="{FF2B5EF4-FFF2-40B4-BE49-F238E27FC236}">
                  <a16:creationId xmlns:a16="http://schemas.microsoft.com/office/drawing/2014/main" id="{71C3F6C7-0731-38FE-B86D-32AE0EC39A1D}"/>
                </a:ext>
              </a:extLst>
            </p:cNvPr>
            <p:cNvSpPr/>
            <p:nvPr/>
          </p:nvSpPr>
          <p:spPr>
            <a:xfrm>
              <a:off x="7039356" y="2967228"/>
              <a:ext cx="893444" cy="576580"/>
            </a:xfrm>
            <a:custGeom>
              <a:avLst/>
              <a:gdLst/>
              <a:ahLst/>
              <a:cxnLst/>
              <a:rect l="l" t="t" r="r" b="b"/>
              <a:pathLst>
                <a:path w="893445" h="576579">
                  <a:moveTo>
                    <a:pt x="893064" y="0"/>
                  </a:moveTo>
                  <a:lnTo>
                    <a:pt x="0" y="0"/>
                  </a:lnTo>
                  <a:lnTo>
                    <a:pt x="0" y="545084"/>
                  </a:lnTo>
                  <a:lnTo>
                    <a:pt x="60849" y="557709"/>
                  </a:lnTo>
                  <a:lnTo>
                    <a:pt x="116201" y="566825"/>
                  </a:lnTo>
                  <a:lnTo>
                    <a:pt x="166635" y="572731"/>
                  </a:lnTo>
                  <a:lnTo>
                    <a:pt x="212730" y="575722"/>
                  </a:lnTo>
                  <a:lnTo>
                    <a:pt x="255064" y="576095"/>
                  </a:lnTo>
                  <a:lnTo>
                    <a:pt x="294216" y="574146"/>
                  </a:lnTo>
                  <a:lnTo>
                    <a:pt x="365287" y="564472"/>
                  </a:lnTo>
                  <a:lnTo>
                    <a:pt x="430572" y="549073"/>
                  </a:lnTo>
                  <a:lnTo>
                    <a:pt x="527776" y="520433"/>
                  </a:lnTo>
                  <a:lnTo>
                    <a:pt x="562299" y="510596"/>
                  </a:lnTo>
                  <a:lnTo>
                    <a:pt x="637999" y="492265"/>
                  </a:lnTo>
                  <a:lnTo>
                    <a:pt x="680333" y="484364"/>
                  </a:lnTo>
                  <a:lnTo>
                    <a:pt x="726428" y="477703"/>
                  </a:lnTo>
                  <a:lnTo>
                    <a:pt x="776862" y="472578"/>
                  </a:lnTo>
                  <a:lnTo>
                    <a:pt x="832214" y="469285"/>
                  </a:lnTo>
                  <a:lnTo>
                    <a:pt x="893064" y="468122"/>
                  </a:lnTo>
                  <a:lnTo>
                    <a:pt x="893064" y="0"/>
                  </a:lnTo>
                  <a:close/>
                </a:path>
              </a:pathLst>
            </a:custGeom>
            <a:solidFill>
              <a:srgbClr val="C0C0C0"/>
            </a:solidFill>
          </p:spPr>
          <p:txBody>
            <a:bodyPr wrap="square" lIns="0" tIns="0" rIns="0" bIns="0" rtlCol="0"/>
            <a:lstStyle/>
            <a:p>
              <a:endParaRPr sz="1700">
                <a:latin typeface="Abadi MT Condensed Light" panose="020B0306030101010103" pitchFamily="34" charset="77"/>
              </a:endParaRPr>
            </a:p>
          </p:txBody>
        </p:sp>
        <p:sp>
          <p:nvSpPr>
            <p:cNvPr id="73" name="object 77">
              <a:extLst>
                <a:ext uri="{FF2B5EF4-FFF2-40B4-BE49-F238E27FC236}">
                  <a16:creationId xmlns:a16="http://schemas.microsoft.com/office/drawing/2014/main" id="{FB3672FE-17F7-CF74-2598-4933B18B2DA2}"/>
                </a:ext>
              </a:extLst>
            </p:cNvPr>
            <p:cNvSpPr/>
            <p:nvPr/>
          </p:nvSpPr>
          <p:spPr>
            <a:xfrm>
              <a:off x="7039356" y="2967228"/>
              <a:ext cx="893444" cy="576580"/>
            </a:xfrm>
            <a:custGeom>
              <a:avLst/>
              <a:gdLst/>
              <a:ahLst/>
              <a:cxnLst/>
              <a:rect l="l" t="t" r="r" b="b"/>
              <a:pathLst>
                <a:path w="893445" h="576579">
                  <a:moveTo>
                    <a:pt x="0" y="0"/>
                  </a:moveTo>
                  <a:lnTo>
                    <a:pt x="893064" y="0"/>
                  </a:lnTo>
                  <a:lnTo>
                    <a:pt x="893064" y="468122"/>
                  </a:lnTo>
                  <a:lnTo>
                    <a:pt x="832214" y="469285"/>
                  </a:lnTo>
                  <a:lnTo>
                    <a:pt x="776862" y="472578"/>
                  </a:lnTo>
                  <a:lnTo>
                    <a:pt x="726428" y="477703"/>
                  </a:lnTo>
                  <a:lnTo>
                    <a:pt x="680333" y="484364"/>
                  </a:lnTo>
                  <a:lnTo>
                    <a:pt x="637999" y="492265"/>
                  </a:lnTo>
                  <a:lnTo>
                    <a:pt x="598847" y="501107"/>
                  </a:lnTo>
                  <a:lnTo>
                    <a:pt x="527776" y="520433"/>
                  </a:lnTo>
                  <a:lnTo>
                    <a:pt x="462491" y="539969"/>
                  </a:lnTo>
                  <a:lnTo>
                    <a:pt x="430572" y="549073"/>
                  </a:lnTo>
                  <a:lnTo>
                    <a:pt x="365287" y="564472"/>
                  </a:lnTo>
                  <a:lnTo>
                    <a:pt x="294216" y="574146"/>
                  </a:lnTo>
                  <a:lnTo>
                    <a:pt x="255064" y="576095"/>
                  </a:lnTo>
                  <a:lnTo>
                    <a:pt x="212730" y="575722"/>
                  </a:lnTo>
                  <a:lnTo>
                    <a:pt x="166635" y="572731"/>
                  </a:lnTo>
                  <a:lnTo>
                    <a:pt x="116201" y="566825"/>
                  </a:lnTo>
                  <a:lnTo>
                    <a:pt x="60849" y="557709"/>
                  </a:lnTo>
                  <a:lnTo>
                    <a:pt x="0" y="545084"/>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74" name="object 78">
              <a:extLst>
                <a:ext uri="{FF2B5EF4-FFF2-40B4-BE49-F238E27FC236}">
                  <a16:creationId xmlns:a16="http://schemas.microsoft.com/office/drawing/2014/main" id="{70EB0D17-8427-C7F9-676D-356B89DDF484}"/>
                </a:ext>
              </a:extLst>
            </p:cNvPr>
            <p:cNvPicPr/>
            <p:nvPr/>
          </p:nvPicPr>
          <p:blipFill>
            <a:blip r:embed="rId19" cstate="print"/>
            <a:stretch>
              <a:fillRect/>
            </a:stretch>
          </p:blipFill>
          <p:spPr>
            <a:xfrm>
              <a:off x="6929628" y="3051048"/>
              <a:ext cx="908303" cy="592835"/>
            </a:xfrm>
            <a:prstGeom prst="rect">
              <a:avLst/>
            </a:prstGeom>
          </p:spPr>
        </p:pic>
        <p:sp>
          <p:nvSpPr>
            <p:cNvPr id="75" name="object 79">
              <a:extLst>
                <a:ext uri="{FF2B5EF4-FFF2-40B4-BE49-F238E27FC236}">
                  <a16:creationId xmlns:a16="http://schemas.microsoft.com/office/drawing/2014/main" id="{384A188E-F69D-E3F2-4E72-FB67C246C77F}"/>
                </a:ext>
              </a:extLst>
            </p:cNvPr>
            <p:cNvSpPr/>
            <p:nvPr/>
          </p:nvSpPr>
          <p:spPr>
            <a:xfrm>
              <a:off x="6911340" y="3084576"/>
              <a:ext cx="893444" cy="577850"/>
            </a:xfrm>
            <a:custGeom>
              <a:avLst/>
              <a:gdLst/>
              <a:ahLst/>
              <a:cxnLst/>
              <a:rect l="l" t="t" r="r" b="b"/>
              <a:pathLst>
                <a:path w="893445" h="577850">
                  <a:moveTo>
                    <a:pt x="893063" y="0"/>
                  </a:moveTo>
                  <a:lnTo>
                    <a:pt x="0" y="0"/>
                  </a:lnTo>
                  <a:lnTo>
                    <a:pt x="0" y="546481"/>
                  </a:lnTo>
                  <a:lnTo>
                    <a:pt x="60849" y="559137"/>
                  </a:lnTo>
                  <a:lnTo>
                    <a:pt x="116201" y="568275"/>
                  </a:lnTo>
                  <a:lnTo>
                    <a:pt x="166635" y="574194"/>
                  </a:lnTo>
                  <a:lnTo>
                    <a:pt x="212730" y="577190"/>
                  </a:lnTo>
                  <a:lnTo>
                    <a:pt x="255064" y="577561"/>
                  </a:lnTo>
                  <a:lnTo>
                    <a:pt x="294216" y="575604"/>
                  </a:lnTo>
                  <a:lnTo>
                    <a:pt x="365287" y="565898"/>
                  </a:lnTo>
                  <a:lnTo>
                    <a:pt x="430572" y="550452"/>
                  </a:lnTo>
                  <a:lnTo>
                    <a:pt x="527776" y="521727"/>
                  </a:lnTo>
                  <a:lnTo>
                    <a:pt x="562299" y="511861"/>
                  </a:lnTo>
                  <a:lnTo>
                    <a:pt x="637999" y="493477"/>
                  </a:lnTo>
                  <a:lnTo>
                    <a:pt x="680333" y="485554"/>
                  </a:lnTo>
                  <a:lnTo>
                    <a:pt x="726428" y="478874"/>
                  </a:lnTo>
                  <a:lnTo>
                    <a:pt x="776862" y="473734"/>
                  </a:lnTo>
                  <a:lnTo>
                    <a:pt x="832214" y="470431"/>
                  </a:lnTo>
                  <a:lnTo>
                    <a:pt x="893063" y="469264"/>
                  </a:lnTo>
                  <a:lnTo>
                    <a:pt x="893063" y="0"/>
                  </a:lnTo>
                  <a:close/>
                </a:path>
              </a:pathLst>
            </a:custGeom>
            <a:solidFill>
              <a:srgbClr val="DDDDDD"/>
            </a:solidFill>
          </p:spPr>
          <p:txBody>
            <a:bodyPr wrap="square" lIns="0" tIns="0" rIns="0" bIns="0" rtlCol="0"/>
            <a:lstStyle/>
            <a:p>
              <a:endParaRPr sz="1700">
                <a:latin typeface="Abadi MT Condensed Light" panose="020B0306030101010103" pitchFamily="34" charset="77"/>
              </a:endParaRPr>
            </a:p>
          </p:txBody>
        </p:sp>
        <p:sp>
          <p:nvSpPr>
            <p:cNvPr id="76" name="object 80">
              <a:extLst>
                <a:ext uri="{FF2B5EF4-FFF2-40B4-BE49-F238E27FC236}">
                  <a16:creationId xmlns:a16="http://schemas.microsoft.com/office/drawing/2014/main" id="{DF550C07-0512-A54D-5257-E36660CDCD91}"/>
                </a:ext>
              </a:extLst>
            </p:cNvPr>
            <p:cNvSpPr/>
            <p:nvPr/>
          </p:nvSpPr>
          <p:spPr>
            <a:xfrm>
              <a:off x="6911340" y="3084576"/>
              <a:ext cx="893444" cy="577850"/>
            </a:xfrm>
            <a:custGeom>
              <a:avLst/>
              <a:gdLst/>
              <a:ahLst/>
              <a:cxnLst/>
              <a:rect l="l" t="t" r="r" b="b"/>
              <a:pathLst>
                <a:path w="893445" h="577850">
                  <a:moveTo>
                    <a:pt x="0" y="0"/>
                  </a:moveTo>
                  <a:lnTo>
                    <a:pt x="893063" y="0"/>
                  </a:lnTo>
                  <a:lnTo>
                    <a:pt x="893063" y="469264"/>
                  </a:lnTo>
                  <a:lnTo>
                    <a:pt x="832214" y="470431"/>
                  </a:lnTo>
                  <a:lnTo>
                    <a:pt x="776862" y="473734"/>
                  </a:lnTo>
                  <a:lnTo>
                    <a:pt x="726428" y="478874"/>
                  </a:lnTo>
                  <a:lnTo>
                    <a:pt x="680333" y="485554"/>
                  </a:lnTo>
                  <a:lnTo>
                    <a:pt x="637999" y="493477"/>
                  </a:lnTo>
                  <a:lnTo>
                    <a:pt x="598847" y="502345"/>
                  </a:lnTo>
                  <a:lnTo>
                    <a:pt x="527776" y="521727"/>
                  </a:lnTo>
                  <a:lnTo>
                    <a:pt x="462491" y="541320"/>
                  </a:lnTo>
                  <a:lnTo>
                    <a:pt x="430572" y="550452"/>
                  </a:lnTo>
                  <a:lnTo>
                    <a:pt x="365287" y="565898"/>
                  </a:lnTo>
                  <a:lnTo>
                    <a:pt x="294216" y="575604"/>
                  </a:lnTo>
                  <a:lnTo>
                    <a:pt x="255064" y="577561"/>
                  </a:lnTo>
                  <a:lnTo>
                    <a:pt x="212730" y="577190"/>
                  </a:lnTo>
                  <a:lnTo>
                    <a:pt x="166635" y="574194"/>
                  </a:lnTo>
                  <a:lnTo>
                    <a:pt x="116201" y="568275"/>
                  </a:lnTo>
                  <a:lnTo>
                    <a:pt x="60849" y="559137"/>
                  </a:lnTo>
                  <a:lnTo>
                    <a:pt x="0" y="546481"/>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77" name="object 81">
              <a:extLst>
                <a:ext uri="{FF2B5EF4-FFF2-40B4-BE49-F238E27FC236}">
                  <a16:creationId xmlns:a16="http://schemas.microsoft.com/office/drawing/2014/main" id="{EC060946-B9B7-330B-031A-76EE5BC60400}"/>
                </a:ext>
              </a:extLst>
            </p:cNvPr>
            <p:cNvPicPr/>
            <p:nvPr/>
          </p:nvPicPr>
          <p:blipFill>
            <a:blip r:embed="rId20" cstate="print"/>
            <a:stretch>
              <a:fillRect/>
            </a:stretch>
          </p:blipFill>
          <p:spPr>
            <a:xfrm>
              <a:off x="6798564" y="3168396"/>
              <a:ext cx="908303" cy="594359"/>
            </a:xfrm>
            <a:prstGeom prst="rect">
              <a:avLst/>
            </a:prstGeom>
          </p:spPr>
        </p:pic>
        <p:sp>
          <p:nvSpPr>
            <p:cNvPr id="78" name="object 82">
              <a:extLst>
                <a:ext uri="{FF2B5EF4-FFF2-40B4-BE49-F238E27FC236}">
                  <a16:creationId xmlns:a16="http://schemas.microsoft.com/office/drawing/2014/main" id="{B8AC39DA-D0F1-3A35-C844-E41BB01E3E31}"/>
                </a:ext>
              </a:extLst>
            </p:cNvPr>
            <p:cNvSpPr/>
            <p:nvPr/>
          </p:nvSpPr>
          <p:spPr>
            <a:xfrm>
              <a:off x="6780276" y="3201924"/>
              <a:ext cx="893444" cy="579755"/>
            </a:xfrm>
            <a:custGeom>
              <a:avLst/>
              <a:gdLst/>
              <a:ahLst/>
              <a:cxnLst/>
              <a:rect l="l" t="t" r="r" b="b"/>
              <a:pathLst>
                <a:path w="893445" h="579754">
                  <a:moveTo>
                    <a:pt x="893064" y="0"/>
                  </a:moveTo>
                  <a:lnTo>
                    <a:pt x="0" y="0"/>
                  </a:lnTo>
                  <a:lnTo>
                    <a:pt x="0" y="548005"/>
                  </a:lnTo>
                  <a:lnTo>
                    <a:pt x="60849" y="560692"/>
                  </a:lnTo>
                  <a:lnTo>
                    <a:pt x="116201" y="569852"/>
                  </a:lnTo>
                  <a:lnTo>
                    <a:pt x="166635" y="575784"/>
                  </a:lnTo>
                  <a:lnTo>
                    <a:pt x="212730" y="578785"/>
                  </a:lnTo>
                  <a:lnTo>
                    <a:pt x="255064" y="579154"/>
                  </a:lnTo>
                  <a:lnTo>
                    <a:pt x="294216" y="577189"/>
                  </a:lnTo>
                  <a:lnTo>
                    <a:pt x="365287" y="567451"/>
                  </a:lnTo>
                  <a:lnTo>
                    <a:pt x="430572" y="551958"/>
                  </a:lnTo>
                  <a:lnTo>
                    <a:pt x="527776" y="523148"/>
                  </a:lnTo>
                  <a:lnTo>
                    <a:pt x="562299" y="513254"/>
                  </a:lnTo>
                  <a:lnTo>
                    <a:pt x="637999" y="494816"/>
                  </a:lnTo>
                  <a:lnTo>
                    <a:pt x="680333" y="486870"/>
                  </a:lnTo>
                  <a:lnTo>
                    <a:pt x="726428" y="480171"/>
                  </a:lnTo>
                  <a:lnTo>
                    <a:pt x="776862" y="475016"/>
                  </a:lnTo>
                  <a:lnTo>
                    <a:pt x="832214" y="471705"/>
                  </a:lnTo>
                  <a:lnTo>
                    <a:pt x="893064" y="470534"/>
                  </a:lnTo>
                  <a:lnTo>
                    <a:pt x="893064" y="0"/>
                  </a:lnTo>
                  <a:close/>
                </a:path>
              </a:pathLst>
            </a:custGeom>
            <a:solidFill>
              <a:srgbClr val="EAEAEA"/>
            </a:solidFill>
          </p:spPr>
          <p:txBody>
            <a:bodyPr wrap="square" lIns="0" tIns="0" rIns="0" bIns="0" rtlCol="0"/>
            <a:lstStyle/>
            <a:p>
              <a:endParaRPr sz="1700">
                <a:latin typeface="Abadi MT Condensed Light" panose="020B0306030101010103" pitchFamily="34" charset="77"/>
              </a:endParaRPr>
            </a:p>
          </p:txBody>
        </p:sp>
        <p:sp>
          <p:nvSpPr>
            <p:cNvPr id="79" name="object 83">
              <a:extLst>
                <a:ext uri="{FF2B5EF4-FFF2-40B4-BE49-F238E27FC236}">
                  <a16:creationId xmlns:a16="http://schemas.microsoft.com/office/drawing/2014/main" id="{7C7CED92-7369-094D-0BC2-D9DE1E3AAB40}"/>
                </a:ext>
              </a:extLst>
            </p:cNvPr>
            <p:cNvSpPr/>
            <p:nvPr/>
          </p:nvSpPr>
          <p:spPr>
            <a:xfrm>
              <a:off x="6780276" y="3201924"/>
              <a:ext cx="893444" cy="579755"/>
            </a:xfrm>
            <a:custGeom>
              <a:avLst/>
              <a:gdLst/>
              <a:ahLst/>
              <a:cxnLst/>
              <a:rect l="l" t="t" r="r" b="b"/>
              <a:pathLst>
                <a:path w="893445" h="579754">
                  <a:moveTo>
                    <a:pt x="0" y="0"/>
                  </a:moveTo>
                  <a:lnTo>
                    <a:pt x="893064" y="0"/>
                  </a:lnTo>
                  <a:lnTo>
                    <a:pt x="893064" y="470534"/>
                  </a:lnTo>
                  <a:lnTo>
                    <a:pt x="832214" y="471705"/>
                  </a:lnTo>
                  <a:lnTo>
                    <a:pt x="776862" y="475016"/>
                  </a:lnTo>
                  <a:lnTo>
                    <a:pt x="726428" y="480171"/>
                  </a:lnTo>
                  <a:lnTo>
                    <a:pt x="680333" y="486870"/>
                  </a:lnTo>
                  <a:lnTo>
                    <a:pt x="637999" y="494816"/>
                  </a:lnTo>
                  <a:lnTo>
                    <a:pt x="598847" y="503710"/>
                  </a:lnTo>
                  <a:lnTo>
                    <a:pt x="527776" y="523148"/>
                  </a:lnTo>
                  <a:lnTo>
                    <a:pt x="462491" y="542799"/>
                  </a:lnTo>
                  <a:lnTo>
                    <a:pt x="430572" y="551958"/>
                  </a:lnTo>
                  <a:lnTo>
                    <a:pt x="365287" y="567451"/>
                  </a:lnTo>
                  <a:lnTo>
                    <a:pt x="294216" y="577189"/>
                  </a:lnTo>
                  <a:lnTo>
                    <a:pt x="255064" y="579154"/>
                  </a:lnTo>
                  <a:lnTo>
                    <a:pt x="212730" y="578785"/>
                  </a:lnTo>
                  <a:lnTo>
                    <a:pt x="166635" y="575784"/>
                  </a:lnTo>
                  <a:lnTo>
                    <a:pt x="116201" y="569852"/>
                  </a:lnTo>
                  <a:lnTo>
                    <a:pt x="60849" y="560692"/>
                  </a:lnTo>
                  <a:lnTo>
                    <a:pt x="0" y="548005"/>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sp>
          <p:nvSpPr>
            <p:cNvPr id="80" name="object 84">
              <a:extLst>
                <a:ext uri="{FF2B5EF4-FFF2-40B4-BE49-F238E27FC236}">
                  <a16:creationId xmlns:a16="http://schemas.microsoft.com/office/drawing/2014/main" id="{EE7E4A41-E02C-13A6-665D-4864CCB636C6}"/>
                </a:ext>
              </a:extLst>
            </p:cNvPr>
            <p:cNvSpPr/>
            <p:nvPr/>
          </p:nvSpPr>
          <p:spPr>
            <a:xfrm>
              <a:off x="8250936" y="2967228"/>
              <a:ext cx="893444" cy="576580"/>
            </a:xfrm>
            <a:custGeom>
              <a:avLst/>
              <a:gdLst/>
              <a:ahLst/>
              <a:cxnLst/>
              <a:rect l="l" t="t" r="r" b="b"/>
              <a:pathLst>
                <a:path w="893445" h="576579">
                  <a:moveTo>
                    <a:pt x="893064" y="0"/>
                  </a:moveTo>
                  <a:lnTo>
                    <a:pt x="0" y="0"/>
                  </a:lnTo>
                  <a:lnTo>
                    <a:pt x="0" y="545084"/>
                  </a:lnTo>
                  <a:lnTo>
                    <a:pt x="60849" y="557709"/>
                  </a:lnTo>
                  <a:lnTo>
                    <a:pt x="116201" y="566825"/>
                  </a:lnTo>
                  <a:lnTo>
                    <a:pt x="166635" y="572731"/>
                  </a:lnTo>
                  <a:lnTo>
                    <a:pt x="212730" y="575722"/>
                  </a:lnTo>
                  <a:lnTo>
                    <a:pt x="255064" y="576095"/>
                  </a:lnTo>
                  <a:lnTo>
                    <a:pt x="294216" y="574146"/>
                  </a:lnTo>
                  <a:lnTo>
                    <a:pt x="365287" y="564472"/>
                  </a:lnTo>
                  <a:lnTo>
                    <a:pt x="430572" y="549073"/>
                  </a:lnTo>
                  <a:lnTo>
                    <a:pt x="527776" y="520433"/>
                  </a:lnTo>
                  <a:lnTo>
                    <a:pt x="562299" y="510596"/>
                  </a:lnTo>
                  <a:lnTo>
                    <a:pt x="637999" y="492265"/>
                  </a:lnTo>
                  <a:lnTo>
                    <a:pt x="680333" y="484364"/>
                  </a:lnTo>
                  <a:lnTo>
                    <a:pt x="726428" y="477703"/>
                  </a:lnTo>
                  <a:lnTo>
                    <a:pt x="776862" y="472578"/>
                  </a:lnTo>
                  <a:lnTo>
                    <a:pt x="832214" y="469285"/>
                  </a:lnTo>
                  <a:lnTo>
                    <a:pt x="893064" y="468122"/>
                  </a:lnTo>
                  <a:lnTo>
                    <a:pt x="893064" y="0"/>
                  </a:lnTo>
                  <a:close/>
                </a:path>
              </a:pathLst>
            </a:custGeom>
            <a:solidFill>
              <a:srgbClr val="C0C0C0"/>
            </a:solidFill>
          </p:spPr>
          <p:txBody>
            <a:bodyPr wrap="square" lIns="0" tIns="0" rIns="0" bIns="0" rtlCol="0"/>
            <a:lstStyle/>
            <a:p>
              <a:endParaRPr sz="1700">
                <a:latin typeface="Abadi MT Condensed Light" panose="020B0306030101010103" pitchFamily="34" charset="77"/>
              </a:endParaRPr>
            </a:p>
          </p:txBody>
        </p:sp>
        <p:sp>
          <p:nvSpPr>
            <p:cNvPr id="81" name="object 85">
              <a:extLst>
                <a:ext uri="{FF2B5EF4-FFF2-40B4-BE49-F238E27FC236}">
                  <a16:creationId xmlns:a16="http://schemas.microsoft.com/office/drawing/2014/main" id="{1C28D731-3233-D1FE-004B-795D408A19AF}"/>
                </a:ext>
              </a:extLst>
            </p:cNvPr>
            <p:cNvSpPr/>
            <p:nvPr/>
          </p:nvSpPr>
          <p:spPr>
            <a:xfrm>
              <a:off x="8250936" y="2967228"/>
              <a:ext cx="893444" cy="576580"/>
            </a:xfrm>
            <a:custGeom>
              <a:avLst/>
              <a:gdLst/>
              <a:ahLst/>
              <a:cxnLst/>
              <a:rect l="l" t="t" r="r" b="b"/>
              <a:pathLst>
                <a:path w="893445" h="576579">
                  <a:moveTo>
                    <a:pt x="0" y="0"/>
                  </a:moveTo>
                  <a:lnTo>
                    <a:pt x="893064" y="0"/>
                  </a:lnTo>
                  <a:lnTo>
                    <a:pt x="893064" y="468122"/>
                  </a:lnTo>
                  <a:lnTo>
                    <a:pt x="832214" y="469285"/>
                  </a:lnTo>
                  <a:lnTo>
                    <a:pt x="776862" y="472578"/>
                  </a:lnTo>
                  <a:lnTo>
                    <a:pt x="726428" y="477703"/>
                  </a:lnTo>
                  <a:lnTo>
                    <a:pt x="680333" y="484364"/>
                  </a:lnTo>
                  <a:lnTo>
                    <a:pt x="637999" y="492265"/>
                  </a:lnTo>
                  <a:lnTo>
                    <a:pt x="598847" y="501107"/>
                  </a:lnTo>
                  <a:lnTo>
                    <a:pt x="527776" y="520433"/>
                  </a:lnTo>
                  <a:lnTo>
                    <a:pt x="462491" y="539969"/>
                  </a:lnTo>
                  <a:lnTo>
                    <a:pt x="430572" y="549073"/>
                  </a:lnTo>
                  <a:lnTo>
                    <a:pt x="365287" y="564472"/>
                  </a:lnTo>
                  <a:lnTo>
                    <a:pt x="294216" y="574146"/>
                  </a:lnTo>
                  <a:lnTo>
                    <a:pt x="255064" y="576095"/>
                  </a:lnTo>
                  <a:lnTo>
                    <a:pt x="212730" y="575722"/>
                  </a:lnTo>
                  <a:lnTo>
                    <a:pt x="166635" y="572731"/>
                  </a:lnTo>
                  <a:lnTo>
                    <a:pt x="116201" y="566825"/>
                  </a:lnTo>
                  <a:lnTo>
                    <a:pt x="60849" y="557709"/>
                  </a:lnTo>
                  <a:lnTo>
                    <a:pt x="0" y="545084"/>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82" name="object 86">
              <a:extLst>
                <a:ext uri="{FF2B5EF4-FFF2-40B4-BE49-F238E27FC236}">
                  <a16:creationId xmlns:a16="http://schemas.microsoft.com/office/drawing/2014/main" id="{7926B096-A567-90C0-D533-7228C9D1615E}"/>
                </a:ext>
              </a:extLst>
            </p:cNvPr>
            <p:cNvPicPr/>
            <p:nvPr/>
          </p:nvPicPr>
          <p:blipFill>
            <a:blip r:embed="rId19" cstate="print"/>
            <a:stretch>
              <a:fillRect/>
            </a:stretch>
          </p:blipFill>
          <p:spPr>
            <a:xfrm>
              <a:off x="8141208" y="3051048"/>
              <a:ext cx="908303" cy="592835"/>
            </a:xfrm>
            <a:prstGeom prst="rect">
              <a:avLst/>
            </a:prstGeom>
          </p:spPr>
        </p:pic>
        <p:sp>
          <p:nvSpPr>
            <p:cNvPr id="83" name="object 87">
              <a:extLst>
                <a:ext uri="{FF2B5EF4-FFF2-40B4-BE49-F238E27FC236}">
                  <a16:creationId xmlns:a16="http://schemas.microsoft.com/office/drawing/2014/main" id="{04689A52-FE70-6328-6CBF-E2A7D7B89B8E}"/>
                </a:ext>
              </a:extLst>
            </p:cNvPr>
            <p:cNvSpPr/>
            <p:nvPr/>
          </p:nvSpPr>
          <p:spPr>
            <a:xfrm>
              <a:off x="8122920" y="3084576"/>
              <a:ext cx="893444" cy="577850"/>
            </a:xfrm>
            <a:custGeom>
              <a:avLst/>
              <a:gdLst/>
              <a:ahLst/>
              <a:cxnLst/>
              <a:rect l="l" t="t" r="r" b="b"/>
              <a:pathLst>
                <a:path w="893445" h="577850">
                  <a:moveTo>
                    <a:pt x="893063" y="0"/>
                  </a:moveTo>
                  <a:lnTo>
                    <a:pt x="0" y="0"/>
                  </a:lnTo>
                  <a:lnTo>
                    <a:pt x="0" y="546481"/>
                  </a:lnTo>
                  <a:lnTo>
                    <a:pt x="60849" y="559137"/>
                  </a:lnTo>
                  <a:lnTo>
                    <a:pt x="116201" y="568275"/>
                  </a:lnTo>
                  <a:lnTo>
                    <a:pt x="166635" y="574194"/>
                  </a:lnTo>
                  <a:lnTo>
                    <a:pt x="212730" y="577190"/>
                  </a:lnTo>
                  <a:lnTo>
                    <a:pt x="255064" y="577561"/>
                  </a:lnTo>
                  <a:lnTo>
                    <a:pt x="294216" y="575604"/>
                  </a:lnTo>
                  <a:lnTo>
                    <a:pt x="365287" y="565898"/>
                  </a:lnTo>
                  <a:lnTo>
                    <a:pt x="430572" y="550452"/>
                  </a:lnTo>
                  <a:lnTo>
                    <a:pt x="527776" y="521727"/>
                  </a:lnTo>
                  <a:lnTo>
                    <a:pt x="562299" y="511861"/>
                  </a:lnTo>
                  <a:lnTo>
                    <a:pt x="637999" y="493477"/>
                  </a:lnTo>
                  <a:lnTo>
                    <a:pt x="680333" y="485554"/>
                  </a:lnTo>
                  <a:lnTo>
                    <a:pt x="726428" y="478874"/>
                  </a:lnTo>
                  <a:lnTo>
                    <a:pt x="776862" y="473734"/>
                  </a:lnTo>
                  <a:lnTo>
                    <a:pt x="832214" y="470431"/>
                  </a:lnTo>
                  <a:lnTo>
                    <a:pt x="893063" y="469264"/>
                  </a:lnTo>
                  <a:lnTo>
                    <a:pt x="893063" y="0"/>
                  </a:lnTo>
                  <a:close/>
                </a:path>
              </a:pathLst>
            </a:custGeom>
            <a:solidFill>
              <a:srgbClr val="DDDDDD"/>
            </a:solidFill>
          </p:spPr>
          <p:txBody>
            <a:bodyPr wrap="square" lIns="0" tIns="0" rIns="0" bIns="0" rtlCol="0"/>
            <a:lstStyle/>
            <a:p>
              <a:endParaRPr sz="1700">
                <a:latin typeface="Abadi MT Condensed Light" panose="020B0306030101010103" pitchFamily="34" charset="77"/>
              </a:endParaRPr>
            </a:p>
          </p:txBody>
        </p:sp>
        <p:sp>
          <p:nvSpPr>
            <p:cNvPr id="84" name="object 88">
              <a:extLst>
                <a:ext uri="{FF2B5EF4-FFF2-40B4-BE49-F238E27FC236}">
                  <a16:creationId xmlns:a16="http://schemas.microsoft.com/office/drawing/2014/main" id="{864BA3C3-9483-3285-C5AC-110D347E9241}"/>
                </a:ext>
              </a:extLst>
            </p:cNvPr>
            <p:cNvSpPr/>
            <p:nvPr/>
          </p:nvSpPr>
          <p:spPr>
            <a:xfrm>
              <a:off x="8122920" y="3084576"/>
              <a:ext cx="893444" cy="577850"/>
            </a:xfrm>
            <a:custGeom>
              <a:avLst/>
              <a:gdLst/>
              <a:ahLst/>
              <a:cxnLst/>
              <a:rect l="l" t="t" r="r" b="b"/>
              <a:pathLst>
                <a:path w="893445" h="577850">
                  <a:moveTo>
                    <a:pt x="0" y="0"/>
                  </a:moveTo>
                  <a:lnTo>
                    <a:pt x="893063" y="0"/>
                  </a:lnTo>
                  <a:lnTo>
                    <a:pt x="893063" y="469264"/>
                  </a:lnTo>
                  <a:lnTo>
                    <a:pt x="832214" y="470431"/>
                  </a:lnTo>
                  <a:lnTo>
                    <a:pt x="776862" y="473734"/>
                  </a:lnTo>
                  <a:lnTo>
                    <a:pt x="726428" y="478874"/>
                  </a:lnTo>
                  <a:lnTo>
                    <a:pt x="680333" y="485554"/>
                  </a:lnTo>
                  <a:lnTo>
                    <a:pt x="637999" y="493477"/>
                  </a:lnTo>
                  <a:lnTo>
                    <a:pt x="598847" y="502345"/>
                  </a:lnTo>
                  <a:lnTo>
                    <a:pt x="527776" y="521727"/>
                  </a:lnTo>
                  <a:lnTo>
                    <a:pt x="462491" y="541320"/>
                  </a:lnTo>
                  <a:lnTo>
                    <a:pt x="430572" y="550452"/>
                  </a:lnTo>
                  <a:lnTo>
                    <a:pt x="365287" y="565898"/>
                  </a:lnTo>
                  <a:lnTo>
                    <a:pt x="294216" y="575604"/>
                  </a:lnTo>
                  <a:lnTo>
                    <a:pt x="255064" y="577561"/>
                  </a:lnTo>
                  <a:lnTo>
                    <a:pt x="212730" y="577190"/>
                  </a:lnTo>
                  <a:lnTo>
                    <a:pt x="166635" y="574194"/>
                  </a:lnTo>
                  <a:lnTo>
                    <a:pt x="116201" y="568275"/>
                  </a:lnTo>
                  <a:lnTo>
                    <a:pt x="60849" y="559137"/>
                  </a:lnTo>
                  <a:lnTo>
                    <a:pt x="0" y="546481"/>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85" name="object 89">
              <a:extLst>
                <a:ext uri="{FF2B5EF4-FFF2-40B4-BE49-F238E27FC236}">
                  <a16:creationId xmlns:a16="http://schemas.microsoft.com/office/drawing/2014/main" id="{28328743-429E-9914-911A-7B6186453409}"/>
                </a:ext>
              </a:extLst>
            </p:cNvPr>
            <p:cNvPicPr/>
            <p:nvPr/>
          </p:nvPicPr>
          <p:blipFill>
            <a:blip r:embed="rId20" cstate="print"/>
            <a:stretch>
              <a:fillRect/>
            </a:stretch>
          </p:blipFill>
          <p:spPr>
            <a:xfrm>
              <a:off x="8010144" y="3168396"/>
              <a:ext cx="906779" cy="594359"/>
            </a:xfrm>
            <a:prstGeom prst="rect">
              <a:avLst/>
            </a:prstGeom>
          </p:spPr>
        </p:pic>
        <p:sp>
          <p:nvSpPr>
            <p:cNvPr id="86" name="object 90">
              <a:extLst>
                <a:ext uri="{FF2B5EF4-FFF2-40B4-BE49-F238E27FC236}">
                  <a16:creationId xmlns:a16="http://schemas.microsoft.com/office/drawing/2014/main" id="{88B91721-B3C7-0C3B-FC11-2DC82B59887C}"/>
                </a:ext>
              </a:extLst>
            </p:cNvPr>
            <p:cNvSpPr/>
            <p:nvPr/>
          </p:nvSpPr>
          <p:spPr>
            <a:xfrm>
              <a:off x="7991856" y="3201924"/>
              <a:ext cx="891540" cy="579755"/>
            </a:xfrm>
            <a:custGeom>
              <a:avLst/>
              <a:gdLst/>
              <a:ahLst/>
              <a:cxnLst/>
              <a:rect l="l" t="t" r="r" b="b"/>
              <a:pathLst>
                <a:path w="891540" h="579754">
                  <a:moveTo>
                    <a:pt x="891540" y="0"/>
                  </a:moveTo>
                  <a:lnTo>
                    <a:pt x="0" y="0"/>
                  </a:lnTo>
                  <a:lnTo>
                    <a:pt x="0" y="548005"/>
                  </a:lnTo>
                  <a:lnTo>
                    <a:pt x="60745" y="560692"/>
                  </a:lnTo>
                  <a:lnTo>
                    <a:pt x="116003" y="569852"/>
                  </a:lnTo>
                  <a:lnTo>
                    <a:pt x="166351" y="575784"/>
                  </a:lnTo>
                  <a:lnTo>
                    <a:pt x="212367" y="578785"/>
                  </a:lnTo>
                  <a:lnTo>
                    <a:pt x="254629" y="579154"/>
                  </a:lnTo>
                  <a:lnTo>
                    <a:pt x="293714" y="577189"/>
                  </a:lnTo>
                  <a:lnTo>
                    <a:pt x="364664" y="567451"/>
                  </a:lnTo>
                  <a:lnTo>
                    <a:pt x="429837" y="551958"/>
                  </a:lnTo>
                  <a:lnTo>
                    <a:pt x="526875" y="523148"/>
                  </a:lnTo>
                  <a:lnTo>
                    <a:pt x="561340" y="513254"/>
                  </a:lnTo>
                  <a:lnTo>
                    <a:pt x="636910" y="494816"/>
                  </a:lnTo>
                  <a:lnTo>
                    <a:pt x="679172" y="486870"/>
                  </a:lnTo>
                  <a:lnTo>
                    <a:pt x="725188" y="480171"/>
                  </a:lnTo>
                  <a:lnTo>
                    <a:pt x="775536" y="475016"/>
                  </a:lnTo>
                  <a:lnTo>
                    <a:pt x="830794" y="471705"/>
                  </a:lnTo>
                  <a:lnTo>
                    <a:pt x="891540" y="470534"/>
                  </a:lnTo>
                  <a:lnTo>
                    <a:pt x="891540" y="0"/>
                  </a:lnTo>
                  <a:close/>
                </a:path>
              </a:pathLst>
            </a:custGeom>
            <a:solidFill>
              <a:srgbClr val="EAEAEA"/>
            </a:solidFill>
          </p:spPr>
          <p:txBody>
            <a:bodyPr wrap="square" lIns="0" tIns="0" rIns="0" bIns="0" rtlCol="0"/>
            <a:lstStyle/>
            <a:p>
              <a:endParaRPr sz="1700">
                <a:latin typeface="Abadi MT Condensed Light" panose="020B0306030101010103" pitchFamily="34" charset="77"/>
              </a:endParaRPr>
            </a:p>
          </p:txBody>
        </p:sp>
        <p:sp>
          <p:nvSpPr>
            <p:cNvPr id="87" name="object 91">
              <a:extLst>
                <a:ext uri="{FF2B5EF4-FFF2-40B4-BE49-F238E27FC236}">
                  <a16:creationId xmlns:a16="http://schemas.microsoft.com/office/drawing/2014/main" id="{BC56E31F-C0CD-9E0F-8ED4-EAA465052B2F}"/>
                </a:ext>
              </a:extLst>
            </p:cNvPr>
            <p:cNvSpPr/>
            <p:nvPr/>
          </p:nvSpPr>
          <p:spPr>
            <a:xfrm>
              <a:off x="7991856" y="3201924"/>
              <a:ext cx="891540" cy="579755"/>
            </a:xfrm>
            <a:custGeom>
              <a:avLst/>
              <a:gdLst/>
              <a:ahLst/>
              <a:cxnLst/>
              <a:rect l="l" t="t" r="r" b="b"/>
              <a:pathLst>
                <a:path w="891540" h="579754">
                  <a:moveTo>
                    <a:pt x="0" y="0"/>
                  </a:moveTo>
                  <a:lnTo>
                    <a:pt x="891540" y="0"/>
                  </a:lnTo>
                  <a:lnTo>
                    <a:pt x="891540" y="470534"/>
                  </a:lnTo>
                  <a:lnTo>
                    <a:pt x="830794" y="471705"/>
                  </a:lnTo>
                  <a:lnTo>
                    <a:pt x="775536" y="475016"/>
                  </a:lnTo>
                  <a:lnTo>
                    <a:pt x="725188" y="480171"/>
                  </a:lnTo>
                  <a:lnTo>
                    <a:pt x="679172" y="486870"/>
                  </a:lnTo>
                  <a:lnTo>
                    <a:pt x="636910" y="494816"/>
                  </a:lnTo>
                  <a:lnTo>
                    <a:pt x="597825" y="503710"/>
                  </a:lnTo>
                  <a:lnTo>
                    <a:pt x="526875" y="523148"/>
                  </a:lnTo>
                  <a:lnTo>
                    <a:pt x="461702" y="542799"/>
                  </a:lnTo>
                  <a:lnTo>
                    <a:pt x="429837" y="551958"/>
                  </a:lnTo>
                  <a:lnTo>
                    <a:pt x="364664" y="567451"/>
                  </a:lnTo>
                  <a:lnTo>
                    <a:pt x="293714" y="577189"/>
                  </a:lnTo>
                  <a:lnTo>
                    <a:pt x="254629" y="579154"/>
                  </a:lnTo>
                  <a:lnTo>
                    <a:pt x="212367" y="578785"/>
                  </a:lnTo>
                  <a:lnTo>
                    <a:pt x="166351" y="575784"/>
                  </a:lnTo>
                  <a:lnTo>
                    <a:pt x="116003" y="569852"/>
                  </a:lnTo>
                  <a:lnTo>
                    <a:pt x="60745" y="560692"/>
                  </a:lnTo>
                  <a:lnTo>
                    <a:pt x="0" y="548005"/>
                  </a:lnTo>
                  <a:lnTo>
                    <a:pt x="0" y="0"/>
                  </a:lnTo>
                  <a:close/>
                </a:path>
              </a:pathLst>
            </a:custGeom>
            <a:ln w="12192">
              <a:solidFill>
                <a:srgbClr val="000000"/>
              </a:solidFill>
            </a:ln>
          </p:spPr>
          <p:txBody>
            <a:bodyPr wrap="square" lIns="0" tIns="0" rIns="0" bIns="0" rtlCol="0"/>
            <a:lstStyle/>
            <a:p>
              <a:endParaRPr sz="1700">
                <a:latin typeface="Abadi MT Condensed Light" panose="020B0306030101010103" pitchFamily="34" charset="77"/>
              </a:endParaRPr>
            </a:p>
          </p:txBody>
        </p:sp>
        <p:pic>
          <p:nvPicPr>
            <p:cNvPr id="88" name="object 92">
              <a:extLst>
                <a:ext uri="{FF2B5EF4-FFF2-40B4-BE49-F238E27FC236}">
                  <a16:creationId xmlns:a16="http://schemas.microsoft.com/office/drawing/2014/main" id="{1D6860A4-001F-F2CD-EBFE-5176889A6718}"/>
                </a:ext>
              </a:extLst>
            </p:cNvPr>
            <p:cNvPicPr/>
            <p:nvPr/>
          </p:nvPicPr>
          <p:blipFill>
            <a:blip r:embed="rId21" cstate="print"/>
            <a:stretch>
              <a:fillRect/>
            </a:stretch>
          </p:blipFill>
          <p:spPr>
            <a:xfrm>
              <a:off x="7627620" y="2488692"/>
              <a:ext cx="888492" cy="513588"/>
            </a:xfrm>
            <a:prstGeom prst="rect">
              <a:avLst/>
            </a:prstGeom>
          </p:spPr>
        </p:pic>
        <p:pic>
          <p:nvPicPr>
            <p:cNvPr id="89" name="object 93">
              <a:extLst>
                <a:ext uri="{FF2B5EF4-FFF2-40B4-BE49-F238E27FC236}">
                  <a16:creationId xmlns:a16="http://schemas.microsoft.com/office/drawing/2014/main" id="{AEA5660C-68AD-7C55-0BF6-224BBBB837AD}"/>
                </a:ext>
              </a:extLst>
            </p:cNvPr>
            <p:cNvPicPr/>
            <p:nvPr/>
          </p:nvPicPr>
          <p:blipFill>
            <a:blip r:embed="rId22" cstate="print"/>
            <a:stretch>
              <a:fillRect/>
            </a:stretch>
          </p:blipFill>
          <p:spPr>
            <a:xfrm>
              <a:off x="7853172" y="2735580"/>
              <a:ext cx="438912" cy="513588"/>
            </a:xfrm>
            <a:prstGeom prst="rect">
              <a:avLst/>
            </a:prstGeom>
          </p:spPr>
        </p:pic>
      </p:grpSp>
      <p:sp>
        <p:nvSpPr>
          <p:cNvPr id="90" name="object 95">
            <a:extLst>
              <a:ext uri="{FF2B5EF4-FFF2-40B4-BE49-F238E27FC236}">
                <a16:creationId xmlns:a16="http://schemas.microsoft.com/office/drawing/2014/main" id="{242BFACF-A880-2043-9162-7E9687D923CE}"/>
              </a:ext>
            </a:extLst>
          </p:cNvPr>
          <p:cNvSpPr txBox="1"/>
          <p:nvPr/>
        </p:nvSpPr>
        <p:spPr>
          <a:xfrm>
            <a:off x="9283701" y="2549779"/>
            <a:ext cx="606425" cy="293735"/>
          </a:xfrm>
          <a:prstGeom prst="rect">
            <a:avLst/>
          </a:prstGeom>
        </p:spPr>
        <p:txBody>
          <a:bodyPr vert="horz" wrap="square" lIns="0" tIns="43815" rIns="0" bIns="0" rtlCol="0">
            <a:spAutoFit/>
          </a:bodyPr>
          <a:lstStyle/>
          <a:p>
            <a:pPr marL="238125" marR="5080" indent="-226060">
              <a:lnSpc>
                <a:spcPts val="1939"/>
              </a:lnSpc>
              <a:spcBef>
                <a:spcPts val="345"/>
              </a:spcBef>
            </a:pPr>
            <a:r>
              <a:rPr sz="1700" b="1" spc="-5" dirty="0">
                <a:latin typeface="Abadi MT Condensed Light" panose="020B0306030101010103" pitchFamily="34" charset="77"/>
                <a:cs typeface="Tahoma"/>
              </a:rPr>
              <a:t>Fr</a:t>
            </a:r>
            <a:r>
              <a:rPr sz="1700" b="1" spc="-10" dirty="0">
                <a:latin typeface="Abadi MT Condensed Light" panose="020B0306030101010103" pitchFamily="34" charset="77"/>
                <a:cs typeface="Tahoma"/>
              </a:rPr>
              <a:t>i</a:t>
            </a:r>
            <a:r>
              <a:rPr sz="1700" b="1" spc="-5" dirty="0">
                <a:latin typeface="Abadi MT Condensed Light" panose="020B0306030101010103" pitchFamily="34" charset="77"/>
                <a:cs typeface="Tahoma"/>
              </a:rPr>
              <a:t>da</a:t>
            </a:r>
            <a:r>
              <a:rPr sz="1700" b="1" dirty="0">
                <a:latin typeface="Abadi MT Condensed Light" panose="020B0306030101010103" pitchFamily="34" charset="77"/>
                <a:cs typeface="Tahoma"/>
              </a:rPr>
              <a:t>y</a:t>
            </a:r>
            <a:endParaRPr sz="1700" dirty="0">
              <a:latin typeface="Abadi MT Condensed Light" panose="020B0306030101010103" pitchFamily="34" charset="77"/>
              <a:cs typeface="Tahoma"/>
            </a:endParaRPr>
          </a:p>
        </p:txBody>
      </p:sp>
      <p:grpSp>
        <p:nvGrpSpPr>
          <p:cNvPr id="91" name="object 96">
            <a:extLst>
              <a:ext uri="{FF2B5EF4-FFF2-40B4-BE49-F238E27FC236}">
                <a16:creationId xmlns:a16="http://schemas.microsoft.com/office/drawing/2014/main" id="{926BF00B-85C3-C0AD-89FD-8F7B1FFC03E4}"/>
              </a:ext>
            </a:extLst>
          </p:cNvPr>
          <p:cNvGrpSpPr/>
          <p:nvPr/>
        </p:nvGrpSpPr>
        <p:grpSpPr>
          <a:xfrm>
            <a:off x="7467601" y="4953001"/>
            <a:ext cx="1412875" cy="337185"/>
            <a:chOff x="5943600" y="4953000"/>
            <a:chExt cx="1412875" cy="337185"/>
          </a:xfrm>
        </p:grpSpPr>
        <p:sp>
          <p:nvSpPr>
            <p:cNvPr id="92" name="object 97">
              <a:extLst>
                <a:ext uri="{FF2B5EF4-FFF2-40B4-BE49-F238E27FC236}">
                  <a16:creationId xmlns:a16="http://schemas.microsoft.com/office/drawing/2014/main" id="{09D31E5A-76D2-D591-6812-AFAFDE38FE77}"/>
                </a:ext>
              </a:extLst>
            </p:cNvPr>
            <p:cNvSpPr/>
            <p:nvPr/>
          </p:nvSpPr>
          <p:spPr>
            <a:xfrm>
              <a:off x="5943600" y="4953000"/>
              <a:ext cx="52069" cy="320040"/>
            </a:xfrm>
            <a:custGeom>
              <a:avLst/>
              <a:gdLst/>
              <a:ahLst/>
              <a:cxnLst/>
              <a:rect l="l" t="t" r="r" b="b"/>
              <a:pathLst>
                <a:path w="52070" h="320039">
                  <a:moveTo>
                    <a:pt x="51815" y="0"/>
                  </a:moveTo>
                  <a:lnTo>
                    <a:pt x="0" y="0"/>
                  </a:lnTo>
                  <a:lnTo>
                    <a:pt x="0" y="320040"/>
                  </a:lnTo>
                  <a:lnTo>
                    <a:pt x="51815" y="320040"/>
                  </a:lnTo>
                  <a:lnTo>
                    <a:pt x="51815" y="0"/>
                  </a:lnTo>
                  <a:close/>
                </a:path>
              </a:pathLst>
            </a:custGeom>
            <a:solidFill>
              <a:srgbClr val="33CCCC"/>
            </a:solidFill>
          </p:spPr>
          <p:txBody>
            <a:bodyPr wrap="square" lIns="0" tIns="0" rIns="0" bIns="0" rtlCol="0"/>
            <a:lstStyle/>
            <a:p>
              <a:endParaRPr sz="1700">
                <a:latin typeface="Abadi MT Condensed Light" panose="020B0306030101010103" pitchFamily="34" charset="77"/>
              </a:endParaRPr>
            </a:p>
          </p:txBody>
        </p:sp>
        <p:pic>
          <p:nvPicPr>
            <p:cNvPr id="93" name="object 98">
              <a:extLst>
                <a:ext uri="{FF2B5EF4-FFF2-40B4-BE49-F238E27FC236}">
                  <a16:creationId xmlns:a16="http://schemas.microsoft.com/office/drawing/2014/main" id="{FE6E3FF1-78AA-63A8-3B32-7B318DC3871B}"/>
                </a:ext>
              </a:extLst>
            </p:cNvPr>
            <p:cNvPicPr/>
            <p:nvPr/>
          </p:nvPicPr>
          <p:blipFill>
            <a:blip r:embed="rId23" cstate="print"/>
            <a:stretch>
              <a:fillRect/>
            </a:stretch>
          </p:blipFill>
          <p:spPr>
            <a:xfrm>
              <a:off x="5948172" y="5218175"/>
              <a:ext cx="1408176" cy="71628"/>
            </a:xfrm>
            <a:prstGeom prst="rect">
              <a:avLst/>
            </a:prstGeom>
          </p:spPr>
        </p:pic>
      </p:grpSp>
      <p:sp>
        <p:nvSpPr>
          <p:cNvPr id="94" name="TextBox 93">
            <a:extLst>
              <a:ext uri="{FF2B5EF4-FFF2-40B4-BE49-F238E27FC236}">
                <a16:creationId xmlns:a16="http://schemas.microsoft.com/office/drawing/2014/main" id="{7056E7CB-1744-8672-F5E4-A1B706504C01}"/>
              </a:ext>
            </a:extLst>
          </p:cNvPr>
          <p:cNvSpPr txBox="1"/>
          <p:nvPr/>
        </p:nvSpPr>
        <p:spPr>
          <a:xfrm>
            <a:off x="1780285" y="4263981"/>
            <a:ext cx="1631187" cy="523220"/>
          </a:xfrm>
          <a:prstGeom prst="rect">
            <a:avLst/>
          </a:prstGeom>
          <a:noFill/>
        </p:spPr>
        <p:txBody>
          <a:bodyPr wrap="square" rtlCol="0">
            <a:spAutoFit/>
          </a:bodyPr>
          <a:lstStyle/>
          <a:p>
            <a:pPr algn="ctr"/>
            <a:r>
              <a:rPr lang="en-US" altLang="zh-CN" sz="1400" b="1" dirty="0">
                <a:solidFill>
                  <a:srgbClr val="7030A0"/>
                </a:solidFill>
              </a:rPr>
              <a:t>Full</a:t>
            </a:r>
            <a:r>
              <a:rPr lang="zh-CN" altLang="en-US" sz="1400" b="1" dirty="0">
                <a:solidFill>
                  <a:srgbClr val="7030A0"/>
                </a:solidFill>
              </a:rPr>
              <a:t> </a:t>
            </a:r>
            <a:endParaRPr lang="en-US" altLang="zh-CN" sz="1400" b="1" dirty="0">
              <a:solidFill>
                <a:srgbClr val="7030A0"/>
              </a:solidFill>
            </a:endParaRPr>
          </a:p>
          <a:p>
            <a:pPr algn="ctr"/>
            <a:r>
              <a:rPr lang="en-US" altLang="zh-CN" sz="1400" b="1" dirty="0">
                <a:solidFill>
                  <a:srgbClr val="7030A0"/>
                </a:solidFill>
              </a:rPr>
              <a:t>Backup</a:t>
            </a:r>
            <a:endParaRPr lang="en-US" sz="1400" b="1" dirty="0">
              <a:solidFill>
                <a:srgbClr val="7030A0"/>
              </a:solidFill>
            </a:endParaRPr>
          </a:p>
        </p:txBody>
      </p:sp>
      <p:sp>
        <p:nvSpPr>
          <p:cNvPr id="95" name="TextBox 94">
            <a:extLst>
              <a:ext uri="{FF2B5EF4-FFF2-40B4-BE49-F238E27FC236}">
                <a16:creationId xmlns:a16="http://schemas.microsoft.com/office/drawing/2014/main" id="{64BA1C18-1753-BB2B-06C6-B50AF9BF50AC}"/>
              </a:ext>
            </a:extLst>
          </p:cNvPr>
          <p:cNvSpPr txBox="1"/>
          <p:nvPr/>
        </p:nvSpPr>
        <p:spPr>
          <a:xfrm>
            <a:off x="3355073" y="4423648"/>
            <a:ext cx="1631187" cy="307777"/>
          </a:xfrm>
          <a:prstGeom prst="rect">
            <a:avLst/>
          </a:prstGeom>
          <a:noFill/>
        </p:spPr>
        <p:txBody>
          <a:bodyPr wrap="square" rtlCol="0">
            <a:spAutoFit/>
          </a:bodyPr>
          <a:lstStyle/>
          <a:p>
            <a:pPr algn="ctr"/>
            <a:r>
              <a:rPr lang="en-US" altLang="zh-CN" sz="1400" b="1" dirty="0">
                <a:solidFill>
                  <a:srgbClr val="7030A0"/>
                </a:solidFill>
              </a:rPr>
              <a:t>Cumulative</a:t>
            </a:r>
            <a:endParaRPr lang="en-US" sz="1400" b="1" dirty="0">
              <a:solidFill>
                <a:srgbClr val="7030A0"/>
              </a:solidFill>
            </a:endParaRPr>
          </a:p>
        </p:txBody>
      </p:sp>
      <p:sp>
        <p:nvSpPr>
          <p:cNvPr id="96" name="TextBox 95">
            <a:extLst>
              <a:ext uri="{FF2B5EF4-FFF2-40B4-BE49-F238E27FC236}">
                <a16:creationId xmlns:a16="http://schemas.microsoft.com/office/drawing/2014/main" id="{EFA8A844-44F0-49F1-8613-869B4B991B72}"/>
              </a:ext>
            </a:extLst>
          </p:cNvPr>
          <p:cNvSpPr txBox="1"/>
          <p:nvPr/>
        </p:nvSpPr>
        <p:spPr>
          <a:xfrm>
            <a:off x="4922653" y="4409053"/>
            <a:ext cx="1631187" cy="307777"/>
          </a:xfrm>
          <a:prstGeom prst="rect">
            <a:avLst/>
          </a:prstGeom>
          <a:noFill/>
        </p:spPr>
        <p:txBody>
          <a:bodyPr wrap="square" rtlCol="0">
            <a:spAutoFit/>
          </a:bodyPr>
          <a:lstStyle/>
          <a:p>
            <a:pPr algn="ctr"/>
            <a:r>
              <a:rPr lang="en-US" altLang="zh-CN" sz="1400" b="1" dirty="0">
                <a:solidFill>
                  <a:srgbClr val="7030A0"/>
                </a:solidFill>
              </a:rPr>
              <a:t>Cumulative</a:t>
            </a:r>
            <a:endParaRPr lang="en-US" sz="1400" b="1" dirty="0">
              <a:solidFill>
                <a:srgbClr val="7030A0"/>
              </a:solidFill>
            </a:endParaRPr>
          </a:p>
        </p:txBody>
      </p:sp>
      <p:sp>
        <p:nvSpPr>
          <p:cNvPr id="97" name="TextBox 96">
            <a:extLst>
              <a:ext uri="{FF2B5EF4-FFF2-40B4-BE49-F238E27FC236}">
                <a16:creationId xmlns:a16="http://schemas.microsoft.com/office/drawing/2014/main" id="{E51ECF1A-7CE3-5443-D408-9170D0F02E24}"/>
              </a:ext>
            </a:extLst>
          </p:cNvPr>
          <p:cNvSpPr txBox="1"/>
          <p:nvPr/>
        </p:nvSpPr>
        <p:spPr>
          <a:xfrm>
            <a:off x="6656579" y="4427618"/>
            <a:ext cx="1631187" cy="307777"/>
          </a:xfrm>
          <a:prstGeom prst="rect">
            <a:avLst/>
          </a:prstGeom>
          <a:noFill/>
        </p:spPr>
        <p:txBody>
          <a:bodyPr wrap="square" rtlCol="0">
            <a:spAutoFit/>
          </a:bodyPr>
          <a:lstStyle/>
          <a:p>
            <a:pPr algn="ctr"/>
            <a:r>
              <a:rPr lang="en-US" altLang="zh-CN" sz="1400" b="1" dirty="0">
                <a:solidFill>
                  <a:srgbClr val="7030A0"/>
                </a:solidFill>
              </a:rPr>
              <a:t>Cumulative</a:t>
            </a:r>
            <a:endParaRPr lang="en-US" sz="1400" b="1" dirty="0">
              <a:solidFill>
                <a:srgbClr val="7030A0"/>
              </a:solidFill>
            </a:endParaRPr>
          </a:p>
        </p:txBody>
      </p:sp>
      <p:sp>
        <p:nvSpPr>
          <p:cNvPr id="98" name="TextBox 97">
            <a:extLst>
              <a:ext uri="{FF2B5EF4-FFF2-40B4-BE49-F238E27FC236}">
                <a16:creationId xmlns:a16="http://schemas.microsoft.com/office/drawing/2014/main" id="{80EA9F6F-ABB6-1239-DECA-2D1FC6FD5DF1}"/>
              </a:ext>
            </a:extLst>
          </p:cNvPr>
          <p:cNvSpPr txBox="1"/>
          <p:nvPr/>
        </p:nvSpPr>
        <p:spPr>
          <a:xfrm>
            <a:off x="8718550" y="5197415"/>
            <a:ext cx="1631187" cy="307777"/>
          </a:xfrm>
          <a:prstGeom prst="rect">
            <a:avLst/>
          </a:prstGeom>
          <a:noFill/>
        </p:spPr>
        <p:txBody>
          <a:bodyPr wrap="square" rtlCol="0">
            <a:spAutoFit/>
          </a:bodyPr>
          <a:lstStyle/>
          <a:p>
            <a:pPr algn="ctr"/>
            <a:r>
              <a:rPr lang="en-US" altLang="zh-CN" sz="1400" b="1" dirty="0">
                <a:solidFill>
                  <a:srgbClr val="7030A0"/>
                </a:solidFill>
              </a:rPr>
              <a:t>Production</a:t>
            </a:r>
            <a:endParaRPr lang="en-US" sz="1400" b="1" dirty="0">
              <a:solidFill>
                <a:srgbClr val="7030A0"/>
              </a:solidFill>
            </a:endParaRPr>
          </a:p>
        </p:txBody>
      </p:sp>
    </p:spTree>
    <p:extLst>
      <p:ext uri="{BB962C8B-B14F-4D97-AF65-F5344CB8AC3E}">
        <p14:creationId xmlns:p14="http://schemas.microsoft.com/office/powerpoint/2010/main" val="353107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093A-BFED-355C-7F7B-CC9EE6F445C0}"/>
              </a:ext>
            </a:extLst>
          </p:cNvPr>
          <p:cNvSpPr>
            <a:spLocks noGrp="1"/>
          </p:cNvSpPr>
          <p:nvPr>
            <p:ph type="title"/>
          </p:nvPr>
        </p:nvSpPr>
        <p:spPr/>
        <p:txBody>
          <a:bodyPr/>
          <a:lstStyle/>
          <a:p>
            <a:r>
              <a:rPr lang="en-US" altLang="zh-CN" sz="4400" spc="-5" dirty="0">
                <a:latin typeface="Abadi MT Condensed Light" panose="020B0306030101010103" pitchFamily="34" charset="77"/>
              </a:rPr>
              <a:t>Discussion:</a:t>
            </a:r>
            <a:r>
              <a:rPr lang="zh-CN" altLang="en-US" sz="4400" spc="-5" dirty="0">
                <a:latin typeface="Abadi MT Condensed Light" panose="020B0306030101010103" pitchFamily="34" charset="77"/>
              </a:rPr>
              <a:t> </a:t>
            </a:r>
            <a:r>
              <a:rPr lang="en-US" sz="4400" spc="-10" dirty="0">
                <a:latin typeface="Abadi MT Condensed Light" panose="020B0306030101010103" pitchFamily="34" charset="77"/>
              </a:rPr>
              <a:t>Full</a:t>
            </a:r>
            <a:r>
              <a:rPr lang="en-US" sz="4400" spc="-65" dirty="0">
                <a:latin typeface="Abadi MT Condensed Light" panose="020B0306030101010103" pitchFamily="34" charset="77"/>
              </a:rPr>
              <a:t> </a:t>
            </a:r>
            <a:r>
              <a:rPr lang="en-US" altLang="zh-CN" spc="-5" dirty="0">
                <a:latin typeface="Abadi MT Condensed Light" panose="020B0306030101010103" pitchFamily="34" charset="77"/>
              </a:rPr>
              <a:t>B</a:t>
            </a:r>
            <a:r>
              <a:rPr lang="en-US" sz="4400" spc="-5" dirty="0">
                <a:latin typeface="Abadi MT Condensed Light" panose="020B0306030101010103" pitchFamily="34" charset="77"/>
              </a:rPr>
              <a:t>ackups</a:t>
            </a:r>
            <a:r>
              <a:rPr lang="zh-CN" altLang="en-US" sz="4400" spc="-5" dirty="0">
                <a:latin typeface="Abadi MT Condensed Light" panose="020B0306030101010103" pitchFamily="34" charset="77"/>
              </a:rPr>
              <a:t> </a:t>
            </a:r>
            <a:r>
              <a:rPr lang="en-US" altLang="zh-CN" sz="4400" spc="-5" dirty="0" err="1">
                <a:latin typeface="Abadi MT Condensed Light" panose="020B0306030101010103" pitchFamily="34" charset="77"/>
              </a:rPr>
              <a:t>v.s</a:t>
            </a:r>
            <a:r>
              <a:rPr lang="en-US" altLang="zh-CN" sz="4400" spc="-5" dirty="0">
                <a:latin typeface="Abadi MT Condensed Light" panose="020B0306030101010103" pitchFamily="34" charset="77"/>
              </a:rPr>
              <a:t>.</a:t>
            </a:r>
            <a:r>
              <a:rPr lang="zh-CN" altLang="en-US" sz="4400" spc="-5" dirty="0">
                <a:latin typeface="Abadi MT Condensed Light" panose="020B0306030101010103" pitchFamily="34" charset="77"/>
              </a:rPr>
              <a:t> </a:t>
            </a:r>
            <a:r>
              <a:rPr lang="en-US" sz="4400" spc="-10" dirty="0">
                <a:latin typeface="Abadi MT Condensed Light" panose="020B0306030101010103" pitchFamily="34" charset="77"/>
              </a:rPr>
              <a:t>Differential </a:t>
            </a:r>
            <a:r>
              <a:rPr lang="en-US" sz="4400" spc="-1235" dirty="0">
                <a:latin typeface="Abadi MT Condensed Light" panose="020B0306030101010103" pitchFamily="34" charset="77"/>
              </a:rPr>
              <a:t> </a:t>
            </a:r>
            <a:r>
              <a:rPr lang="en-US" altLang="zh-CN" spc="-5" dirty="0">
                <a:latin typeface="Abadi MT Condensed Light" panose="020B0306030101010103" pitchFamily="34" charset="77"/>
              </a:rPr>
              <a:t>B</a:t>
            </a:r>
            <a:r>
              <a:rPr lang="en-US" sz="4400" spc="-5" dirty="0">
                <a:latin typeface="Abadi MT Condensed Light" panose="020B0306030101010103" pitchFamily="34" charset="77"/>
              </a:rPr>
              <a:t>ackups</a:t>
            </a:r>
            <a:r>
              <a:rPr lang="zh-CN" altLang="en-US" sz="4400" spc="-5" dirty="0">
                <a:latin typeface="Abadi MT Condensed Light" panose="020B0306030101010103" pitchFamily="34" charset="77"/>
              </a:rPr>
              <a:t>  </a:t>
            </a:r>
            <a:endParaRPr lang="en-US" dirty="0"/>
          </a:p>
        </p:txBody>
      </p:sp>
    </p:spTree>
    <p:extLst>
      <p:ext uri="{BB962C8B-B14F-4D97-AF65-F5344CB8AC3E}">
        <p14:creationId xmlns:p14="http://schemas.microsoft.com/office/powerpoint/2010/main" val="150271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1649-40CC-6D0B-60E9-1CE6215DE45D}"/>
              </a:ext>
            </a:extLst>
          </p:cNvPr>
          <p:cNvSpPr>
            <a:spLocks noGrp="1"/>
          </p:cNvSpPr>
          <p:nvPr>
            <p:ph type="title"/>
          </p:nvPr>
        </p:nvSpPr>
        <p:spPr/>
        <p:txBody>
          <a:bodyPr/>
          <a:lstStyle/>
          <a:p>
            <a:r>
              <a:rPr lang="en-US" sz="4400" spc="-10" dirty="0">
                <a:latin typeface="Abadi MT Condensed Light" panose="020B0306030101010103" pitchFamily="34" charset="77"/>
              </a:rPr>
              <a:t>Incremental</a:t>
            </a:r>
            <a:r>
              <a:rPr lang="en-US" sz="4400" spc="-35" dirty="0">
                <a:latin typeface="Abadi MT Condensed Light" panose="020B0306030101010103" pitchFamily="34" charset="77"/>
              </a:rPr>
              <a:t> </a:t>
            </a:r>
            <a:r>
              <a:rPr lang="en-US" spc="-5" dirty="0">
                <a:latin typeface="Abadi MT Condensed Light" panose="020B0306030101010103" pitchFamily="34" charset="77"/>
              </a:rPr>
              <a:t>B</a:t>
            </a:r>
            <a:r>
              <a:rPr lang="en-US" sz="4400" spc="-5" dirty="0">
                <a:latin typeface="Abadi MT Condensed Light" panose="020B0306030101010103" pitchFamily="34" charset="77"/>
              </a:rPr>
              <a:t>ackups</a:t>
            </a:r>
            <a:endParaRPr lang="en-US" dirty="0"/>
          </a:p>
        </p:txBody>
      </p:sp>
      <p:sp>
        <p:nvSpPr>
          <p:cNvPr id="3" name="Content Placeholder 2">
            <a:extLst>
              <a:ext uri="{FF2B5EF4-FFF2-40B4-BE49-F238E27FC236}">
                <a16:creationId xmlns:a16="http://schemas.microsoft.com/office/drawing/2014/main" id="{F438E114-DBD6-4BC1-2238-E864B66B19B8}"/>
              </a:ext>
            </a:extLst>
          </p:cNvPr>
          <p:cNvSpPr>
            <a:spLocks noGrp="1"/>
          </p:cNvSpPr>
          <p:nvPr>
            <p:ph idx="1"/>
          </p:nvPr>
        </p:nvSpPr>
        <p:spPr/>
        <p:txBody>
          <a:bodyPr/>
          <a:lstStyle/>
          <a:p>
            <a:pPr marL="0" indent="0">
              <a:buNone/>
            </a:pPr>
            <a:r>
              <a:rPr lang="en-US" altLang="zh-CN" sz="2800" dirty="0">
                <a:latin typeface="Abadi MT Condensed Light" panose="020B0306030101010103" pitchFamily="34" charset="77"/>
                <a:cs typeface="Tahoma"/>
              </a:rPr>
              <a:t>O</a:t>
            </a:r>
            <a:r>
              <a:rPr lang="en-US" sz="2800" dirty="0">
                <a:latin typeface="Abadi MT Condensed Light" panose="020B0306030101010103" pitchFamily="34" charset="77"/>
                <a:cs typeface="Tahoma"/>
              </a:rPr>
              <a:t>nly archives data </a:t>
            </a:r>
            <a:r>
              <a:rPr lang="en-US" sz="2800" spc="-5" dirty="0">
                <a:latin typeface="Abadi MT Condensed Light" panose="020B0306030101010103" pitchFamily="34" charset="77"/>
                <a:cs typeface="Tahoma"/>
              </a:rPr>
              <a:t>that </a:t>
            </a:r>
            <a:r>
              <a:rPr lang="en-US" sz="2800" dirty="0">
                <a:latin typeface="Abadi MT Condensed Light" panose="020B0306030101010103" pitchFamily="34" charset="77"/>
                <a:cs typeface="Tahoma"/>
              </a:rPr>
              <a:t>have </a:t>
            </a:r>
            <a:r>
              <a:rPr lang="en-US" sz="2800" spc="5" dirty="0">
                <a:latin typeface="Abadi MT Condensed Light" panose="020B0306030101010103" pitchFamily="34" charset="77"/>
                <a:cs typeface="Tahoma"/>
              </a:rPr>
              <a:t>been </a:t>
            </a:r>
            <a:r>
              <a:rPr lang="en-US" sz="2800" spc="-98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modified</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that</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day</a:t>
            </a:r>
          </a:p>
          <a:p>
            <a:endParaRPr lang="en-US" dirty="0"/>
          </a:p>
        </p:txBody>
      </p:sp>
      <p:grpSp>
        <p:nvGrpSpPr>
          <p:cNvPr id="6" name="object 9">
            <a:extLst>
              <a:ext uri="{FF2B5EF4-FFF2-40B4-BE49-F238E27FC236}">
                <a16:creationId xmlns:a16="http://schemas.microsoft.com/office/drawing/2014/main" id="{7E4D04E9-C2AE-C4FD-1FF1-11816A901577}"/>
              </a:ext>
            </a:extLst>
          </p:cNvPr>
          <p:cNvGrpSpPr/>
          <p:nvPr/>
        </p:nvGrpSpPr>
        <p:grpSpPr>
          <a:xfrm>
            <a:off x="1828801" y="3474721"/>
            <a:ext cx="8486775" cy="1533525"/>
            <a:chOff x="304800" y="3474720"/>
            <a:chExt cx="8486775" cy="1533525"/>
          </a:xfrm>
        </p:grpSpPr>
        <p:sp>
          <p:nvSpPr>
            <p:cNvPr id="7" name="object 10">
              <a:extLst>
                <a:ext uri="{FF2B5EF4-FFF2-40B4-BE49-F238E27FC236}">
                  <a16:creationId xmlns:a16="http://schemas.microsoft.com/office/drawing/2014/main" id="{28FA2086-E5C9-DB7F-EEF9-A0AEC91FB813}"/>
                </a:ext>
              </a:extLst>
            </p:cNvPr>
            <p:cNvSpPr/>
            <p:nvPr/>
          </p:nvSpPr>
          <p:spPr>
            <a:xfrm>
              <a:off x="629412" y="3474719"/>
              <a:ext cx="1796414" cy="1494790"/>
            </a:xfrm>
            <a:custGeom>
              <a:avLst/>
              <a:gdLst/>
              <a:ahLst/>
              <a:cxnLst/>
              <a:rect l="l" t="t" r="r" b="b"/>
              <a:pathLst>
                <a:path w="1796414" h="1494789">
                  <a:moveTo>
                    <a:pt x="1796034" y="679450"/>
                  </a:moveTo>
                  <a:lnTo>
                    <a:pt x="1793748" y="679450"/>
                  </a:lnTo>
                  <a:lnTo>
                    <a:pt x="1793748" y="606552"/>
                  </a:lnTo>
                  <a:lnTo>
                    <a:pt x="1793748" y="406400"/>
                  </a:lnTo>
                  <a:lnTo>
                    <a:pt x="1793748" y="387096"/>
                  </a:lnTo>
                  <a:lnTo>
                    <a:pt x="1793748" y="190500"/>
                  </a:lnTo>
                  <a:lnTo>
                    <a:pt x="1793748" y="3048"/>
                  </a:lnTo>
                  <a:lnTo>
                    <a:pt x="1793748" y="0"/>
                  </a:lnTo>
                  <a:lnTo>
                    <a:pt x="0" y="0"/>
                  </a:lnTo>
                  <a:lnTo>
                    <a:pt x="0" y="1494790"/>
                  </a:lnTo>
                  <a:lnTo>
                    <a:pt x="71628" y="1494790"/>
                  </a:lnTo>
                  <a:lnTo>
                    <a:pt x="71628" y="1472184"/>
                  </a:lnTo>
                  <a:lnTo>
                    <a:pt x="71628" y="1079500"/>
                  </a:lnTo>
                  <a:lnTo>
                    <a:pt x="71628" y="679450"/>
                  </a:lnTo>
                  <a:lnTo>
                    <a:pt x="71628" y="406400"/>
                  </a:lnTo>
                  <a:lnTo>
                    <a:pt x="288036" y="406400"/>
                  </a:lnTo>
                  <a:lnTo>
                    <a:pt x="288036" y="1079500"/>
                  </a:lnTo>
                  <a:lnTo>
                    <a:pt x="288874" y="1079500"/>
                  </a:lnTo>
                  <a:lnTo>
                    <a:pt x="288874" y="1095756"/>
                  </a:lnTo>
                  <a:lnTo>
                    <a:pt x="288874" y="1494790"/>
                  </a:lnTo>
                  <a:lnTo>
                    <a:pt x="365760" y="1494790"/>
                  </a:lnTo>
                  <a:lnTo>
                    <a:pt x="365760" y="1095756"/>
                  </a:lnTo>
                  <a:lnTo>
                    <a:pt x="365760" y="1079500"/>
                  </a:lnTo>
                  <a:lnTo>
                    <a:pt x="595884" y="1079500"/>
                  </a:lnTo>
                  <a:lnTo>
                    <a:pt x="595884" y="1494790"/>
                  </a:lnTo>
                  <a:lnTo>
                    <a:pt x="656209" y="1494790"/>
                  </a:lnTo>
                  <a:lnTo>
                    <a:pt x="656209" y="1079500"/>
                  </a:lnTo>
                  <a:lnTo>
                    <a:pt x="865632" y="1079500"/>
                  </a:lnTo>
                  <a:lnTo>
                    <a:pt x="865632" y="1095756"/>
                  </a:lnTo>
                  <a:lnTo>
                    <a:pt x="865632" y="1494790"/>
                  </a:lnTo>
                  <a:lnTo>
                    <a:pt x="943356" y="1494790"/>
                  </a:lnTo>
                  <a:lnTo>
                    <a:pt x="943356" y="679450"/>
                  </a:lnTo>
                  <a:lnTo>
                    <a:pt x="1153668" y="679450"/>
                  </a:lnTo>
                  <a:lnTo>
                    <a:pt x="1153668" y="1079500"/>
                  </a:lnTo>
                  <a:lnTo>
                    <a:pt x="1154557" y="1079500"/>
                  </a:lnTo>
                  <a:lnTo>
                    <a:pt x="1154557" y="1211580"/>
                  </a:lnTo>
                  <a:lnTo>
                    <a:pt x="1154557" y="1494790"/>
                  </a:lnTo>
                  <a:lnTo>
                    <a:pt x="1510284" y="1494790"/>
                  </a:lnTo>
                  <a:lnTo>
                    <a:pt x="1510284" y="1211580"/>
                  </a:lnTo>
                  <a:lnTo>
                    <a:pt x="1716011" y="1211580"/>
                  </a:lnTo>
                  <a:lnTo>
                    <a:pt x="1716011" y="1494790"/>
                  </a:lnTo>
                  <a:lnTo>
                    <a:pt x="1796034" y="1494790"/>
                  </a:lnTo>
                  <a:lnTo>
                    <a:pt x="1796034" y="1211580"/>
                  </a:lnTo>
                  <a:lnTo>
                    <a:pt x="1796034" y="1079500"/>
                  </a:lnTo>
                  <a:lnTo>
                    <a:pt x="1796034" y="67945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8" name="object 11">
              <a:extLst>
                <a:ext uri="{FF2B5EF4-FFF2-40B4-BE49-F238E27FC236}">
                  <a16:creationId xmlns:a16="http://schemas.microsoft.com/office/drawing/2014/main" id="{3F100CFE-25CE-0556-AC5B-B92630982F92}"/>
                </a:ext>
              </a:extLst>
            </p:cNvPr>
            <p:cNvPicPr/>
            <p:nvPr/>
          </p:nvPicPr>
          <p:blipFill>
            <a:blip r:embed="rId2" cstate="print"/>
            <a:stretch>
              <a:fillRect/>
            </a:stretch>
          </p:blipFill>
          <p:spPr>
            <a:xfrm>
              <a:off x="416052" y="3474720"/>
              <a:ext cx="214884" cy="1472183"/>
            </a:xfrm>
            <a:prstGeom prst="rect">
              <a:avLst/>
            </a:prstGeom>
          </p:spPr>
        </p:pic>
        <p:sp>
          <p:nvSpPr>
            <p:cNvPr id="9" name="object 12">
              <a:extLst>
                <a:ext uri="{FF2B5EF4-FFF2-40B4-BE49-F238E27FC236}">
                  <a16:creationId xmlns:a16="http://schemas.microsoft.com/office/drawing/2014/main" id="{1ED5B611-C411-66C3-01FB-6A3CC6337418}"/>
                </a:ext>
              </a:extLst>
            </p:cNvPr>
            <p:cNvSpPr/>
            <p:nvPr/>
          </p:nvSpPr>
          <p:spPr>
            <a:xfrm>
              <a:off x="2635758" y="3474719"/>
              <a:ext cx="5795010" cy="1494790"/>
            </a:xfrm>
            <a:custGeom>
              <a:avLst/>
              <a:gdLst/>
              <a:ahLst/>
              <a:cxnLst/>
              <a:rect l="l" t="t" r="r" b="b"/>
              <a:pathLst>
                <a:path w="5795009" h="1494789">
                  <a:moveTo>
                    <a:pt x="5795010" y="190500"/>
                  </a:moveTo>
                  <a:lnTo>
                    <a:pt x="5794997" y="7620"/>
                  </a:lnTo>
                  <a:lnTo>
                    <a:pt x="5794997" y="3048"/>
                  </a:lnTo>
                  <a:lnTo>
                    <a:pt x="5794997" y="0"/>
                  </a:lnTo>
                  <a:lnTo>
                    <a:pt x="6858" y="0"/>
                  </a:lnTo>
                  <a:lnTo>
                    <a:pt x="6858" y="3048"/>
                  </a:lnTo>
                  <a:lnTo>
                    <a:pt x="6858" y="7620"/>
                  </a:lnTo>
                  <a:lnTo>
                    <a:pt x="6858" y="679450"/>
                  </a:lnTo>
                  <a:lnTo>
                    <a:pt x="0" y="679450"/>
                  </a:lnTo>
                  <a:lnTo>
                    <a:pt x="0" y="1079500"/>
                  </a:lnTo>
                  <a:lnTo>
                    <a:pt x="0" y="1494790"/>
                  </a:lnTo>
                  <a:lnTo>
                    <a:pt x="70866" y="1494790"/>
                  </a:lnTo>
                  <a:lnTo>
                    <a:pt x="70866" y="1079500"/>
                  </a:lnTo>
                  <a:lnTo>
                    <a:pt x="70866" y="679450"/>
                  </a:lnTo>
                  <a:lnTo>
                    <a:pt x="70866" y="406400"/>
                  </a:lnTo>
                  <a:lnTo>
                    <a:pt x="261366" y="406400"/>
                  </a:lnTo>
                  <a:lnTo>
                    <a:pt x="261366" y="1494790"/>
                  </a:lnTo>
                  <a:lnTo>
                    <a:pt x="364998" y="1494790"/>
                  </a:lnTo>
                  <a:lnTo>
                    <a:pt x="364998" y="1079500"/>
                  </a:lnTo>
                  <a:lnTo>
                    <a:pt x="555498" y="1079500"/>
                  </a:lnTo>
                  <a:lnTo>
                    <a:pt x="555498" y="1494790"/>
                  </a:lnTo>
                  <a:lnTo>
                    <a:pt x="665226" y="1494790"/>
                  </a:lnTo>
                  <a:lnTo>
                    <a:pt x="665226" y="1079500"/>
                  </a:lnTo>
                  <a:lnTo>
                    <a:pt x="665226" y="1004316"/>
                  </a:lnTo>
                  <a:lnTo>
                    <a:pt x="665226" y="679450"/>
                  </a:lnTo>
                  <a:lnTo>
                    <a:pt x="866394" y="679450"/>
                  </a:lnTo>
                  <a:lnTo>
                    <a:pt x="866394" y="1079500"/>
                  </a:lnTo>
                  <a:lnTo>
                    <a:pt x="866394" y="1494790"/>
                  </a:lnTo>
                  <a:lnTo>
                    <a:pt x="942594" y="1494790"/>
                  </a:lnTo>
                  <a:lnTo>
                    <a:pt x="942594" y="1079500"/>
                  </a:lnTo>
                  <a:lnTo>
                    <a:pt x="942594" y="679450"/>
                  </a:lnTo>
                  <a:lnTo>
                    <a:pt x="942594" y="606552"/>
                  </a:lnTo>
                  <a:lnTo>
                    <a:pt x="942594" y="406400"/>
                  </a:lnTo>
                  <a:lnTo>
                    <a:pt x="1133094" y="406400"/>
                  </a:lnTo>
                  <a:lnTo>
                    <a:pt x="1133094" y="1494790"/>
                  </a:lnTo>
                  <a:lnTo>
                    <a:pt x="1514094" y="1494790"/>
                  </a:lnTo>
                  <a:lnTo>
                    <a:pt x="1514094" y="1211580"/>
                  </a:lnTo>
                  <a:lnTo>
                    <a:pt x="1514094" y="1079500"/>
                  </a:lnTo>
                  <a:lnTo>
                    <a:pt x="1715249" y="1079500"/>
                  </a:lnTo>
                  <a:lnTo>
                    <a:pt x="1715249" y="1211580"/>
                  </a:lnTo>
                  <a:lnTo>
                    <a:pt x="1715249" y="1494790"/>
                  </a:lnTo>
                  <a:lnTo>
                    <a:pt x="1796034" y="1494790"/>
                  </a:lnTo>
                  <a:lnTo>
                    <a:pt x="1796034" y="406400"/>
                  </a:lnTo>
                  <a:lnTo>
                    <a:pt x="1794510" y="406400"/>
                  </a:lnTo>
                  <a:lnTo>
                    <a:pt x="1794510" y="387096"/>
                  </a:lnTo>
                  <a:lnTo>
                    <a:pt x="1794510" y="286524"/>
                  </a:lnTo>
                  <a:lnTo>
                    <a:pt x="1794510" y="190500"/>
                  </a:lnTo>
                  <a:lnTo>
                    <a:pt x="2006346" y="190500"/>
                  </a:lnTo>
                  <a:lnTo>
                    <a:pt x="2006346" y="387096"/>
                  </a:lnTo>
                  <a:lnTo>
                    <a:pt x="2006346" y="406400"/>
                  </a:lnTo>
                  <a:lnTo>
                    <a:pt x="2006473" y="406400"/>
                  </a:lnTo>
                  <a:lnTo>
                    <a:pt x="2006473" y="679450"/>
                  </a:lnTo>
                  <a:lnTo>
                    <a:pt x="2006473" y="1079500"/>
                  </a:lnTo>
                  <a:lnTo>
                    <a:pt x="2006473" y="1494790"/>
                  </a:lnTo>
                  <a:lnTo>
                    <a:pt x="2087118" y="1494790"/>
                  </a:lnTo>
                  <a:lnTo>
                    <a:pt x="2087118" y="1079500"/>
                  </a:lnTo>
                  <a:lnTo>
                    <a:pt x="2087118" y="679450"/>
                  </a:lnTo>
                  <a:lnTo>
                    <a:pt x="2087118" y="406400"/>
                  </a:lnTo>
                  <a:lnTo>
                    <a:pt x="2271522" y="406400"/>
                  </a:lnTo>
                  <a:lnTo>
                    <a:pt x="2271522" y="1494790"/>
                  </a:lnTo>
                  <a:lnTo>
                    <a:pt x="2381250" y="1494790"/>
                  </a:lnTo>
                  <a:lnTo>
                    <a:pt x="2381250" y="1079500"/>
                  </a:lnTo>
                  <a:lnTo>
                    <a:pt x="2565654" y="1079500"/>
                  </a:lnTo>
                  <a:lnTo>
                    <a:pt x="2565654" y="1494790"/>
                  </a:lnTo>
                  <a:lnTo>
                    <a:pt x="2681478" y="1494790"/>
                  </a:lnTo>
                  <a:lnTo>
                    <a:pt x="2681478" y="1079500"/>
                  </a:lnTo>
                  <a:lnTo>
                    <a:pt x="2681478" y="1004316"/>
                  </a:lnTo>
                  <a:lnTo>
                    <a:pt x="2681478" y="679450"/>
                  </a:lnTo>
                  <a:lnTo>
                    <a:pt x="2876550" y="679450"/>
                  </a:lnTo>
                  <a:lnTo>
                    <a:pt x="2876550" y="760488"/>
                  </a:lnTo>
                  <a:lnTo>
                    <a:pt x="2876550" y="1079500"/>
                  </a:lnTo>
                  <a:lnTo>
                    <a:pt x="2876550" y="1211580"/>
                  </a:lnTo>
                  <a:lnTo>
                    <a:pt x="2876550" y="1494790"/>
                  </a:lnTo>
                  <a:lnTo>
                    <a:pt x="2958846" y="1494790"/>
                  </a:lnTo>
                  <a:lnTo>
                    <a:pt x="2958846" y="1211580"/>
                  </a:lnTo>
                  <a:lnTo>
                    <a:pt x="2958846" y="1079500"/>
                  </a:lnTo>
                  <a:lnTo>
                    <a:pt x="3143237" y="1079500"/>
                  </a:lnTo>
                  <a:lnTo>
                    <a:pt x="3143237" y="1211580"/>
                  </a:lnTo>
                  <a:lnTo>
                    <a:pt x="3143237" y="1494790"/>
                  </a:lnTo>
                  <a:lnTo>
                    <a:pt x="3525774" y="1494790"/>
                  </a:lnTo>
                  <a:lnTo>
                    <a:pt x="3525774" y="1211580"/>
                  </a:lnTo>
                  <a:lnTo>
                    <a:pt x="3525774" y="1079500"/>
                  </a:lnTo>
                  <a:lnTo>
                    <a:pt x="3525774" y="760488"/>
                  </a:lnTo>
                  <a:lnTo>
                    <a:pt x="3710178" y="760488"/>
                  </a:lnTo>
                  <a:lnTo>
                    <a:pt x="3710178" y="1079500"/>
                  </a:lnTo>
                  <a:lnTo>
                    <a:pt x="3710178" y="1211580"/>
                  </a:lnTo>
                  <a:lnTo>
                    <a:pt x="3710178" y="1494790"/>
                  </a:lnTo>
                  <a:lnTo>
                    <a:pt x="3802507" y="1494790"/>
                  </a:lnTo>
                  <a:lnTo>
                    <a:pt x="3802507" y="190500"/>
                  </a:lnTo>
                  <a:lnTo>
                    <a:pt x="4012819" y="190500"/>
                  </a:lnTo>
                  <a:lnTo>
                    <a:pt x="4012819" y="1494790"/>
                  </a:lnTo>
                  <a:lnTo>
                    <a:pt x="4379214" y="1494790"/>
                  </a:lnTo>
                  <a:lnTo>
                    <a:pt x="4379214" y="1079500"/>
                  </a:lnTo>
                  <a:lnTo>
                    <a:pt x="4571238" y="1079500"/>
                  </a:lnTo>
                  <a:lnTo>
                    <a:pt x="4571238" y="1494790"/>
                  </a:lnTo>
                  <a:lnTo>
                    <a:pt x="4679442" y="1494790"/>
                  </a:lnTo>
                  <a:lnTo>
                    <a:pt x="4679442" y="1079500"/>
                  </a:lnTo>
                  <a:lnTo>
                    <a:pt x="4679442" y="1004316"/>
                  </a:lnTo>
                  <a:lnTo>
                    <a:pt x="4679442" y="679450"/>
                  </a:lnTo>
                  <a:lnTo>
                    <a:pt x="4860798" y="679450"/>
                  </a:lnTo>
                  <a:lnTo>
                    <a:pt x="4860798" y="760488"/>
                  </a:lnTo>
                  <a:lnTo>
                    <a:pt x="4860798" y="1079500"/>
                  </a:lnTo>
                  <a:lnTo>
                    <a:pt x="4860798" y="1211580"/>
                  </a:lnTo>
                  <a:lnTo>
                    <a:pt x="4860798" y="1494790"/>
                  </a:lnTo>
                  <a:lnTo>
                    <a:pt x="4962906" y="1494790"/>
                  </a:lnTo>
                  <a:lnTo>
                    <a:pt x="4962906" y="406400"/>
                  </a:lnTo>
                  <a:lnTo>
                    <a:pt x="5144262" y="406400"/>
                  </a:lnTo>
                  <a:lnTo>
                    <a:pt x="5144262" y="1494790"/>
                  </a:lnTo>
                  <a:lnTo>
                    <a:pt x="5522214" y="1494790"/>
                  </a:lnTo>
                  <a:lnTo>
                    <a:pt x="5522214" y="1211580"/>
                  </a:lnTo>
                  <a:lnTo>
                    <a:pt x="5522214" y="1079500"/>
                  </a:lnTo>
                  <a:lnTo>
                    <a:pt x="5723382" y="1079500"/>
                  </a:lnTo>
                  <a:lnTo>
                    <a:pt x="5723382" y="1211580"/>
                  </a:lnTo>
                  <a:lnTo>
                    <a:pt x="5723382" y="1494790"/>
                  </a:lnTo>
                  <a:lnTo>
                    <a:pt x="5795010" y="1494790"/>
                  </a:lnTo>
                  <a:lnTo>
                    <a:pt x="5795010" y="387096"/>
                  </a:lnTo>
                  <a:lnTo>
                    <a:pt x="5795010" y="19050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10" name="object 13">
              <a:extLst>
                <a:ext uri="{FF2B5EF4-FFF2-40B4-BE49-F238E27FC236}">
                  <a16:creationId xmlns:a16="http://schemas.microsoft.com/office/drawing/2014/main" id="{792F8579-AA75-138A-04C1-9E3CFC6ECD50}"/>
                </a:ext>
              </a:extLst>
            </p:cNvPr>
            <p:cNvPicPr/>
            <p:nvPr/>
          </p:nvPicPr>
          <p:blipFill>
            <a:blip r:embed="rId3" cstate="print"/>
            <a:stretch>
              <a:fillRect/>
            </a:stretch>
          </p:blipFill>
          <p:spPr>
            <a:xfrm>
              <a:off x="6438900" y="3477768"/>
              <a:ext cx="210311" cy="1472184"/>
            </a:xfrm>
            <a:prstGeom prst="rect">
              <a:avLst/>
            </a:prstGeom>
          </p:spPr>
        </p:pic>
        <p:pic>
          <p:nvPicPr>
            <p:cNvPr id="11" name="object 14">
              <a:extLst>
                <a:ext uri="{FF2B5EF4-FFF2-40B4-BE49-F238E27FC236}">
                  <a16:creationId xmlns:a16="http://schemas.microsoft.com/office/drawing/2014/main" id="{DCF5602C-C44A-A982-29C3-38DB3A503D6A}"/>
                </a:ext>
              </a:extLst>
            </p:cNvPr>
            <p:cNvPicPr/>
            <p:nvPr/>
          </p:nvPicPr>
          <p:blipFill>
            <a:blip r:embed="rId4" cstate="print"/>
            <a:stretch>
              <a:fillRect/>
            </a:stretch>
          </p:blipFill>
          <p:spPr>
            <a:xfrm>
              <a:off x="8420100" y="3485388"/>
              <a:ext cx="224027" cy="1472184"/>
            </a:xfrm>
            <a:prstGeom prst="rect">
              <a:avLst/>
            </a:prstGeom>
          </p:spPr>
        </p:pic>
        <p:pic>
          <p:nvPicPr>
            <p:cNvPr id="12" name="object 15">
              <a:extLst>
                <a:ext uri="{FF2B5EF4-FFF2-40B4-BE49-F238E27FC236}">
                  <a16:creationId xmlns:a16="http://schemas.microsoft.com/office/drawing/2014/main" id="{9CE8F7C5-4913-F545-2F53-0436C7311BBF}"/>
                </a:ext>
              </a:extLst>
            </p:cNvPr>
            <p:cNvPicPr/>
            <p:nvPr/>
          </p:nvPicPr>
          <p:blipFill>
            <a:blip r:embed="rId5" cstate="print"/>
            <a:stretch>
              <a:fillRect/>
            </a:stretch>
          </p:blipFill>
          <p:spPr>
            <a:xfrm>
              <a:off x="2423160" y="3474720"/>
              <a:ext cx="219456" cy="1472183"/>
            </a:xfrm>
            <a:prstGeom prst="rect">
              <a:avLst/>
            </a:prstGeom>
          </p:spPr>
        </p:pic>
        <p:pic>
          <p:nvPicPr>
            <p:cNvPr id="13" name="object 16">
              <a:extLst>
                <a:ext uri="{FF2B5EF4-FFF2-40B4-BE49-F238E27FC236}">
                  <a16:creationId xmlns:a16="http://schemas.microsoft.com/office/drawing/2014/main" id="{30022A8C-0AC8-4D76-FE95-54BE98AA03C2}"/>
                </a:ext>
              </a:extLst>
            </p:cNvPr>
            <p:cNvPicPr/>
            <p:nvPr/>
          </p:nvPicPr>
          <p:blipFill>
            <a:blip r:embed="rId6" cstate="print"/>
            <a:stretch>
              <a:fillRect/>
            </a:stretch>
          </p:blipFill>
          <p:spPr>
            <a:xfrm>
              <a:off x="4430267" y="3482340"/>
              <a:ext cx="211836" cy="1472184"/>
            </a:xfrm>
            <a:prstGeom prst="rect">
              <a:avLst/>
            </a:prstGeom>
          </p:spPr>
        </p:pic>
        <p:sp>
          <p:nvSpPr>
            <p:cNvPr id="14" name="object 17">
              <a:extLst>
                <a:ext uri="{FF2B5EF4-FFF2-40B4-BE49-F238E27FC236}">
                  <a16:creationId xmlns:a16="http://schemas.microsoft.com/office/drawing/2014/main" id="{01B5DC3F-967D-D14B-D002-CC05FFC27EF2}"/>
                </a:ext>
              </a:extLst>
            </p:cNvPr>
            <p:cNvSpPr/>
            <p:nvPr/>
          </p:nvSpPr>
          <p:spPr>
            <a:xfrm>
              <a:off x="995172" y="4975860"/>
              <a:ext cx="212090" cy="12700"/>
            </a:xfrm>
            <a:custGeom>
              <a:avLst/>
              <a:gdLst/>
              <a:ahLst/>
              <a:cxnLst/>
              <a:rect l="l" t="t" r="r" b="b"/>
              <a:pathLst>
                <a:path w="212090" h="12700">
                  <a:moveTo>
                    <a:pt x="0" y="12191"/>
                  </a:moveTo>
                  <a:lnTo>
                    <a:pt x="211835" y="12191"/>
                  </a:lnTo>
                  <a:lnTo>
                    <a:pt x="211835" y="0"/>
                  </a:lnTo>
                  <a:lnTo>
                    <a:pt x="0" y="0"/>
                  </a:lnTo>
                  <a:lnTo>
                    <a:pt x="0" y="12191"/>
                  </a:lnTo>
                  <a:close/>
                </a:path>
              </a:pathLst>
            </a:custGeom>
            <a:solidFill>
              <a:srgbClr val="F7F7F7"/>
            </a:solidFill>
          </p:spPr>
          <p:txBody>
            <a:bodyPr wrap="square" lIns="0" tIns="0" rIns="0" bIns="0" rtlCol="0"/>
            <a:lstStyle/>
            <a:p>
              <a:endParaRPr>
                <a:latin typeface="Abadi MT Condensed Light" panose="020B0306030101010103" pitchFamily="34" charset="77"/>
              </a:endParaRPr>
            </a:p>
          </p:txBody>
        </p:sp>
        <p:sp>
          <p:nvSpPr>
            <p:cNvPr id="15" name="object 18">
              <a:extLst>
                <a:ext uri="{FF2B5EF4-FFF2-40B4-BE49-F238E27FC236}">
                  <a16:creationId xmlns:a16="http://schemas.microsoft.com/office/drawing/2014/main" id="{FC82CECE-7B44-FDFC-E2AC-D619B5AB1452}"/>
                </a:ext>
              </a:extLst>
            </p:cNvPr>
            <p:cNvSpPr/>
            <p:nvPr/>
          </p:nvSpPr>
          <p:spPr>
            <a:xfrm>
              <a:off x="304800" y="3493007"/>
              <a:ext cx="8486140" cy="1495425"/>
            </a:xfrm>
            <a:custGeom>
              <a:avLst/>
              <a:gdLst/>
              <a:ahLst/>
              <a:cxnLst/>
              <a:rect l="l" t="t" r="r" b="b"/>
              <a:pathLst>
                <a:path w="8486140" h="1495425">
                  <a:moveTo>
                    <a:pt x="114300" y="0"/>
                  </a:moveTo>
                  <a:lnTo>
                    <a:pt x="0" y="0"/>
                  </a:lnTo>
                  <a:lnTo>
                    <a:pt x="0" y="1495044"/>
                  </a:lnTo>
                  <a:lnTo>
                    <a:pt x="114300" y="1495044"/>
                  </a:lnTo>
                  <a:lnTo>
                    <a:pt x="114300" y="0"/>
                  </a:lnTo>
                  <a:close/>
                </a:path>
                <a:path w="8486140" h="1495425">
                  <a:moveTo>
                    <a:pt x="8485632" y="0"/>
                  </a:moveTo>
                  <a:lnTo>
                    <a:pt x="8337804" y="0"/>
                  </a:lnTo>
                  <a:lnTo>
                    <a:pt x="8337804" y="1495044"/>
                  </a:lnTo>
                  <a:lnTo>
                    <a:pt x="8485632" y="1495044"/>
                  </a:lnTo>
                  <a:lnTo>
                    <a:pt x="8485632" y="0"/>
                  </a:lnTo>
                  <a:close/>
                </a:path>
              </a:pathLst>
            </a:custGeom>
            <a:solidFill>
              <a:srgbClr val="CCCCCC"/>
            </a:solidFill>
          </p:spPr>
          <p:txBody>
            <a:bodyPr wrap="square" lIns="0" tIns="0" rIns="0" bIns="0" rtlCol="0"/>
            <a:lstStyle/>
            <a:p>
              <a:endParaRPr>
                <a:latin typeface="Abadi MT Condensed Light" panose="020B0306030101010103" pitchFamily="34" charset="77"/>
              </a:endParaRPr>
            </a:p>
          </p:txBody>
        </p:sp>
        <p:pic>
          <p:nvPicPr>
            <p:cNvPr id="16" name="object 19">
              <a:extLst>
                <a:ext uri="{FF2B5EF4-FFF2-40B4-BE49-F238E27FC236}">
                  <a16:creationId xmlns:a16="http://schemas.microsoft.com/office/drawing/2014/main" id="{28E41625-C185-FEA5-9B00-B26F1068E83C}"/>
                </a:ext>
              </a:extLst>
            </p:cNvPr>
            <p:cNvPicPr/>
            <p:nvPr/>
          </p:nvPicPr>
          <p:blipFill>
            <a:blip r:embed="rId7" cstate="print"/>
            <a:stretch>
              <a:fillRect/>
            </a:stretch>
          </p:blipFill>
          <p:spPr>
            <a:xfrm>
              <a:off x="7315200" y="4081272"/>
              <a:ext cx="181355" cy="894588"/>
            </a:xfrm>
            <a:prstGeom prst="rect">
              <a:avLst/>
            </a:prstGeom>
          </p:spPr>
        </p:pic>
        <p:pic>
          <p:nvPicPr>
            <p:cNvPr id="17" name="object 20">
              <a:extLst>
                <a:ext uri="{FF2B5EF4-FFF2-40B4-BE49-F238E27FC236}">
                  <a16:creationId xmlns:a16="http://schemas.microsoft.com/office/drawing/2014/main" id="{494FEEC5-D89B-7177-A2C2-83A573528A6F}"/>
                </a:ext>
              </a:extLst>
            </p:cNvPr>
            <p:cNvPicPr/>
            <p:nvPr/>
          </p:nvPicPr>
          <p:blipFill>
            <a:blip r:embed="rId8" cstate="print"/>
            <a:stretch>
              <a:fillRect/>
            </a:stretch>
          </p:blipFill>
          <p:spPr>
            <a:xfrm>
              <a:off x="7014971" y="4479036"/>
              <a:ext cx="192024" cy="496824"/>
            </a:xfrm>
            <a:prstGeom prst="rect">
              <a:avLst/>
            </a:prstGeom>
          </p:spPr>
        </p:pic>
        <p:pic>
          <p:nvPicPr>
            <p:cNvPr id="18" name="object 21">
              <a:extLst>
                <a:ext uri="{FF2B5EF4-FFF2-40B4-BE49-F238E27FC236}">
                  <a16:creationId xmlns:a16="http://schemas.microsoft.com/office/drawing/2014/main" id="{399695A1-5659-5968-D3CB-079F700CD316}"/>
                </a:ext>
              </a:extLst>
            </p:cNvPr>
            <p:cNvPicPr/>
            <p:nvPr/>
          </p:nvPicPr>
          <p:blipFill>
            <a:blip r:embed="rId9" cstate="print"/>
            <a:stretch>
              <a:fillRect/>
            </a:stretch>
          </p:blipFill>
          <p:spPr>
            <a:xfrm>
              <a:off x="7882128" y="4686300"/>
              <a:ext cx="181355" cy="289560"/>
            </a:xfrm>
            <a:prstGeom prst="rect">
              <a:avLst/>
            </a:prstGeom>
          </p:spPr>
        </p:pic>
        <p:pic>
          <p:nvPicPr>
            <p:cNvPr id="19" name="object 22">
              <a:extLst>
                <a:ext uri="{FF2B5EF4-FFF2-40B4-BE49-F238E27FC236}">
                  <a16:creationId xmlns:a16="http://schemas.microsoft.com/office/drawing/2014/main" id="{436FE8C7-30F5-77AB-4B92-AA454E02DAEF}"/>
                </a:ext>
              </a:extLst>
            </p:cNvPr>
            <p:cNvPicPr/>
            <p:nvPr/>
          </p:nvPicPr>
          <p:blipFill>
            <a:blip r:embed="rId10" cstate="print"/>
            <a:stretch>
              <a:fillRect/>
            </a:stretch>
          </p:blipFill>
          <p:spPr>
            <a:xfrm>
              <a:off x="6726935" y="4235196"/>
              <a:ext cx="192024" cy="740663"/>
            </a:xfrm>
            <a:prstGeom prst="rect">
              <a:avLst/>
            </a:prstGeom>
          </p:spPr>
        </p:pic>
        <p:pic>
          <p:nvPicPr>
            <p:cNvPr id="20" name="object 23">
              <a:extLst>
                <a:ext uri="{FF2B5EF4-FFF2-40B4-BE49-F238E27FC236}">
                  <a16:creationId xmlns:a16="http://schemas.microsoft.com/office/drawing/2014/main" id="{90D31F0A-26D3-2981-B449-0E980EF17F22}"/>
                </a:ext>
              </a:extLst>
            </p:cNvPr>
            <p:cNvPicPr/>
            <p:nvPr/>
          </p:nvPicPr>
          <p:blipFill>
            <a:blip r:embed="rId11" cstate="print"/>
            <a:stretch>
              <a:fillRect/>
            </a:stretch>
          </p:blipFill>
          <p:spPr>
            <a:xfrm>
              <a:off x="8157971" y="4235196"/>
              <a:ext cx="201168" cy="740663"/>
            </a:xfrm>
            <a:prstGeom prst="rect">
              <a:avLst/>
            </a:prstGeom>
          </p:spPr>
        </p:pic>
        <p:pic>
          <p:nvPicPr>
            <p:cNvPr id="21" name="object 24">
              <a:extLst>
                <a:ext uri="{FF2B5EF4-FFF2-40B4-BE49-F238E27FC236}">
                  <a16:creationId xmlns:a16="http://schemas.microsoft.com/office/drawing/2014/main" id="{5C77D1F6-1EC8-3D36-C5B5-45A8799F5491}"/>
                </a:ext>
              </a:extLst>
            </p:cNvPr>
            <p:cNvPicPr/>
            <p:nvPr/>
          </p:nvPicPr>
          <p:blipFill>
            <a:blip r:embed="rId12" cstate="print"/>
            <a:stretch>
              <a:fillRect/>
            </a:stretch>
          </p:blipFill>
          <p:spPr>
            <a:xfrm>
              <a:off x="7598664" y="3861816"/>
              <a:ext cx="181355" cy="1114044"/>
            </a:xfrm>
            <a:prstGeom prst="rect">
              <a:avLst/>
            </a:prstGeom>
          </p:spPr>
        </p:pic>
        <p:pic>
          <p:nvPicPr>
            <p:cNvPr id="22" name="object 25">
              <a:extLst>
                <a:ext uri="{FF2B5EF4-FFF2-40B4-BE49-F238E27FC236}">
                  <a16:creationId xmlns:a16="http://schemas.microsoft.com/office/drawing/2014/main" id="{20610CA3-D3EC-0A63-65E1-C01891741464}"/>
                </a:ext>
              </a:extLst>
            </p:cNvPr>
            <p:cNvPicPr/>
            <p:nvPr/>
          </p:nvPicPr>
          <p:blipFill>
            <a:blip r:embed="rId13" cstate="print"/>
            <a:stretch>
              <a:fillRect/>
            </a:stretch>
          </p:blipFill>
          <p:spPr>
            <a:xfrm>
              <a:off x="4722876" y="3861816"/>
              <a:ext cx="184403" cy="1114044"/>
            </a:xfrm>
            <a:prstGeom prst="rect">
              <a:avLst/>
            </a:prstGeom>
          </p:spPr>
        </p:pic>
        <p:pic>
          <p:nvPicPr>
            <p:cNvPr id="23" name="object 26">
              <a:extLst>
                <a:ext uri="{FF2B5EF4-FFF2-40B4-BE49-F238E27FC236}">
                  <a16:creationId xmlns:a16="http://schemas.microsoft.com/office/drawing/2014/main" id="{105B4B71-F0B1-5820-9893-E5B63FFF2C97}"/>
                </a:ext>
              </a:extLst>
            </p:cNvPr>
            <p:cNvPicPr/>
            <p:nvPr/>
          </p:nvPicPr>
          <p:blipFill>
            <a:blip r:embed="rId14" cstate="print"/>
            <a:stretch>
              <a:fillRect/>
            </a:stretch>
          </p:blipFill>
          <p:spPr>
            <a:xfrm>
              <a:off x="5317235" y="4081272"/>
              <a:ext cx="195072" cy="894588"/>
            </a:xfrm>
            <a:prstGeom prst="rect">
              <a:avLst/>
            </a:prstGeom>
          </p:spPr>
        </p:pic>
        <p:pic>
          <p:nvPicPr>
            <p:cNvPr id="24" name="object 27">
              <a:extLst>
                <a:ext uri="{FF2B5EF4-FFF2-40B4-BE49-F238E27FC236}">
                  <a16:creationId xmlns:a16="http://schemas.microsoft.com/office/drawing/2014/main" id="{5E2D3A3E-214E-B9D6-D580-74C45061BB98}"/>
                </a:ext>
              </a:extLst>
            </p:cNvPr>
            <p:cNvPicPr/>
            <p:nvPr/>
          </p:nvPicPr>
          <p:blipFill>
            <a:blip r:embed="rId15" cstate="print"/>
            <a:stretch>
              <a:fillRect/>
            </a:stretch>
          </p:blipFill>
          <p:spPr>
            <a:xfrm>
              <a:off x="5017008" y="4479036"/>
              <a:ext cx="184403" cy="496824"/>
            </a:xfrm>
            <a:prstGeom prst="rect">
              <a:avLst/>
            </a:prstGeom>
          </p:spPr>
        </p:pic>
        <p:pic>
          <p:nvPicPr>
            <p:cNvPr id="25" name="object 28">
              <a:extLst>
                <a:ext uri="{FF2B5EF4-FFF2-40B4-BE49-F238E27FC236}">
                  <a16:creationId xmlns:a16="http://schemas.microsoft.com/office/drawing/2014/main" id="{9AF3F7B9-C83E-6B37-ECB1-5E0D9CB1CD2F}"/>
                </a:ext>
              </a:extLst>
            </p:cNvPr>
            <p:cNvPicPr/>
            <p:nvPr/>
          </p:nvPicPr>
          <p:blipFill>
            <a:blip r:embed="rId16" cstate="print"/>
            <a:stretch>
              <a:fillRect/>
            </a:stretch>
          </p:blipFill>
          <p:spPr>
            <a:xfrm>
              <a:off x="5594603" y="4235196"/>
              <a:ext cx="184403" cy="740663"/>
            </a:xfrm>
            <a:prstGeom prst="rect">
              <a:avLst/>
            </a:prstGeom>
          </p:spPr>
        </p:pic>
        <p:pic>
          <p:nvPicPr>
            <p:cNvPr id="26" name="object 29">
              <a:extLst>
                <a:ext uri="{FF2B5EF4-FFF2-40B4-BE49-F238E27FC236}">
                  <a16:creationId xmlns:a16="http://schemas.microsoft.com/office/drawing/2014/main" id="{8881C3AE-81B5-7C93-977C-4006481CC9A0}"/>
                </a:ext>
              </a:extLst>
            </p:cNvPr>
            <p:cNvPicPr/>
            <p:nvPr/>
          </p:nvPicPr>
          <p:blipFill>
            <a:blip r:embed="rId17" cstate="print"/>
            <a:stretch>
              <a:fillRect/>
            </a:stretch>
          </p:blipFill>
          <p:spPr>
            <a:xfrm>
              <a:off x="5881115" y="4686300"/>
              <a:ext cx="196596" cy="289560"/>
            </a:xfrm>
            <a:prstGeom prst="rect">
              <a:avLst/>
            </a:prstGeom>
          </p:spPr>
        </p:pic>
        <p:pic>
          <p:nvPicPr>
            <p:cNvPr id="27" name="object 30">
              <a:extLst>
                <a:ext uri="{FF2B5EF4-FFF2-40B4-BE49-F238E27FC236}">
                  <a16:creationId xmlns:a16="http://schemas.microsoft.com/office/drawing/2014/main" id="{02F737EA-3761-25B0-7C55-A599CE85F321}"/>
                </a:ext>
              </a:extLst>
            </p:cNvPr>
            <p:cNvPicPr/>
            <p:nvPr/>
          </p:nvPicPr>
          <p:blipFill>
            <a:blip r:embed="rId18" cstate="print"/>
            <a:stretch>
              <a:fillRect/>
            </a:stretch>
          </p:blipFill>
          <p:spPr>
            <a:xfrm>
              <a:off x="6161532" y="4235196"/>
              <a:ext cx="184403" cy="740663"/>
            </a:xfrm>
            <a:prstGeom prst="rect">
              <a:avLst/>
            </a:prstGeom>
          </p:spPr>
        </p:pic>
        <p:pic>
          <p:nvPicPr>
            <p:cNvPr id="28" name="object 31">
              <a:extLst>
                <a:ext uri="{FF2B5EF4-FFF2-40B4-BE49-F238E27FC236}">
                  <a16:creationId xmlns:a16="http://schemas.microsoft.com/office/drawing/2014/main" id="{4A04DF61-83B6-1BFF-2561-C6F0F1285C7C}"/>
                </a:ext>
              </a:extLst>
            </p:cNvPr>
            <p:cNvPicPr/>
            <p:nvPr/>
          </p:nvPicPr>
          <p:blipFill>
            <a:blip r:embed="rId19" cstate="print"/>
            <a:stretch>
              <a:fillRect/>
            </a:stretch>
          </p:blipFill>
          <p:spPr>
            <a:xfrm>
              <a:off x="3578352" y="3761232"/>
              <a:ext cx="190500" cy="1214627"/>
            </a:xfrm>
            <a:prstGeom prst="rect">
              <a:avLst/>
            </a:prstGeom>
          </p:spPr>
        </p:pic>
        <p:pic>
          <p:nvPicPr>
            <p:cNvPr id="29" name="object 32">
              <a:extLst>
                <a:ext uri="{FF2B5EF4-FFF2-40B4-BE49-F238E27FC236}">
                  <a16:creationId xmlns:a16="http://schemas.microsoft.com/office/drawing/2014/main" id="{328228AE-6AE2-5E23-9364-CEEE5D0CE92F}"/>
                </a:ext>
              </a:extLst>
            </p:cNvPr>
            <p:cNvPicPr/>
            <p:nvPr/>
          </p:nvPicPr>
          <p:blipFill>
            <a:blip r:embed="rId20" cstate="print"/>
            <a:stretch>
              <a:fillRect/>
            </a:stretch>
          </p:blipFill>
          <p:spPr>
            <a:xfrm>
              <a:off x="2706623" y="3861816"/>
              <a:ext cx="190500" cy="1114044"/>
            </a:xfrm>
            <a:prstGeom prst="rect">
              <a:avLst/>
            </a:prstGeom>
          </p:spPr>
        </p:pic>
        <p:pic>
          <p:nvPicPr>
            <p:cNvPr id="30" name="object 33">
              <a:extLst>
                <a:ext uri="{FF2B5EF4-FFF2-40B4-BE49-F238E27FC236}">
                  <a16:creationId xmlns:a16="http://schemas.microsoft.com/office/drawing/2014/main" id="{AB958E42-3FF1-C612-9FCF-B402DAF3D6AE}"/>
                </a:ext>
              </a:extLst>
            </p:cNvPr>
            <p:cNvPicPr/>
            <p:nvPr/>
          </p:nvPicPr>
          <p:blipFill>
            <a:blip r:embed="rId21" cstate="print"/>
            <a:stretch>
              <a:fillRect/>
            </a:stretch>
          </p:blipFill>
          <p:spPr>
            <a:xfrm>
              <a:off x="3300983" y="4081272"/>
              <a:ext cx="201167" cy="894588"/>
            </a:xfrm>
            <a:prstGeom prst="rect">
              <a:avLst/>
            </a:prstGeom>
          </p:spPr>
        </p:pic>
        <p:pic>
          <p:nvPicPr>
            <p:cNvPr id="31" name="object 34">
              <a:extLst>
                <a:ext uri="{FF2B5EF4-FFF2-40B4-BE49-F238E27FC236}">
                  <a16:creationId xmlns:a16="http://schemas.microsoft.com/office/drawing/2014/main" id="{5158B9DA-8FA2-619F-4EF9-B76BDBD0252E}"/>
                </a:ext>
              </a:extLst>
            </p:cNvPr>
            <p:cNvPicPr/>
            <p:nvPr/>
          </p:nvPicPr>
          <p:blipFill>
            <a:blip r:embed="rId22" cstate="print"/>
            <a:stretch>
              <a:fillRect/>
            </a:stretch>
          </p:blipFill>
          <p:spPr>
            <a:xfrm>
              <a:off x="3000755" y="4479036"/>
              <a:ext cx="190500" cy="496824"/>
            </a:xfrm>
            <a:prstGeom prst="rect">
              <a:avLst/>
            </a:prstGeom>
          </p:spPr>
        </p:pic>
        <p:pic>
          <p:nvPicPr>
            <p:cNvPr id="32" name="object 35">
              <a:extLst>
                <a:ext uri="{FF2B5EF4-FFF2-40B4-BE49-F238E27FC236}">
                  <a16:creationId xmlns:a16="http://schemas.microsoft.com/office/drawing/2014/main" id="{0E3126AA-CF6F-7611-52FE-79678027DBF6}"/>
                </a:ext>
              </a:extLst>
            </p:cNvPr>
            <p:cNvPicPr/>
            <p:nvPr/>
          </p:nvPicPr>
          <p:blipFill>
            <a:blip r:embed="rId23" cstate="print"/>
            <a:stretch>
              <a:fillRect/>
            </a:stretch>
          </p:blipFill>
          <p:spPr>
            <a:xfrm>
              <a:off x="3864864" y="4686300"/>
              <a:ext cx="213360" cy="289560"/>
            </a:xfrm>
            <a:prstGeom prst="rect">
              <a:avLst/>
            </a:prstGeom>
          </p:spPr>
        </p:pic>
        <p:pic>
          <p:nvPicPr>
            <p:cNvPr id="33" name="object 36">
              <a:extLst>
                <a:ext uri="{FF2B5EF4-FFF2-40B4-BE49-F238E27FC236}">
                  <a16:creationId xmlns:a16="http://schemas.microsoft.com/office/drawing/2014/main" id="{FDF0A0A3-3551-1F3E-5595-9E237A669612}"/>
                </a:ext>
              </a:extLst>
            </p:cNvPr>
            <p:cNvPicPr/>
            <p:nvPr/>
          </p:nvPicPr>
          <p:blipFill>
            <a:blip r:embed="rId24" cstate="print"/>
            <a:stretch>
              <a:fillRect/>
            </a:stretch>
          </p:blipFill>
          <p:spPr>
            <a:xfrm>
              <a:off x="4149852" y="4235196"/>
              <a:ext cx="201167" cy="740663"/>
            </a:xfrm>
            <a:prstGeom prst="rect">
              <a:avLst/>
            </a:prstGeom>
          </p:spPr>
        </p:pic>
        <p:pic>
          <p:nvPicPr>
            <p:cNvPr id="34" name="object 37">
              <a:extLst>
                <a:ext uri="{FF2B5EF4-FFF2-40B4-BE49-F238E27FC236}">
                  <a16:creationId xmlns:a16="http://schemas.microsoft.com/office/drawing/2014/main" id="{D681A872-B2BB-94C6-039D-5C2E3B1835F5}"/>
                </a:ext>
              </a:extLst>
            </p:cNvPr>
            <p:cNvPicPr/>
            <p:nvPr/>
          </p:nvPicPr>
          <p:blipFill>
            <a:blip r:embed="rId25" cstate="print"/>
            <a:stretch>
              <a:fillRect/>
            </a:stretch>
          </p:blipFill>
          <p:spPr>
            <a:xfrm>
              <a:off x="701040" y="3861816"/>
              <a:ext cx="216408" cy="1114044"/>
            </a:xfrm>
            <a:prstGeom prst="rect">
              <a:avLst/>
            </a:prstGeom>
          </p:spPr>
        </p:pic>
        <p:pic>
          <p:nvPicPr>
            <p:cNvPr id="35" name="object 38">
              <a:extLst>
                <a:ext uri="{FF2B5EF4-FFF2-40B4-BE49-F238E27FC236}">
                  <a16:creationId xmlns:a16="http://schemas.microsoft.com/office/drawing/2014/main" id="{4F28447E-7BB1-08FB-2524-0619F6CDB30B}"/>
                </a:ext>
              </a:extLst>
            </p:cNvPr>
            <p:cNvPicPr/>
            <p:nvPr/>
          </p:nvPicPr>
          <p:blipFill>
            <a:blip r:embed="rId26" cstate="print"/>
            <a:stretch>
              <a:fillRect/>
            </a:stretch>
          </p:blipFill>
          <p:spPr>
            <a:xfrm>
              <a:off x="1572767" y="4081272"/>
              <a:ext cx="211836" cy="906779"/>
            </a:xfrm>
            <a:prstGeom prst="rect">
              <a:avLst/>
            </a:prstGeom>
          </p:spPr>
        </p:pic>
        <p:pic>
          <p:nvPicPr>
            <p:cNvPr id="36" name="object 39">
              <a:extLst>
                <a:ext uri="{FF2B5EF4-FFF2-40B4-BE49-F238E27FC236}">
                  <a16:creationId xmlns:a16="http://schemas.microsoft.com/office/drawing/2014/main" id="{8A7C2B4F-E89D-186D-487A-4EE0A515AA0D}"/>
                </a:ext>
              </a:extLst>
            </p:cNvPr>
            <p:cNvPicPr/>
            <p:nvPr/>
          </p:nvPicPr>
          <p:blipFill>
            <a:blip r:embed="rId27" cstate="print"/>
            <a:stretch>
              <a:fillRect/>
            </a:stretch>
          </p:blipFill>
          <p:spPr>
            <a:xfrm>
              <a:off x="1286255" y="4235196"/>
              <a:ext cx="208787" cy="752855"/>
            </a:xfrm>
            <a:prstGeom prst="rect">
              <a:avLst/>
            </a:prstGeom>
          </p:spPr>
        </p:pic>
        <p:pic>
          <p:nvPicPr>
            <p:cNvPr id="37" name="object 40">
              <a:extLst>
                <a:ext uri="{FF2B5EF4-FFF2-40B4-BE49-F238E27FC236}">
                  <a16:creationId xmlns:a16="http://schemas.microsoft.com/office/drawing/2014/main" id="{4D74D419-9929-68C2-B0DA-03BEC951C34E}"/>
                </a:ext>
              </a:extLst>
            </p:cNvPr>
            <p:cNvPicPr/>
            <p:nvPr/>
          </p:nvPicPr>
          <p:blipFill>
            <a:blip r:embed="rId28" cstate="print"/>
            <a:stretch>
              <a:fillRect/>
            </a:stretch>
          </p:blipFill>
          <p:spPr>
            <a:xfrm>
              <a:off x="995172" y="4479036"/>
              <a:ext cx="230124" cy="496824"/>
            </a:xfrm>
            <a:prstGeom prst="rect">
              <a:avLst/>
            </a:prstGeom>
          </p:spPr>
        </p:pic>
        <p:pic>
          <p:nvPicPr>
            <p:cNvPr id="38" name="object 41">
              <a:extLst>
                <a:ext uri="{FF2B5EF4-FFF2-40B4-BE49-F238E27FC236}">
                  <a16:creationId xmlns:a16="http://schemas.microsoft.com/office/drawing/2014/main" id="{5737AE11-0FCC-5A1B-5F8C-63B0543A80B9}"/>
                </a:ext>
              </a:extLst>
            </p:cNvPr>
            <p:cNvPicPr/>
            <p:nvPr/>
          </p:nvPicPr>
          <p:blipFill>
            <a:blip r:embed="rId29" cstate="print"/>
            <a:stretch>
              <a:fillRect/>
            </a:stretch>
          </p:blipFill>
          <p:spPr>
            <a:xfrm>
              <a:off x="1863852" y="4686300"/>
              <a:ext cx="204215" cy="289560"/>
            </a:xfrm>
            <a:prstGeom prst="rect">
              <a:avLst/>
            </a:prstGeom>
          </p:spPr>
        </p:pic>
        <p:pic>
          <p:nvPicPr>
            <p:cNvPr id="39" name="object 42">
              <a:extLst>
                <a:ext uri="{FF2B5EF4-FFF2-40B4-BE49-F238E27FC236}">
                  <a16:creationId xmlns:a16="http://schemas.microsoft.com/office/drawing/2014/main" id="{919B3ECA-122F-1DE7-9C05-DA63F2E4B2DA}"/>
                </a:ext>
              </a:extLst>
            </p:cNvPr>
            <p:cNvPicPr/>
            <p:nvPr/>
          </p:nvPicPr>
          <p:blipFill>
            <a:blip r:embed="rId30" cstate="print"/>
            <a:stretch>
              <a:fillRect/>
            </a:stretch>
          </p:blipFill>
          <p:spPr>
            <a:xfrm>
              <a:off x="2139695" y="4686300"/>
              <a:ext cx="205739" cy="289560"/>
            </a:xfrm>
            <a:prstGeom prst="rect">
              <a:avLst/>
            </a:prstGeom>
          </p:spPr>
        </p:pic>
        <p:sp>
          <p:nvSpPr>
            <p:cNvPr id="40" name="object 43">
              <a:extLst>
                <a:ext uri="{FF2B5EF4-FFF2-40B4-BE49-F238E27FC236}">
                  <a16:creationId xmlns:a16="http://schemas.microsoft.com/office/drawing/2014/main" id="{F20C40D0-A70A-7C8F-6FD2-F6586C7A6680}"/>
                </a:ext>
              </a:extLst>
            </p:cNvPr>
            <p:cNvSpPr/>
            <p:nvPr/>
          </p:nvSpPr>
          <p:spPr>
            <a:xfrm>
              <a:off x="305561" y="3493770"/>
              <a:ext cx="8486140" cy="1495425"/>
            </a:xfrm>
            <a:custGeom>
              <a:avLst/>
              <a:gdLst/>
              <a:ahLst/>
              <a:cxnLst/>
              <a:rect l="l" t="t" r="r" b="b"/>
              <a:pathLst>
                <a:path w="8486140" h="1495425">
                  <a:moveTo>
                    <a:pt x="8485632" y="0"/>
                  </a:moveTo>
                  <a:lnTo>
                    <a:pt x="0" y="0"/>
                  </a:lnTo>
                </a:path>
                <a:path w="8486140" h="1495425">
                  <a:moveTo>
                    <a:pt x="0" y="1495043"/>
                  </a:moveTo>
                  <a:lnTo>
                    <a:pt x="8485632" y="1495043"/>
                  </a:lnTo>
                </a:path>
              </a:pathLst>
            </a:custGeom>
            <a:ln w="38100">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41" name="object 44">
            <a:extLst>
              <a:ext uri="{FF2B5EF4-FFF2-40B4-BE49-F238E27FC236}">
                <a16:creationId xmlns:a16="http://schemas.microsoft.com/office/drawing/2014/main" id="{755D8F94-46B3-85D0-3D30-2D070D7BF805}"/>
              </a:ext>
            </a:extLst>
          </p:cNvPr>
          <p:cNvSpPr txBox="1"/>
          <p:nvPr/>
        </p:nvSpPr>
        <p:spPr>
          <a:xfrm>
            <a:off x="1968500" y="4969255"/>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42" name="object 45">
            <a:extLst>
              <a:ext uri="{FF2B5EF4-FFF2-40B4-BE49-F238E27FC236}">
                <a16:creationId xmlns:a16="http://schemas.microsoft.com/office/drawing/2014/main" id="{B10C2446-DF2A-2D50-EB36-7CFCEB84BA26}"/>
              </a:ext>
            </a:extLst>
          </p:cNvPr>
          <p:cNvSpPr txBox="1"/>
          <p:nvPr/>
        </p:nvSpPr>
        <p:spPr>
          <a:xfrm>
            <a:off x="3967733" y="4969255"/>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43" name="object 46">
            <a:extLst>
              <a:ext uri="{FF2B5EF4-FFF2-40B4-BE49-F238E27FC236}">
                <a16:creationId xmlns:a16="http://schemas.microsoft.com/office/drawing/2014/main" id="{D25F54D7-C6EB-DEBA-DACA-BEA60D0FA84E}"/>
              </a:ext>
            </a:extLst>
          </p:cNvPr>
          <p:cNvSpPr txBox="1"/>
          <p:nvPr/>
        </p:nvSpPr>
        <p:spPr>
          <a:xfrm>
            <a:off x="5977509" y="4973192"/>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44" name="object 47">
            <a:extLst>
              <a:ext uri="{FF2B5EF4-FFF2-40B4-BE49-F238E27FC236}">
                <a16:creationId xmlns:a16="http://schemas.microsoft.com/office/drawing/2014/main" id="{DA1D26F7-84C6-D96C-36C9-355CB850E4E4}"/>
              </a:ext>
            </a:extLst>
          </p:cNvPr>
          <p:cNvSpPr txBox="1"/>
          <p:nvPr/>
        </p:nvSpPr>
        <p:spPr>
          <a:xfrm>
            <a:off x="9988042" y="4969255"/>
            <a:ext cx="242570" cy="197490"/>
          </a:xfrm>
          <a:prstGeom prst="rect">
            <a:avLst/>
          </a:prstGeom>
        </p:spPr>
        <p:txBody>
          <a:bodyPr vert="horz" wrap="square" lIns="0" tIns="12700" rIns="0" bIns="0" rtlCol="0">
            <a:spAutoFit/>
          </a:bodyPr>
          <a:lstStyle/>
          <a:p>
            <a:pPr marL="12700">
              <a:spcBef>
                <a:spcPts val="100"/>
              </a:spcBef>
            </a:pPr>
            <a:r>
              <a:rPr sz="1200" b="1" spc="-5" dirty="0">
                <a:latin typeface="Abadi MT Condensed Light" panose="020B0306030101010103" pitchFamily="34" charset="77"/>
                <a:cs typeface="Verdana"/>
              </a:rPr>
              <a:t>Su</a:t>
            </a:r>
            <a:endParaRPr sz="1200">
              <a:latin typeface="Abadi MT Condensed Light" panose="020B0306030101010103" pitchFamily="34" charset="77"/>
              <a:cs typeface="Verdana"/>
            </a:endParaRPr>
          </a:p>
        </p:txBody>
      </p:sp>
      <p:sp>
        <p:nvSpPr>
          <p:cNvPr id="45" name="object 48">
            <a:extLst>
              <a:ext uri="{FF2B5EF4-FFF2-40B4-BE49-F238E27FC236}">
                <a16:creationId xmlns:a16="http://schemas.microsoft.com/office/drawing/2014/main" id="{3DFE30A5-33D5-2AF1-524F-E89626DBB171}"/>
              </a:ext>
            </a:extLst>
          </p:cNvPr>
          <p:cNvSpPr txBox="1"/>
          <p:nvPr/>
        </p:nvSpPr>
        <p:spPr>
          <a:xfrm>
            <a:off x="2292503" y="4991861"/>
            <a:ext cx="1586865" cy="197490"/>
          </a:xfrm>
          <a:prstGeom prst="rect">
            <a:avLst/>
          </a:prstGeom>
        </p:spPr>
        <p:txBody>
          <a:bodyPr vert="horz" wrap="square" lIns="0" tIns="12700" rIns="0" bIns="0" rtlCol="0">
            <a:spAutoFit/>
          </a:bodyPr>
          <a:lstStyle/>
          <a:p>
            <a:pPr marL="12700">
              <a:spcBef>
                <a:spcPts val="100"/>
              </a:spcBef>
              <a:tabLst>
                <a:tab pos="321945" algn="l"/>
                <a:tab pos="571500" algn="l"/>
                <a:tab pos="899794" algn="l"/>
                <a:tab pos="1176020" algn="l"/>
                <a:tab pos="1464945" algn="l"/>
              </a:tabLst>
            </a:pPr>
            <a:r>
              <a:rPr sz="1200" b="1" dirty="0">
                <a:latin typeface="Abadi MT Condensed Light" panose="020B0306030101010103" pitchFamily="34" charset="77"/>
                <a:cs typeface="Verdana"/>
              </a:rPr>
              <a:t>M	T	W	T	F	S</a:t>
            </a:r>
            <a:endParaRPr sz="1200">
              <a:latin typeface="Abadi MT Condensed Light" panose="020B0306030101010103" pitchFamily="34" charset="77"/>
              <a:cs typeface="Verdana"/>
            </a:endParaRPr>
          </a:p>
        </p:txBody>
      </p:sp>
      <p:sp>
        <p:nvSpPr>
          <p:cNvPr id="46" name="object 49">
            <a:extLst>
              <a:ext uri="{FF2B5EF4-FFF2-40B4-BE49-F238E27FC236}">
                <a16:creationId xmlns:a16="http://schemas.microsoft.com/office/drawing/2014/main" id="{013BC0A0-5974-7776-E490-F270DA5036A4}"/>
              </a:ext>
            </a:extLst>
          </p:cNvPr>
          <p:cNvSpPr txBox="1"/>
          <p:nvPr/>
        </p:nvSpPr>
        <p:spPr>
          <a:xfrm>
            <a:off x="4304157" y="4991861"/>
            <a:ext cx="1584960" cy="197490"/>
          </a:xfrm>
          <a:prstGeom prst="rect">
            <a:avLst/>
          </a:prstGeom>
        </p:spPr>
        <p:txBody>
          <a:bodyPr vert="horz" wrap="square" lIns="0" tIns="12700" rIns="0" bIns="0" rtlCol="0">
            <a:spAutoFit/>
          </a:bodyPr>
          <a:lstStyle/>
          <a:p>
            <a:pPr marL="12700">
              <a:spcBef>
                <a:spcPts val="100"/>
              </a:spcBef>
              <a:tabLst>
                <a:tab pos="320040" algn="l"/>
                <a:tab pos="582295" algn="l"/>
                <a:tab pos="896619" algn="l"/>
                <a:tab pos="1176020" algn="l"/>
                <a:tab pos="1463675" algn="l"/>
              </a:tabLst>
            </a:pPr>
            <a:r>
              <a:rPr sz="1200" b="1" dirty="0">
                <a:latin typeface="Abadi MT Condensed Light" panose="020B0306030101010103" pitchFamily="34" charset="77"/>
                <a:cs typeface="Verdana"/>
              </a:rPr>
              <a:t>M	T	W	T	F	S</a:t>
            </a:r>
            <a:endParaRPr sz="1200">
              <a:latin typeface="Abadi MT Condensed Light" panose="020B0306030101010103" pitchFamily="34" charset="77"/>
              <a:cs typeface="Verdana"/>
            </a:endParaRPr>
          </a:p>
        </p:txBody>
      </p:sp>
      <p:sp>
        <p:nvSpPr>
          <p:cNvPr id="47" name="object 50">
            <a:extLst>
              <a:ext uri="{FF2B5EF4-FFF2-40B4-BE49-F238E27FC236}">
                <a16:creationId xmlns:a16="http://schemas.microsoft.com/office/drawing/2014/main" id="{14D0424D-EA54-379E-E366-0D4CF8953EEA}"/>
              </a:ext>
            </a:extLst>
          </p:cNvPr>
          <p:cNvSpPr txBox="1"/>
          <p:nvPr/>
        </p:nvSpPr>
        <p:spPr>
          <a:xfrm>
            <a:off x="6314314" y="4991861"/>
            <a:ext cx="1586865" cy="197490"/>
          </a:xfrm>
          <a:prstGeom prst="rect">
            <a:avLst/>
          </a:prstGeom>
        </p:spPr>
        <p:txBody>
          <a:bodyPr vert="horz" wrap="square" lIns="0" tIns="12700" rIns="0" bIns="0" rtlCol="0">
            <a:spAutoFit/>
          </a:bodyPr>
          <a:lstStyle/>
          <a:p>
            <a:pPr marL="12700">
              <a:spcBef>
                <a:spcPts val="100"/>
              </a:spcBef>
              <a:tabLst>
                <a:tab pos="318770" algn="l"/>
                <a:tab pos="585470" algn="l"/>
                <a:tab pos="896619" algn="l"/>
                <a:tab pos="1176020" algn="l"/>
                <a:tab pos="1464945" algn="l"/>
              </a:tabLst>
            </a:pPr>
            <a:r>
              <a:rPr sz="1200" b="1" dirty="0">
                <a:latin typeface="Abadi MT Condensed Light" panose="020B0306030101010103" pitchFamily="34" charset="77"/>
                <a:cs typeface="Verdana"/>
              </a:rPr>
              <a:t>M	T	W	T	F	S</a:t>
            </a:r>
            <a:endParaRPr sz="1200">
              <a:latin typeface="Abadi MT Condensed Light" panose="020B0306030101010103" pitchFamily="34" charset="77"/>
              <a:cs typeface="Verdana"/>
            </a:endParaRPr>
          </a:p>
        </p:txBody>
      </p:sp>
      <p:sp>
        <p:nvSpPr>
          <p:cNvPr id="48" name="object 51">
            <a:extLst>
              <a:ext uri="{FF2B5EF4-FFF2-40B4-BE49-F238E27FC236}">
                <a16:creationId xmlns:a16="http://schemas.microsoft.com/office/drawing/2014/main" id="{C067FBDA-B3F9-77E7-1EC5-C9196D5F97A5}"/>
              </a:ext>
            </a:extLst>
          </p:cNvPr>
          <p:cNvSpPr txBox="1"/>
          <p:nvPr/>
        </p:nvSpPr>
        <p:spPr>
          <a:xfrm>
            <a:off x="7973315" y="4969255"/>
            <a:ext cx="535305" cy="197490"/>
          </a:xfrm>
          <a:prstGeom prst="rect">
            <a:avLst/>
          </a:prstGeom>
        </p:spPr>
        <p:txBody>
          <a:bodyPr vert="horz" wrap="square" lIns="0" tIns="12700" rIns="0" bIns="0" rtlCol="0">
            <a:spAutoFit/>
          </a:bodyPr>
          <a:lstStyle/>
          <a:p>
            <a:pPr marL="38100">
              <a:spcBef>
                <a:spcPts val="100"/>
              </a:spcBef>
            </a:pPr>
            <a:r>
              <a:rPr sz="1200" b="1" spc="-5" dirty="0">
                <a:latin typeface="Abadi MT Condensed Light" panose="020B0306030101010103" pitchFamily="34" charset="77"/>
                <a:cs typeface="Verdana"/>
              </a:rPr>
              <a:t>Su</a:t>
            </a:r>
            <a:r>
              <a:rPr sz="1200" b="1" spc="285" dirty="0">
                <a:latin typeface="Abadi MT Condensed Light" panose="020B0306030101010103" pitchFamily="34" charset="77"/>
                <a:cs typeface="Verdana"/>
              </a:rPr>
              <a:t> </a:t>
            </a:r>
            <a:r>
              <a:rPr b="1" baseline="-9259" dirty="0">
                <a:latin typeface="Abadi MT Condensed Light" panose="020B0306030101010103" pitchFamily="34" charset="77"/>
                <a:cs typeface="Verdana"/>
              </a:rPr>
              <a:t>M</a:t>
            </a:r>
            <a:endParaRPr baseline="-9259">
              <a:latin typeface="Abadi MT Condensed Light" panose="020B0306030101010103" pitchFamily="34" charset="77"/>
              <a:cs typeface="Verdana"/>
            </a:endParaRPr>
          </a:p>
        </p:txBody>
      </p:sp>
      <p:sp>
        <p:nvSpPr>
          <p:cNvPr id="49" name="object 52">
            <a:extLst>
              <a:ext uri="{FF2B5EF4-FFF2-40B4-BE49-F238E27FC236}">
                <a16:creationId xmlns:a16="http://schemas.microsoft.com/office/drawing/2014/main" id="{88ACC9B5-644D-EFE1-B533-E6197A7F6CB2}"/>
              </a:ext>
            </a:extLst>
          </p:cNvPr>
          <p:cNvSpPr txBox="1"/>
          <p:nvPr/>
        </p:nvSpPr>
        <p:spPr>
          <a:xfrm>
            <a:off x="8621014" y="4991861"/>
            <a:ext cx="1278890" cy="197490"/>
          </a:xfrm>
          <a:prstGeom prst="rect">
            <a:avLst/>
          </a:prstGeom>
        </p:spPr>
        <p:txBody>
          <a:bodyPr vert="horz" wrap="square" lIns="0" tIns="12700" rIns="0" bIns="0" rtlCol="0">
            <a:spAutoFit/>
          </a:bodyPr>
          <a:lstStyle/>
          <a:p>
            <a:pPr marL="12700">
              <a:spcBef>
                <a:spcPts val="100"/>
              </a:spcBef>
              <a:tabLst>
                <a:tab pos="285750" algn="l"/>
                <a:tab pos="590550" algn="l"/>
                <a:tab pos="866775" algn="l"/>
                <a:tab pos="1156970" algn="l"/>
              </a:tabLst>
            </a:pPr>
            <a:r>
              <a:rPr sz="1200" b="1" dirty="0">
                <a:latin typeface="Abadi MT Condensed Light" panose="020B0306030101010103" pitchFamily="34" charset="77"/>
                <a:cs typeface="Verdana"/>
              </a:rPr>
              <a:t>T	W	T	F	S</a:t>
            </a:r>
            <a:endParaRPr sz="1200">
              <a:latin typeface="Abadi MT Condensed Light" panose="020B0306030101010103" pitchFamily="34" charset="77"/>
              <a:cs typeface="Verdana"/>
            </a:endParaRPr>
          </a:p>
        </p:txBody>
      </p:sp>
    </p:spTree>
    <p:extLst>
      <p:ext uri="{BB962C8B-B14F-4D97-AF65-F5344CB8AC3E}">
        <p14:creationId xmlns:p14="http://schemas.microsoft.com/office/powerpoint/2010/main" val="45520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8EC9-B799-FC57-616F-8457B9D426F4}"/>
              </a:ext>
            </a:extLst>
          </p:cNvPr>
          <p:cNvSpPr>
            <a:spLocks noGrp="1"/>
          </p:cNvSpPr>
          <p:nvPr>
            <p:ph type="title"/>
          </p:nvPr>
        </p:nvSpPr>
        <p:spPr/>
        <p:txBody>
          <a:bodyPr/>
          <a:lstStyle/>
          <a:p>
            <a:r>
              <a:rPr lang="en-US" spc="-5" dirty="0">
                <a:latin typeface="Abadi MT Condensed Light" panose="020B0306030101010103" pitchFamily="34" charset="77"/>
              </a:rPr>
              <a:t>Incremental</a:t>
            </a:r>
            <a:r>
              <a:rPr lang="en-US" spc="-95" dirty="0">
                <a:latin typeface="Abadi MT Condensed Light" panose="020B0306030101010103" pitchFamily="34" charset="77"/>
              </a:rPr>
              <a:t> </a:t>
            </a:r>
            <a:r>
              <a:rPr lang="en-US" dirty="0">
                <a:latin typeface="Abadi MT Condensed Light" panose="020B0306030101010103" pitchFamily="34" charset="77"/>
              </a:rPr>
              <a:t>backup</a:t>
            </a:r>
            <a:endParaRPr lang="en-US" dirty="0"/>
          </a:p>
        </p:txBody>
      </p:sp>
      <p:pic>
        <p:nvPicPr>
          <p:cNvPr id="4" name="object 4">
            <a:extLst>
              <a:ext uri="{FF2B5EF4-FFF2-40B4-BE49-F238E27FC236}">
                <a16:creationId xmlns:a16="http://schemas.microsoft.com/office/drawing/2014/main" id="{11FDBB35-9DCA-1A77-BD41-E50B283EED1D}"/>
              </a:ext>
            </a:extLst>
          </p:cNvPr>
          <p:cNvPicPr/>
          <p:nvPr/>
        </p:nvPicPr>
        <p:blipFill>
          <a:blip r:embed="rId2" cstate="print"/>
          <a:stretch>
            <a:fillRect/>
          </a:stretch>
        </p:blipFill>
        <p:spPr>
          <a:xfrm>
            <a:off x="1524000" y="3380232"/>
            <a:ext cx="1309116" cy="486156"/>
          </a:xfrm>
          <a:prstGeom prst="rect">
            <a:avLst/>
          </a:prstGeom>
        </p:spPr>
      </p:pic>
      <p:sp>
        <p:nvSpPr>
          <p:cNvPr id="5" name="object 5">
            <a:extLst>
              <a:ext uri="{FF2B5EF4-FFF2-40B4-BE49-F238E27FC236}">
                <a16:creationId xmlns:a16="http://schemas.microsoft.com/office/drawing/2014/main" id="{ACD334B9-12EC-BBCC-1E21-36E940B2C561}"/>
              </a:ext>
            </a:extLst>
          </p:cNvPr>
          <p:cNvSpPr txBox="1"/>
          <p:nvPr/>
        </p:nvSpPr>
        <p:spPr>
          <a:xfrm>
            <a:off x="1553668" y="3437891"/>
            <a:ext cx="1134745" cy="285115"/>
          </a:xfrm>
          <a:prstGeom prst="rect">
            <a:avLst/>
          </a:prstGeom>
        </p:spPr>
        <p:txBody>
          <a:bodyPr vert="horz" wrap="square" lIns="0" tIns="13335" rIns="0" bIns="0" rtlCol="0">
            <a:spAutoFit/>
          </a:bodyPr>
          <a:lstStyle/>
          <a:p>
            <a:pPr marL="12700">
              <a:spcBef>
                <a:spcPts val="105"/>
              </a:spcBef>
            </a:pPr>
            <a:r>
              <a:rPr sz="1700" spc="-5" dirty="0">
                <a:latin typeface="Abadi MT Condensed Light" panose="020B0306030101010103" pitchFamily="34" charset="77"/>
                <a:cs typeface="Tahoma"/>
              </a:rPr>
              <a:t>Files</a:t>
            </a:r>
            <a:r>
              <a:rPr sz="1700" spc="-15" dirty="0">
                <a:latin typeface="Abadi MT Condensed Light" panose="020B0306030101010103" pitchFamily="34" charset="77"/>
                <a:cs typeface="Tahoma"/>
              </a:rPr>
              <a:t> </a:t>
            </a:r>
            <a:r>
              <a:rPr sz="1700" dirty="0">
                <a:latin typeface="Abadi MT Condensed Light" panose="020B0306030101010103" pitchFamily="34" charset="77"/>
                <a:cs typeface="Tahoma"/>
              </a:rPr>
              <a:t>1,</a:t>
            </a:r>
            <a:r>
              <a:rPr sz="1700" spc="-35" dirty="0">
                <a:latin typeface="Abadi MT Condensed Light" panose="020B0306030101010103" pitchFamily="34" charset="77"/>
                <a:cs typeface="Tahoma"/>
              </a:rPr>
              <a:t> </a:t>
            </a:r>
            <a:r>
              <a:rPr sz="1700" dirty="0">
                <a:latin typeface="Abadi MT Condensed Light" panose="020B0306030101010103" pitchFamily="34" charset="77"/>
                <a:cs typeface="Tahoma"/>
              </a:rPr>
              <a:t>2,</a:t>
            </a:r>
            <a:r>
              <a:rPr sz="1700" spc="-40" dirty="0">
                <a:latin typeface="Abadi MT Condensed Light" panose="020B0306030101010103" pitchFamily="34" charset="77"/>
                <a:cs typeface="Tahoma"/>
              </a:rPr>
              <a:t> </a:t>
            </a:r>
            <a:r>
              <a:rPr sz="1700" dirty="0">
                <a:latin typeface="Abadi MT Condensed Light" panose="020B0306030101010103" pitchFamily="34" charset="77"/>
                <a:cs typeface="Tahoma"/>
              </a:rPr>
              <a:t>3</a:t>
            </a:r>
            <a:endParaRPr sz="1700">
              <a:latin typeface="Abadi MT Condensed Light" panose="020B0306030101010103" pitchFamily="34" charset="77"/>
              <a:cs typeface="Tahoma"/>
            </a:endParaRPr>
          </a:p>
        </p:txBody>
      </p:sp>
      <p:grpSp>
        <p:nvGrpSpPr>
          <p:cNvPr id="6" name="object 6">
            <a:extLst>
              <a:ext uri="{FF2B5EF4-FFF2-40B4-BE49-F238E27FC236}">
                <a16:creationId xmlns:a16="http://schemas.microsoft.com/office/drawing/2014/main" id="{612A107D-CC38-2A08-CC3E-245C70B142AC}"/>
              </a:ext>
            </a:extLst>
          </p:cNvPr>
          <p:cNvGrpSpPr/>
          <p:nvPr/>
        </p:nvGrpSpPr>
        <p:grpSpPr>
          <a:xfrm>
            <a:off x="1574038" y="2183893"/>
            <a:ext cx="1436370" cy="1250315"/>
            <a:chOff x="50038" y="2183892"/>
            <a:chExt cx="1436370" cy="1250315"/>
          </a:xfrm>
        </p:grpSpPr>
        <p:sp>
          <p:nvSpPr>
            <p:cNvPr id="7" name="object 7">
              <a:extLst>
                <a:ext uri="{FF2B5EF4-FFF2-40B4-BE49-F238E27FC236}">
                  <a16:creationId xmlns:a16="http://schemas.microsoft.com/office/drawing/2014/main" id="{C4B62B46-4B36-57CB-7F8D-D01C34CB0653}"/>
                </a:ext>
              </a:extLst>
            </p:cNvPr>
            <p:cNvSpPr/>
            <p:nvPr/>
          </p:nvSpPr>
          <p:spPr>
            <a:xfrm>
              <a:off x="376428" y="2647188"/>
              <a:ext cx="1103630" cy="553720"/>
            </a:xfrm>
            <a:custGeom>
              <a:avLst/>
              <a:gdLst/>
              <a:ahLst/>
              <a:cxnLst/>
              <a:rect l="l" t="t" r="r" b="b"/>
              <a:pathLst>
                <a:path w="1103630" h="553719">
                  <a:moveTo>
                    <a:pt x="1103376" y="0"/>
                  </a:moveTo>
                  <a:lnTo>
                    <a:pt x="0" y="0"/>
                  </a:lnTo>
                  <a:lnTo>
                    <a:pt x="0" y="523748"/>
                  </a:lnTo>
                  <a:lnTo>
                    <a:pt x="63625" y="534174"/>
                  </a:lnTo>
                  <a:lnTo>
                    <a:pt x="122377" y="542189"/>
                  </a:lnTo>
                  <a:lnTo>
                    <a:pt x="176681" y="547961"/>
                  </a:lnTo>
                  <a:lnTo>
                    <a:pt x="226960" y="551659"/>
                  </a:lnTo>
                  <a:lnTo>
                    <a:pt x="273637" y="553452"/>
                  </a:lnTo>
                  <a:lnTo>
                    <a:pt x="317136" y="553510"/>
                  </a:lnTo>
                  <a:lnTo>
                    <a:pt x="357882" y="552001"/>
                  </a:lnTo>
                  <a:lnTo>
                    <a:pt x="396297" y="549095"/>
                  </a:lnTo>
                  <a:lnTo>
                    <a:pt x="467831" y="539766"/>
                  </a:lnTo>
                  <a:lnTo>
                    <a:pt x="535128" y="526876"/>
                  </a:lnTo>
                  <a:lnTo>
                    <a:pt x="670570" y="495823"/>
                  </a:lnTo>
                  <a:lnTo>
                    <a:pt x="707078" y="487948"/>
                  </a:lnTo>
                  <a:lnTo>
                    <a:pt x="745493" y="480366"/>
                  </a:lnTo>
                  <a:lnTo>
                    <a:pt x="786239" y="473246"/>
                  </a:lnTo>
                  <a:lnTo>
                    <a:pt x="829738" y="466758"/>
                  </a:lnTo>
                  <a:lnTo>
                    <a:pt x="876415" y="461070"/>
                  </a:lnTo>
                  <a:lnTo>
                    <a:pt x="926694" y="456352"/>
                  </a:lnTo>
                  <a:lnTo>
                    <a:pt x="980998" y="452773"/>
                  </a:lnTo>
                  <a:lnTo>
                    <a:pt x="1039750" y="450501"/>
                  </a:lnTo>
                  <a:lnTo>
                    <a:pt x="1103376" y="449707"/>
                  </a:lnTo>
                  <a:lnTo>
                    <a:pt x="1103376" y="0"/>
                  </a:lnTo>
                  <a:close/>
                </a:path>
              </a:pathLst>
            </a:custGeom>
            <a:solidFill>
              <a:srgbClr val="C0C0C0"/>
            </a:solidFill>
          </p:spPr>
          <p:txBody>
            <a:bodyPr wrap="square" lIns="0" tIns="0" rIns="0" bIns="0" rtlCol="0"/>
            <a:lstStyle/>
            <a:p>
              <a:endParaRPr>
                <a:latin typeface="Abadi MT Condensed Light" panose="020B0306030101010103" pitchFamily="34" charset="77"/>
              </a:endParaRPr>
            </a:p>
          </p:txBody>
        </p:sp>
        <p:sp>
          <p:nvSpPr>
            <p:cNvPr id="8" name="object 8">
              <a:extLst>
                <a:ext uri="{FF2B5EF4-FFF2-40B4-BE49-F238E27FC236}">
                  <a16:creationId xmlns:a16="http://schemas.microsoft.com/office/drawing/2014/main" id="{A2E31882-9968-0584-4305-C0EFAE2D296F}"/>
                </a:ext>
              </a:extLst>
            </p:cNvPr>
            <p:cNvSpPr/>
            <p:nvPr/>
          </p:nvSpPr>
          <p:spPr>
            <a:xfrm>
              <a:off x="376428" y="2647188"/>
              <a:ext cx="1103630" cy="553720"/>
            </a:xfrm>
            <a:custGeom>
              <a:avLst/>
              <a:gdLst/>
              <a:ahLst/>
              <a:cxnLst/>
              <a:rect l="l" t="t" r="r" b="b"/>
              <a:pathLst>
                <a:path w="1103630" h="553719">
                  <a:moveTo>
                    <a:pt x="0" y="0"/>
                  </a:moveTo>
                  <a:lnTo>
                    <a:pt x="1103376" y="0"/>
                  </a:lnTo>
                  <a:lnTo>
                    <a:pt x="1103376" y="449707"/>
                  </a:lnTo>
                  <a:lnTo>
                    <a:pt x="1039750" y="450501"/>
                  </a:lnTo>
                  <a:lnTo>
                    <a:pt x="980998" y="452773"/>
                  </a:lnTo>
                  <a:lnTo>
                    <a:pt x="926694" y="456352"/>
                  </a:lnTo>
                  <a:lnTo>
                    <a:pt x="876415" y="461070"/>
                  </a:lnTo>
                  <a:lnTo>
                    <a:pt x="829738" y="466758"/>
                  </a:lnTo>
                  <a:lnTo>
                    <a:pt x="786239" y="473246"/>
                  </a:lnTo>
                  <a:lnTo>
                    <a:pt x="745493" y="480366"/>
                  </a:lnTo>
                  <a:lnTo>
                    <a:pt x="707078" y="487948"/>
                  </a:lnTo>
                  <a:lnTo>
                    <a:pt x="635544" y="503823"/>
                  </a:lnTo>
                  <a:lnTo>
                    <a:pt x="601578" y="511777"/>
                  </a:lnTo>
                  <a:lnTo>
                    <a:pt x="568247" y="519518"/>
                  </a:lnTo>
                  <a:lnTo>
                    <a:pt x="501797" y="533681"/>
                  </a:lnTo>
                  <a:lnTo>
                    <a:pt x="432805" y="544960"/>
                  </a:lnTo>
                  <a:lnTo>
                    <a:pt x="357882" y="552001"/>
                  </a:lnTo>
                  <a:lnTo>
                    <a:pt x="317136" y="553510"/>
                  </a:lnTo>
                  <a:lnTo>
                    <a:pt x="273637" y="553452"/>
                  </a:lnTo>
                  <a:lnTo>
                    <a:pt x="226960" y="551659"/>
                  </a:lnTo>
                  <a:lnTo>
                    <a:pt x="176681" y="547961"/>
                  </a:lnTo>
                  <a:lnTo>
                    <a:pt x="122377" y="542189"/>
                  </a:lnTo>
                  <a:lnTo>
                    <a:pt x="63625" y="534174"/>
                  </a:lnTo>
                  <a:lnTo>
                    <a:pt x="0" y="523748"/>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9" name="object 9">
              <a:extLst>
                <a:ext uri="{FF2B5EF4-FFF2-40B4-BE49-F238E27FC236}">
                  <a16:creationId xmlns:a16="http://schemas.microsoft.com/office/drawing/2014/main" id="{FC176C86-4F57-A7DC-C01F-02ED9E3AFE36}"/>
                </a:ext>
              </a:extLst>
            </p:cNvPr>
            <p:cNvPicPr/>
            <p:nvPr/>
          </p:nvPicPr>
          <p:blipFill>
            <a:blip r:embed="rId3" cstate="print"/>
            <a:stretch>
              <a:fillRect/>
            </a:stretch>
          </p:blipFill>
          <p:spPr>
            <a:xfrm>
              <a:off x="236219" y="2726436"/>
              <a:ext cx="1118616" cy="568451"/>
            </a:xfrm>
            <a:prstGeom prst="rect">
              <a:avLst/>
            </a:prstGeom>
          </p:spPr>
        </p:pic>
        <p:sp>
          <p:nvSpPr>
            <p:cNvPr id="10" name="object 10">
              <a:extLst>
                <a:ext uri="{FF2B5EF4-FFF2-40B4-BE49-F238E27FC236}">
                  <a16:creationId xmlns:a16="http://schemas.microsoft.com/office/drawing/2014/main" id="{3474933D-E1D4-BCAD-9386-27506081855A}"/>
                </a:ext>
              </a:extLst>
            </p:cNvPr>
            <p:cNvSpPr/>
            <p:nvPr/>
          </p:nvSpPr>
          <p:spPr>
            <a:xfrm>
              <a:off x="217932" y="2759964"/>
              <a:ext cx="1103630" cy="552450"/>
            </a:xfrm>
            <a:custGeom>
              <a:avLst/>
              <a:gdLst/>
              <a:ahLst/>
              <a:cxnLst/>
              <a:rect l="l" t="t" r="r" b="b"/>
              <a:pathLst>
                <a:path w="1103630" h="552450">
                  <a:moveTo>
                    <a:pt x="1103376" y="0"/>
                  </a:moveTo>
                  <a:lnTo>
                    <a:pt x="0" y="0"/>
                  </a:lnTo>
                  <a:lnTo>
                    <a:pt x="0" y="522350"/>
                  </a:lnTo>
                  <a:lnTo>
                    <a:pt x="63625" y="532736"/>
                  </a:lnTo>
                  <a:lnTo>
                    <a:pt x="122377" y="540719"/>
                  </a:lnTo>
                  <a:lnTo>
                    <a:pt x="176681" y="546468"/>
                  </a:lnTo>
                  <a:lnTo>
                    <a:pt x="226960" y="550150"/>
                  </a:lnTo>
                  <a:lnTo>
                    <a:pt x="273637" y="551935"/>
                  </a:lnTo>
                  <a:lnTo>
                    <a:pt x="317136" y="551991"/>
                  </a:lnTo>
                  <a:lnTo>
                    <a:pt x="357882" y="550487"/>
                  </a:lnTo>
                  <a:lnTo>
                    <a:pt x="396297" y="547590"/>
                  </a:lnTo>
                  <a:lnTo>
                    <a:pt x="467831" y="538294"/>
                  </a:lnTo>
                  <a:lnTo>
                    <a:pt x="535128" y="525450"/>
                  </a:lnTo>
                  <a:lnTo>
                    <a:pt x="670570" y="494510"/>
                  </a:lnTo>
                  <a:lnTo>
                    <a:pt x="707078" y="486664"/>
                  </a:lnTo>
                  <a:lnTo>
                    <a:pt x="745493" y="479110"/>
                  </a:lnTo>
                  <a:lnTo>
                    <a:pt x="786239" y="472016"/>
                  </a:lnTo>
                  <a:lnTo>
                    <a:pt x="829738" y="465552"/>
                  </a:lnTo>
                  <a:lnTo>
                    <a:pt x="876415" y="459885"/>
                  </a:lnTo>
                  <a:lnTo>
                    <a:pt x="926694" y="455185"/>
                  </a:lnTo>
                  <a:lnTo>
                    <a:pt x="980998" y="451619"/>
                  </a:lnTo>
                  <a:lnTo>
                    <a:pt x="1039750" y="449355"/>
                  </a:lnTo>
                  <a:lnTo>
                    <a:pt x="1103376" y="448563"/>
                  </a:lnTo>
                  <a:lnTo>
                    <a:pt x="1103376" y="0"/>
                  </a:lnTo>
                  <a:close/>
                </a:path>
              </a:pathLst>
            </a:custGeom>
            <a:solidFill>
              <a:srgbClr val="DDDDDD"/>
            </a:solidFill>
          </p:spPr>
          <p:txBody>
            <a:bodyPr wrap="square" lIns="0" tIns="0" rIns="0" bIns="0" rtlCol="0"/>
            <a:lstStyle/>
            <a:p>
              <a:endParaRPr>
                <a:latin typeface="Abadi MT Condensed Light" panose="020B0306030101010103" pitchFamily="34" charset="77"/>
              </a:endParaRPr>
            </a:p>
          </p:txBody>
        </p:sp>
        <p:sp>
          <p:nvSpPr>
            <p:cNvPr id="11" name="object 11">
              <a:extLst>
                <a:ext uri="{FF2B5EF4-FFF2-40B4-BE49-F238E27FC236}">
                  <a16:creationId xmlns:a16="http://schemas.microsoft.com/office/drawing/2014/main" id="{6827CEE1-43D5-1B63-431A-DEA67E1F968D}"/>
                </a:ext>
              </a:extLst>
            </p:cNvPr>
            <p:cNvSpPr/>
            <p:nvPr/>
          </p:nvSpPr>
          <p:spPr>
            <a:xfrm>
              <a:off x="217932" y="2759964"/>
              <a:ext cx="1103630" cy="552450"/>
            </a:xfrm>
            <a:custGeom>
              <a:avLst/>
              <a:gdLst/>
              <a:ahLst/>
              <a:cxnLst/>
              <a:rect l="l" t="t" r="r" b="b"/>
              <a:pathLst>
                <a:path w="1103630" h="552450">
                  <a:moveTo>
                    <a:pt x="0" y="0"/>
                  </a:moveTo>
                  <a:lnTo>
                    <a:pt x="1103376" y="0"/>
                  </a:lnTo>
                  <a:lnTo>
                    <a:pt x="1103376" y="448563"/>
                  </a:lnTo>
                  <a:lnTo>
                    <a:pt x="1039750" y="449355"/>
                  </a:lnTo>
                  <a:lnTo>
                    <a:pt x="980998" y="451619"/>
                  </a:lnTo>
                  <a:lnTo>
                    <a:pt x="926694" y="455185"/>
                  </a:lnTo>
                  <a:lnTo>
                    <a:pt x="876415" y="459885"/>
                  </a:lnTo>
                  <a:lnTo>
                    <a:pt x="829738" y="465552"/>
                  </a:lnTo>
                  <a:lnTo>
                    <a:pt x="786239" y="472016"/>
                  </a:lnTo>
                  <a:lnTo>
                    <a:pt x="745493" y="479110"/>
                  </a:lnTo>
                  <a:lnTo>
                    <a:pt x="707078" y="486664"/>
                  </a:lnTo>
                  <a:lnTo>
                    <a:pt x="635544" y="502481"/>
                  </a:lnTo>
                  <a:lnTo>
                    <a:pt x="601578" y="510406"/>
                  </a:lnTo>
                  <a:lnTo>
                    <a:pt x="568247" y="518119"/>
                  </a:lnTo>
                  <a:lnTo>
                    <a:pt x="501797" y="532231"/>
                  </a:lnTo>
                  <a:lnTo>
                    <a:pt x="432805" y="543469"/>
                  </a:lnTo>
                  <a:lnTo>
                    <a:pt x="357882" y="550487"/>
                  </a:lnTo>
                  <a:lnTo>
                    <a:pt x="317136" y="551991"/>
                  </a:lnTo>
                  <a:lnTo>
                    <a:pt x="273637" y="551935"/>
                  </a:lnTo>
                  <a:lnTo>
                    <a:pt x="226960" y="550150"/>
                  </a:lnTo>
                  <a:lnTo>
                    <a:pt x="176681" y="546468"/>
                  </a:lnTo>
                  <a:lnTo>
                    <a:pt x="122377" y="540719"/>
                  </a:lnTo>
                  <a:lnTo>
                    <a:pt x="63625" y="532736"/>
                  </a:lnTo>
                  <a:lnTo>
                    <a:pt x="0" y="522350"/>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12" name="object 12">
              <a:extLst>
                <a:ext uri="{FF2B5EF4-FFF2-40B4-BE49-F238E27FC236}">
                  <a16:creationId xmlns:a16="http://schemas.microsoft.com/office/drawing/2014/main" id="{432804E1-7C51-0360-3408-E873C3D7E27A}"/>
                </a:ext>
              </a:extLst>
            </p:cNvPr>
            <p:cNvPicPr/>
            <p:nvPr/>
          </p:nvPicPr>
          <p:blipFill>
            <a:blip r:embed="rId3" cstate="print"/>
            <a:stretch>
              <a:fillRect/>
            </a:stretch>
          </p:blipFill>
          <p:spPr>
            <a:xfrm>
              <a:off x="74676" y="2840736"/>
              <a:ext cx="1118616" cy="569976"/>
            </a:xfrm>
            <a:prstGeom prst="rect">
              <a:avLst/>
            </a:prstGeom>
          </p:spPr>
        </p:pic>
        <p:sp>
          <p:nvSpPr>
            <p:cNvPr id="13" name="object 13">
              <a:extLst>
                <a:ext uri="{FF2B5EF4-FFF2-40B4-BE49-F238E27FC236}">
                  <a16:creationId xmlns:a16="http://schemas.microsoft.com/office/drawing/2014/main" id="{D4ACB726-76AB-0A09-9FD9-682548DAF00A}"/>
                </a:ext>
              </a:extLst>
            </p:cNvPr>
            <p:cNvSpPr/>
            <p:nvPr/>
          </p:nvSpPr>
          <p:spPr>
            <a:xfrm>
              <a:off x="56388" y="2874264"/>
              <a:ext cx="1103630" cy="553720"/>
            </a:xfrm>
            <a:custGeom>
              <a:avLst/>
              <a:gdLst/>
              <a:ahLst/>
              <a:cxnLst/>
              <a:rect l="l" t="t" r="r" b="b"/>
              <a:pathLst>
                <a:path w="1103630" h="553720">
                  <a:moveTo>
                    <a:pt x="1103376" y="0"/>
                  </a:moveTo>
                  <a:lnTo>
                    <a:pt x="0" y="0"/>
                  </a:lnTo>
                  <a:lnTo>
                    <a:pt x="0" y="523748"/>
                  </a:lnTo>
                  <a:lnTo>
                    <a:pt x="63625" y="534174"/>
                  </a:lnTo>
                  <a:lnTo>
                    <a:pt x="122377" y="542189"/>
                  </a:lnTo>
                  <a:lnTo>
                    <a:pt x="176681" y="547961"/>
                  </a:lnTo>
                  <a:lnTo>
                    <a:pt x="226960" y="551659"/>
                  </a:lnTo>
                  <a:lnTo>
                    <a:pt x="273637" y="553452"/>
                  </a:lnTo>
                  <a:lnTo>
                    <a:pt x="317136" y="553510"/>
                  </a:lnTo>
                  <a:lnTo>
                    <a:pt x="357882" y="552001"/>
                  </a:lnTo>
                  <a:lnTo>
                    <a:pt x="396297" y="549095"/>
                  </a:lnTo>
                  <a:lnTo>
                    <a:pt x="467831" y="539766"/>
                  </a:lnTo>
                  <a:lnTo>
                    <a:pt x="535128" y="526876"/>
                  </a:lnTo>
                  <a:lnTo>
                    <a:pt x="670570" y="495823"/>
                  </a:lnTo>
                  <a:lnTo>
                    <a:pt x="707078" y="487948"/>
                  </a:lnTo>
                  <a:lnTo>
                    <a:pt x="745493" y="480366"/>
                  </a:lnTo>
                  <a:lnTo>
                    <a:pt x="786239" y="473246"/>
                  </a:lnTo>
                  <a:lnTo>
                    <a:pt x="829738" y="466758"/>
                  </a:lnTo>
                  <a:lnTo>
                    <a:pt x="876415" y="461070"/>
                  </a:lnTo>
                  <a:lnTo>
                    <a:pt x="926694" y="456352"/>
                  </a:lnTo>
                  <a:lnTo>
                    <a:pt x="980998" y="452773"/>
                  </a:lnTo>
                  <a:lnTo>
                    <a:pt x="1039750" y="450501"/>
                  </a:lnTo>
                  <a:lnTo>
                    <a:pt x="1103376" y="449707"/>
                  </a:lnTo>
                  <a:lnTo>
                    <a:pt x="1103376" y="0"/>
                  </a:lnTo>
                  <a:close/>
                </a:path>
              </a:pathLst>
            </a:custGeom>
            <a:solidFill>
              <a:srgbClr val="EAEAEA"/>
            </a:solidFill>
          </p:spPr>
          <p:txBody>
            <a:bodyPr wrap="square" lIns="0" tIns="0" rIns="0" bIns="0" rtlCol="0"/>
            <a:lstStyle/>
            <a:p>
              <a:endParaRPr>
                <a:latin typeface="Abadi MT Condensed Light" panose="020B0306030101010103" pitchFamily="34" charset="77"/>
              </a:endParaRPr>
            </a:p>
          </p:txBody>
        </p:sp>
        <p:sp>
          <p:nvSpPr>
            <p:cNvPr id="14" name="object 14">
              <a:extLst>
                <a:ext uri="{FF2B5EF4-FFF2-40B4-BE49-F238E27FC236}">
                  <a16:creationId xmlns:a16="http://schemas.microsoft.com/office/drawing/2014/main" id="{87912D0B-9F2A-B10D-F1D8-CC573DCA8CD6}"/>
                </a:ext>
              </a:extLst>
            </p:cNvPr>
            <p:cNvSpPr/>
            <p:nvPr/>
          </p:nvSpPr>
          <p:spPr>
            <a:xfrm>
              <a:off x="56388" y="2874264"/>
              <a:ext cx="1103630" cy="553720"/>
            </a:xfrm>
            <a:custGeom>
              <a:avLst/>
              <a:gdLst/>
              <a:ahLst/>
              <a:cxnLst/>
              <a:rect l="l" t="t" r="r" b="b"/>
              <a:pathLst>
                <a:path w="1103630" h="553720">
                  <a:moveTo>
                    <a:pt x="0" y="0"/>
                  </a:moveTo>
                  <a:lnTo>
                    <a:pt x="1103376" y="0"/>
                  </a:lnTo>
                  <a:lnTo>
                    <a:pt x="1103376" y="449707"/>
                  </a:lnTo>
                  <a:lnTo>
                    <a:pt x="1039750" y="450501"/>
                  </a:lnTo>
                  <a:lnTo>
                    <a:pt x="980998" y="452773"/>
                  </a:lnTo>
                  <a:lnTo>
                    <a:pt x="926694" y="456352"/>
                  </a:lnTo>
                  <a:lnTo>
                    <a:pt x="876415" y="461070"/>
                  </a:lnTo>
                  <a:lnTo>
                    <a:pt x="829738" y="466758"/>
                  </a:lnTo>
                  <a:lnTo>
                    <a:pt x="786239" y="473246"/>
                  </a:lnTo>
                  <a:lnTo>
                    <a:pt x="745493" y="480366"/>
                  </a:lnTo>
                  <a:lnTo>
                    <a:pt x="707078" y="487948"/>
                  </a:lnTo>
                  <a:lnTo>
                    <a:pt x="635544" y="503823"/>
                  </a:lnTo>
                  <a:lnTo>
                    <a:pt x="601578" y="511777"/>
                  </a:lnTo>
                  <a:lnTo>
                    <a:pt x="568247" y="519518"/>
                  </a:lnTo>
                  <a:lnTo>
                    <a:pt x="501797" y="533681"/>
                  </a:lnTo>
                  <a:lnTo>
                    <a:pt x="432805" y="544960"/>
                  </a:lnTo>
                  <a:lnTo>
                    <a:pt x="357882" y="552001"/>
                  </a:lnTo>
                  <a:lnTo>
                    <a:pt x="317136" y="553510"/>
                  </a:lnTo>
                  <a:lnTo>
                    <a:pt x="273637" y="553452"/>
                  </a:lnTo>
                  <a:lnTo>
                    <a:pt x="226960" y="551659"/>
                  </a:lnTo>
                  <a:lnTo>
                    <a:pt x="176681" y="547961"/>
                  </a:lnTo>
                  <a:lnTo>
                    <a:pt x="122377" y="542189"/>
                  </a:lnTo>
                  <a:lnTo>
                    <a:pt x="63625" y="534174"/>
                  </a:lnTo>
                  <a:lnTo>
                    <a:pt x="0" y="523748"/>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15" name="object 15">
              <a:extLst>
                <a:ext uri="{FF2B5EF4-FFF2-40B4-BE49-F238E27FC236}">
                  <a16:creationId xmlns:a16="http://schemas.microsoft.com/office/drawing/2014/main" id="{60E65E32-6BD5-A614-BA41-18416862222A}"/>
                </a:ext>
              </a:extLst>
            </p:cNvPr>
            <p:cNvPicPr/>
            <p:nvPr/>
          </p:nvPicPr>
          <p:blipFill>
            <a:blip r:embed="rId4" cstate="print"/>
            <a:stretch>
              <a:fillRect/>
            </a:stretch>
          </p:blipFill>
          <p:spPr>
            <a:xfrm>
              <a:off x="176783" y="2183892"/>
              <a:ext cx="1211580" cy="513588"/>
            </a:xfrm>
            <a:prstGeom prst="rect">
              <a:avLst/>
            </a:prstGeom>
          </p:spPr>
        </p:pic>
      </p:grpSp>
      <p:sp>
        <p:nvSpPr>
          <p:cNvPr id="16" name="object 16">
            <a:extLst>
              <a:ext uri="{FF2B5EF4-FFF2-40B4-BE49-F238E27FC236}">
                <a16:creationId xmlns:a16="http://schemas.microsoft.com/office/drawing/2014/main" id="{273FD084-7EAA-CD5B-252A-22CF3AE60472}"/>
              </a:ext>
            </a:extLst>
          </p:cNvPr>
          <p:cNvSpPr txBox="1"/>
          <p:nvPr/>
        </p:nvSpPr>
        <p:spPr>
          <a:xfrm>
            <a:off x="1831340" y="2244978"/>
            <a:ext cx="929640" cy="299720"/>
          </a:xfrm>
          <a:prstGeom prst="rect">
            <a:avLst/>
          </a:prstGeom>
        </p:spPr>
        <p:txBody>
          <a:bodyPr vert="horz" wrap="square" lIns="0" tIns="12700" rIns="0" bIns="0" rtlCol="0">
            <a:spAutoFit/>
          </a:bodyPr>
          <a:lstStyle/>
          <a:p>
            <a:pPr marL="12700">
              <a:spcBef>
                <a:spcPts val="100"/>
              </a:spcBef>
            </a:pPr>
            <a:r>
              <a:rPr b="1" spc="-5" dirty="0">
                <a:latin typeface="Abadi MT Condensed Light" panose="020B0306030101010103" pitchFamily="34" charset="77"/>
                <a:cs typeface="Tahoma"/>
              </a:rPr>
              <a:t>M</a:t>
            </a:r>
            <a:r>
              <a:rPr b="1" dirty="0">
                <a:latin typeface="Abadi MT Condensed Light" panose="020B0306030101010103" pitchFamily="34" charset="77"/>
                <a:cs typeface="Tahoma"/>
              </a:rPr>
              <a:t>o</a:t>
            </a:r>
            <a:r>
              <a:rPr b="1" spc="-5" dirty="0">
                <a:latin typeface="Abadi MT Condensed Light" panose="020B0306030101010103" pitchFamily="34" charset="77"/>
                <a:cs typeface="Tahoma"/>
              </a:rPr>
              <a:t>nday</a:t>
            </a:r>
            <a:endParaRPr>
              <a:latin typeface="Abadi MT Condensed Light" panose="020B0306030101010103" pitchFamily="34" charset="77"/>
              <a:cs typeface="Tahoma"/>
            </a:endParaRPr>
          </a:p>
        </p:txBody>
      </p:sp>
      <p:pic>
        <p:nvPicPr>
          <p:cNvPr id="17" name="object 17">
            <a:extLst>
              <a:ext uri="{FF2B5EF4-FFF2-40B4-BE49-F238E27FC236}">
                <a16:creationId xmlns:a16="http://schemas.microsoft.com/office/drawing/2014/main" id="{F30F32EB-CDA5-F4DD-26DE-D91EF29E4F11}"/>
              </a:ext>
            </a:extLst>
          </p:cNvPr>
          <p:cNvPicPr/>
          <p:nvPr/>
        </p:nvPicPr>
        <p:blipFill>
          <a:blip r:embed="rId5" cstate="print"/>
          <a:stretch>
            <a:fillRect/>
          </a:stretch>
        </p:blipFill>
        <p:spPr>
          <a:xfrm>
            <a:off x="1563623" y="3796284"/>
            <a:ext cx="1431036" cy="821436"/>
          </a:xfrm>
          <a:prstGeom prst="rect">
            <a:avLst/>
          </a:prstGeom>
        </p:spPr>
      </p:pic>
      <p:sp>
        <p:nvSpPr>
          <p:cNvPr id="18" name="object 19">
            <a:extLst>
              <a:ext uri="{FF2B5EF4-FFF2-40B4-BE49-F238E27FC236}">
                <a16:creationId xmlns:a16="http://schemas.microsoft.com/office/drawing/2014/main" id="{E7447D41-7450-21F1-0B4C-FFDD3C113D39}"/>
              </a:ext>
            </a:extLst>
          </p:cNvPr>
          <p:cNvSpPr/>
          <p:nvPr/>
        </p:nvSpPr>
        <p:spPr>
          <a:xfrm>
            <a:off x="3201161" y="2369058"/>
            <a:ext cx="0" cy="2174875"/>
          </a:xfrm>
          <a:custGeom>
            <a:avLst/>
            <a:gdLst/>
            <a:ahLst/>
            <a:cxnLst/>
            <a:rect l="l" t="t" r="r" b="b"/>
            <a:pathLst>
              <a:path h="2174875">
                <a:moveTo>
                  <a:pt x="0" y="2174747"/>
                </a:moveTo>
                <a:lnTo>
                  <a:pt x="0" y="0"/>
                </a:lnTo>
              </a:path>
            </a:pathLst>
          </a:custGeom>
          <a:ln w="28956">
            <a:solidFill>
              <a:srgbClr val="777777"/>
            </a:solidFill>
            <a:prstDash val="dot"/>
          </a:ln>
        </p:spPr>
        <p:txBody>
          <a:bodyPr wrap="square" lIns="0" tIns="0" rIns="0" bIns="0" rtlCol="0"/>
          <a:lstStyle/>
          <a:p>
            <a:endParaRPr>
              <a:latin typeface="Abadi MT Condensed Light" panose="020B0306030101010103" pitchFamily="34" charset="77"/>
            </a:endParaRPr>
          </a:p>
        </p:txBody>
      </p:sp>
      <p:pic>
        <p:nvPicPr>
          <p:cNvPr id="19" name="object 21">
            <a:extLst>
              <a:ext uri="{FF2B5EF4-FFF2-40B4-BE49-F238E27FC236}">
                <a16:creationId xmlns:a16="http://schemas.microsoft.com/office/drawing/2014/main" id="{99CB66FD-417A-AA12-5E61-4E9B3D18DFAB}"/>
              </a:ext>
            </a:extLst>
          </p:cNvPr>
          <p:cNvPicPr/>
          <p:nvPr/>
        </p:nvPicPr>
        <p:blipFill>
          <a:blip r:embed="rId6" cstate="print"/>
          <a:stretch>
            <a:fillRect/>
          </a:stretch>
        </p:blipFill>
        <p:spPr>
          <a:xfrm>
            <a:off x="3471672" y="3924300"/>
            <a:ext cx="1252727" cy="597407"/>
          </a:xfrm>
          <a:prstGeom prst="rect">
            <a:avLst/>
          </a:prstGeom>
        </p:spPr>
      </p:pic>
      <p:grpSp>
        <p:nvGrpSpPr>
          <p:cNvPr id="20" name="object 24">
            <a:extLst>
              <a:ext uri="{FF2B5EF4-FFF2-40B4-BE49-F238E27FC236}">
                <a16:creationId xmlns:a16="http://schemas.microsoft.com/office/drawing/2014/main" id="{F5F6AA94-9D1C-58F3-EF36-FBE9193C5C1F}"/>
              </a:ext>
            </a:extLst>
          </p:cNvPr>
          <p:cNvGrpSpPr/>
          <p:nvPr/>
        </p:nvGrpSpPr>
        <p:grpSpPr>
          <a:xfrm>
            <a:off x="3480817" y="2260092"/>
            <a:ext cx="1259205" cy="1106170"/>
            <a:chOff x="1956816" y="2260092"/>
            <a:chExt cx="1259205" cy="1106170"/>
          </a:xfrm>
        </p:grpSpPr>
        <p:pic>
          <p:nvPicPr>
            <p:cNvPr id="21" name="object 25">
              <a:extLst>
                <a:ext uri="{FF2B5EF4-FFF2-40B4-BE49-F238E27FC236}">
                  <a16:creationId xmlns:a16="http://schemas.microsoft.com/office/drawing/2014/main" id="{30ABAA8D-EFD1-020F-886F-1C807F5BF65E}"/>
                </a:ext>
              </a:extLst>
            </p:cNvPr>
            <p:cNvPicPr/>
            <p:nvPr/>
          </p:nvPicPr>
          <p:blipFill>
            <a:blip r:embed="rId7" cstate="print"/>
            <a:stretch>
              <a:fillRect/>
            </a:stretch>
          </p:blipFill>
          <p:spPr>
            <a:xfrm>
              <a:off x="2100072" y="2787396"/>
              <a:ext cx="1001268" cy="554736"/>
            </a:xfrm>
            <a:prstGeom prst="rect">
              <a:avLst/>
            </a:prstGeom>
          </p:spPr>
        </p:pic>
        <p:sp>
          <p:nvSpPr>
            <p:cNvPr id="22" name="object 26">
              <a:extLst>
                <a:ext uri="{FF2B5EF4-FFF2-40B4-BE49-F238E27FC236}">
                  <a16:creationId xmlns:a16="http://schemas.microsoft.com/office/drawing/2014/main" id="{67A21350-2147-0A7F-0BA3-C9D8F802CE6E}"/>
                </a:ext>
              </a:extLst>
            </p:cNvPr>
            <p:cNvSpPr/>
            <p:nvPr/>
          </p:nvSpPr>
          <p:spPr>
            <a:xfrm>
              <a:off x="2081784" y="2820924"/>
              <a:ext cx="986155" cy="539115"/>
            </a:xfrm>
            <a:custGeom>
              <a:avLst/>
              <a:gdLst/>
              <a:ahLst/>
              <a:cxnLst/>
              <a:rect l="l" t="t" r="r" b="b"/>
              <a:pathLst>
                <a:path w="986155" h="539114">
                  <a:moveTo>
                    <a:pt x="986028" y="0"/>
                  </a:moveTo>
                  <a:lnTo>
                    <a:pt x="0" y="0"/>
                  </a:lnTo>
                  <a:lnTo>
                    <a:pt x="0" y="509524"/>
                  </a:lnTo>
                  <a:lnTo>
                    <a:pt x="61591" y="520433"/>
                  </a:lnTo>
                  <a:lnTo>
                    <a:pt x="118076" y="528589"/>
                  </a:lnTo>
                  <a:lnTo>
                    <a:pt x="169943" y="534200"/>
                  </a:lnTo>
                  <a:lnTo>
                    <a:pt x="217676" y="537480"/>
                  </a:lnTo>
                  <a:lnTo>
                    <a:pt x="261763" y="538638"/>
                  </a:lnTo>
                  <a:lnTo>
                    <a:pt x="302688" y="537886"/>
                  </a:lnTo>
                  <a:lnTo>
                    <a:pt x="340940" y="535435"/>
                  </a:lnTo>
                  <a:lnTo>
                    <a:pt x="411365" y="526282"/>
                  </a:lnTo>
                  <a:lnTo>
                    <a:pt x="476927" y="512869"/>
                  </a:lnTo>
                  <a:lnTo>
                    <a:pt x="574662" y="488454"/>
                  </a:lnTo>
                  <a:lnTo>
                    <a:pt x="609024" y="480016"/>
                  </a:lnTo>
                  <a:lnTo>
                    <a:pt x="683339" y="463956"/>
                  </a:lnTo>
                  <a:lnTo>
                    <a:pt x="724264" y="456756"/>
                  </a:lnTo>
                  <a:lnTo>
                    <a:pt x="768351" y="450392"/>
                  </a:lnTo>
                  <a:lnTo>
                    <a:pt x="816084" y="445075"/>
                  </a:lnTo>
                  <a:lnTo>
                    <a:pt x="867951" y="441016"/>
                  </a:lnTo>
                  <a:lnTo>
                    <a:pt x="924436" y="438425"/>
                  </a:lnTo>
                  <a:lnTo>
                    <a:pt x="986028" y="437514"/>
                  </a:lnTo>
                  <a:lnTo>
                    <a:pt x="986028" y="0"/>
                  </a:lnTo>
                  <a:close/>
                </a:path>
              </a:pathLst>
            </a:custGeom>
            <a:solidFill>
              <a:srgbClr val="DDDDDD"/>
            </a:solidFill>
          </p:spPr>
          <p:txBody>
            <a:bodyPr wrap="square" lIns="0" tIns="0" rIns="0" bIns="0" rtlCol="0"/>
            <a:lstStyle/>
            <a:p>
              <a:endParaRPr>
                <a:latin typeface="Abadi MT Condensed Light" panose="020B0306030101010103" pitchFamily="34" charset="77"/>
              </a:endParaRPr>
            </a:p>
          </p:txBody>
        </p:sp>
        <p:sp>
          <p:nvSpPr>
            <p:cNvPr id="23" name="object 27">
              <a:extLst>
                <a:ext uri="{FF2B5EF4-FFF2-40B4-BE49-F238E27FC236}">
                  <a16:creationId xmlns:a16="http://schemas.microsoft.com/office/drawing/2014/main" id="{913BBA38-25EB-DE4D-F0A6-3E8AA7E7F66B}"/>
                </a:ext>
              </a:extLst>
            </p:cNvPr>
            <p:cNvSpPr/>
            <p:nvPr/>
          </p:nvSpPr>
          <p:spPr>
            <a:xfrm>
              <a:off x="2081784" y="2820924"/>
              <a:ext cx="986155" cy="539115"/>
            </a:xfrm>
            <a:custGeom>
              <a:avLst/>
              <a:gdLst/>
              <a:ahLst/>
              <a:cxnLst/>
              <a:rect l="l" t="t" r="r" b="b"/>
              <a:pathLst>
                <a:path w="986155" h="539114">
                  <a:moveTo>
                    <a:pt x="0" y="0"/>
                  </a:moveTo>
                  <a:lnTo>
                    <a:pt x="986028" y="0"/>
                  </a:lnTo>
                  <a:lnTo>
                    <a:pt x="986028" y="437514"/>
                  </a:lnTo>
                  <a:lnTo>
                    <a:pt x="924436" y="438425"/>
                  </a:lnTo>
                  <a:lnTo>
                    <a:pt x="867951" y="441016"/>
                  </a:lnTo>
                  <a:lnTo>
                    <a:pt x="816084" y="445075"/>
                  </a:lnTo>
                  <a:lnTo>
                    <a:pt x="768351" y="450392"/>
                  </a:lnTo>
                  <a:lnTo>
                    <a:pt x="724264" y="456756"/>
                  </a:lnTo>
                  <a:lnTo>
                    <a:pt x="683339" y="463956"/>
                  </a:lnTo>
                  <a:lnTo>
                    <a:pt x="645087" y="471779"/>
                  </a:lnTo>
                  <a:lnTo>
                    <a:pt x="574662" y="488454"/>
                  </a:lnTo>
                  <a:lnTo>
                    <a:pt x="541517" y="496883"/>
                  </a:lnTo>
                  <a:lnTo>
                    <a:pt x="509100" y="505092"/>
                  </a:lnTo>
                  <a:lnTo>
                    <a:pt x="444510" y="520002"/>
                  </a:lnTo>
                  <a:lnTo>
                    <a:pt x="377003" y="531497"/>
                  </a:lnTo>
                  <a:lnTo>
                    <a:pt x="302688" y="537886"/>
                  </a:lnTo>
                  <a:lnTo>
                    <a:pt x="261763" y="538638"/>
                  </a:lnTo>
                  <a:lnTo>
                    <a:pt x="217676" y="537480"/>
                  </a:lnTo>
                  <a:lnTo>
                    <a:pt x="169943" y="534200"/>
                  </a:lnTo>
                  <a:lnTo>
                    <a:pt x="118076" y="528589"/>
                  </a:lnTo>
                  <a:lnTo>
                    <a:pt x="61591" y="520433"/>
                  </a:lnTo>
                  <a:lnTo>
                    <a:pt x="0" y="509524"/>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24" name="object 28">
              <a:extLst>
                <a:ext uri="{FF2B5EF4-FFF2-40B4-BE49-F238E27FC236}">
                  <a16:creationId xmlns:a16="http://schemas.microsoft.com/office/drawing/2014/main" id="{B9C4E2A2-5BD1-540E-96BF-BF92299A3086}"/>
                </a:ext>
              </a:extLst>
            </p:cNvPr>
            <p:cNvPicPr/>
            <p:nvPr/>
          </p:nvPicPr>
          <p:blipFill>
            <a:blip r:embed="rId8" cstate="print"/>
            <a:stretch>
              <a:fillRect/>
            </a:stretch>
          </p:blipFill>
          <p:spPr>
            <a:xfrm>
              <a:off x="1956816" y="2260092"/>
              <a:ext cx="1258824" cy="513588"/>
            </a:xfrm>
            <a:prstGeom prst="rect">
              <a:avLst/>
            </a:prstGeom>
          </p:spPr>
        </p:pic>
      </p:grpSp>
      <p:sp>
        <p:nvSpPr>
          <p:cNvPr id="25" name="object 29">
            <a:extLst>
              <a:ext uri="{FF2B5EF4-FFF2-40B4-BE49-F238E27FC236}">
                <a16:creationId xmlns:a16="http://schemas.microsoft.com/office/drawing/2014/main" id="{912EEAC8-581C-09E2-B2DA-9D040ED37D8D}"/>
              </a:ext>
            </a:extLst>
          </p:cNvPr>
          <p:cNvSpPr txBox="1"/>
          <p:nvPr/>
        </p:nvSpPr>
        <p:spPr>
          <a:xfrm>
            <a:off x="3611626" y="2321178"/>
            <a:ext cx="976630" cy="299720"/>
          </a:xfrm>
          <a:prstGeom prst="rect">
            <a:avLst/>
          </a:prstGeom>
        </p:spPr>
        <p:txBody>
          <a:bodyPr vert="horz" wrap="square" lIns="0" tIns="12700" rIns="0" bIns="0" rtlCol="0">
            <a:spAutoFit/>
          </a:bodyPr>
          <a:lstStyle/>
          <a:p>
            <a:pPr marL="12700">
              <a:spcBef>
                <a:spcPts val="100"/>
              </a:spcBef>
            </a:pPr>
            <a:r>
              <a:rPr b="1" spc="-5" dirty="0">
                <a:latin typeface="Abadi MT Condensed Light" panose="020B0306030101010103" pitchFamily="34" charset="77"/>
                <a:cs typeface="Tahoma"/>
              </a:rPr>
              <a:t>Tues</a:t>
            </a:r>
            <a:r>
              <a:rPr b="1" spc="-10" dirty="0">
                <a:latin typeface="Abadi MT Condensed Light" panose="020B0306030101010103" pitchFamily="34" charset="77"/>
                <a:cs typeface="Tahoma"/>
              </a:rPr>
              <a:t>d</a:t>
            </a:r>
            <a:r>
              <a:rPr b="1" dirty="0">
                <a:latin typeface="Abadi MT Condensed Light" panose="020B0306030101010103" pitchFamily="34" charset="77"/>
                <a:cs typeface="Tahoma"/>
              </a:rPr>
              <a:t>ay</a:t>
            </a:r>
            <a:endParaRPr>
              <a:latin typeface="Abadi MT Condensed Light" panose="020B0306030101010103" pitchFamily="34" charset="77"/>
              <a:cs typeface="Tahoma"/>
            </a:endParaRPr>
          </a:p>
        </p:txBody>
      </p:sp>
      <p:pic>
        <p:nvPicPr>
          <p:cNvPr id="26" name="object 30">
            <a:extLst>
              <a:ext uri="{FF2B5EF4-FFF2-40B4-BE49-F238E27FC236}">
                <a16:creationId xmlns:a16="http://schemas.microsoft.com/office/drawing/2014/main" id="{531D6BF3-F5C3-A7B1-F20A-0819AF697FE1}"/>
              </a:ext>
            </a:extLst>
          </p:cNvPr>
          <p:cNvPicPr/>
          <p:nvPr/>
        </p:nvPicPr>
        <p:blipFill>
          <a:blip r:embed="rId9" cstate="print"/>
          <a:stretch>
            <a:fillRect/>
          </a:stretch>
        </p:blipFill>
        <p:spPr>
          <a:xfrm>
            <a:off x="3706368" y="3418333"/>
            <a:ext cx="804671" cy="487679"/>
          </a:xfrm>
          <a:prstGeom prst="rect">
            <a:avLst/>
          </a:prstGeom>
        </p:spPr>
      </p:pic>
      <p:sp>
        <p:nvSpPr>
          <p:cNvPr id="27" name="object 31">
            <a:extLst>
              <a:ext uri="{FF2B5EF4-FFF2-40B4-BE49-F238E27FC236}">
                <a16:creationId xmlns:a16="http://schemas.microsoft.com/office/drawing/2014/main" id="{029CB8F7-1DAA-2625-CA27-E21016454794}"/>
              </a:ext>
            </a:extLst>
          </p:cNvPr>
          <p:cNvSpPr txBox="1"/>
          <p:nvPr/>
        </p:nvSpPr>
        <p:spPr>
          <a:xfrm>
            <a:off x="3830574" y="3477006"/>
            <a:ext cx="536575" cy="285115"/>
          </a:xfrm>
          <a:prstGeom prst="rect">
            <a:avLst/>
          </a:prstGeom>
        </p:spPr>
        <p:txBody>
          <a:bodyPr vert="horz" wrap="square" lIns="0" tIns="13335" rIns="0" bIns="0" rtlCol="0">
            <a:spAutoFit/>
          </a:bodyPr>
          <a:lstStyle/>
          <a:p>
            <a:pPr marL="12700">
              <a:spcBef>
                <a:spcPts val="105"/>
              </a:spcBef>
            </a:pPr>
            <a:r>
              <a:rPr sz="1700" spc="-5" dirty="0">
                <a:latin typeface="Abadi MT Condensed Light" panose="020B0306030101010103" pitchFamily="34" charset="77"/>
                <a:cs typeface="Tahoma"/>
              </a:rPr>
              <a:t>File</a:t>
            </a:r>
            <a:r>
              <a:rPr sz="1700" spc="-75" dirty="0">
                <a:latin typeface="Abadi MT Condensed Light" panose="020B0306030101010103" pitchFamily="34" charset="77"/>
                <a:cs typeface="Tahoma"/>
              </a:rPr>
              <a:t> </a:t>
            </a:r>
            <a:r>
              <a:rPr sz="1700" dirty="0">
                <a:latin typeface="Abadi MT Condensed Light" panose="020B0306030101010103" pitchFamily="34" charset="77"/>
                <a:cs typeface="Tahoma"/>
              </a:rPr>
              <a:t>4</a:t>
            </a:r>
            <a:endParaRPr sz="1700">
              <a:latin typeface="Abadi MT Condensed Light" panose="020B0306030101010103" pitchFamily="34" charset="77"/>
              <a:cs typeface="Tahoma"/>
            </a:endParaRPr>
          </a:p>
        </p:txBody>
      </p:sp>
      <p:grpSp>
        <p:nvGrpSpPr>
          <p:cNvPr id="28" name="object 32">
            <a:extLst>
              <a:ext uri="{FF2B5EF4-FFF2-40B4-BE49-F238E27FC236}">
                <a16:creationId xmlns:a16="http://schemas.microsoft.com/office/drawing/2014/main" id="{A5B53027-537F-CF1D-E0E2-E1801815A4B3}"/>
              </a:ext>
            </a:extLst>
          </p:cNvPr>
          <p:cNvGrpSpPr/>
          <p:nvPr/>
        </p:nvGrpSpPr>
        <p:grpSpPr>
          <a:xfrm>
            <a:off x="4953762" y="2369058"/>
            <a:ext cx="1317498" cy="2171700"/>
            <a:chOff x="3429762" y="2369057"/>
            <a:chExt cx="1317498" cy="2171700"/>
          </a:xfrm>
        </p:grpSpPr>
        <p:sp>
          <p:nvSpPr>
            <p:cNvPr id="29" name="object 33">
              <a:extLst>
                <a:ext uri="{FF2B5EF4-FFF2-40B4-BE49-F238E27FC236}">
                  <a16:creationId xmlns:a16="http://schemas.microsoft.com/office/drawing/2014/main" id="{1151D050-F470-DA0F-41C8-0D6EDB1BCEA7}"/>
                </a:ext>
              </a:extLst>
            </p:cNvPr>
            <p:cNvSpPr/>
            <p:nvPr/>
          </p:nvSpPr>
          <p:spPr>
            <a:xfrm>
              <a:off x="3429762" y="2369057"/>
              <a:ext cx="0" cy="2171700"/>
            </a:xfrm>
            <a:custGeom>
              <a:avLst/>
              <a:gdLst/>
              <a:ahLst/>
              <a:cxnLst/>
              <a:rect l="l" t="t" r="r" b="b"/>
              <a:pathLst>
                <a:path h="2171700">
                  <a:moveTo>
                    <a:pt x="0" y="2171699"/>
                  </a:moveTo>
                  <a:lnTo>
                    <a:pt x="0" y="0"/>
                  </a:lnTo>
                </a:path>
              </a:pathLst>
            </a:custGeom>
            <a:ln w="28956">
              <a:solidFill>
                <a:srgbClr val="777777"/>
              </a:solidFill>
              <a:prstDash val="dot"/>
            </a:ln>
          </p:spPr>
          <p:txBody>
            <a:bodyPr wrap="square" lIns="0" tIns="0" rIns="0" bIns="0" rtlCol="0"/>
            <a:lstStyle/>
            <a:p>
              <a:endParaRPr>
                <a:latin typeface="Abadi MT Condensed Light" panose="020B0306030101010103" pitchFamily="34" charset="77"/>
              </a:endParaRPr>
            </a:p>
          </p:txBody>
        </p:sp>
        <p:pic>
          <p:nvPicPr>
            <p:cNvPr id="30" name="object 34">
              <a:extLst>
                <a:ext uri="{FF2B5EF4-FFF2-40B4-BE49-F238E27FC236}">
                  <a16:creationId xmlns:a16="http://schemas.microsoft.com/office/drawing/2014/main" id="{A06DA82E-A588-4521-918E-247696C50431}"/>
                </a:ext>
              </a:extLst>
            </p:cNvPr>
            <p:cNvPicPr/>
            <p:nvPr/>
          </p:nvPicPr>
          <p:blipFill>
            <a:blip r:embed="rId10" cstate="print"/>
            <a:stretch>
              <a:fillRect/>
            </a:stretch>
          </p:blipFill>
          <p:spPr>
            <a:xfrm>
              <a:off x="3692652" y="4049267"/>
              <a:ext cx="1054608" cy="469392"/>
            </a:xfrm>
            <a:prstGeom prst="rect">
              <a:avLst/>
            </a:prstGeom>
          </p:spPr>
        </p:pic>
      </p:grpSp>
      <p:grpSp>
        <p:nvGrpSpPr>
          <p:cNvPr id="31" name="object 37">
            <a:extLst>
              <a:ext uri="{FF2B5EF4-FFF2-40B4-BE49-F238E27FC236}">
                <a16:creationId xmlns:a16="http://schemas.microsoft.com/office/drawing/2014/main" id="{FA4FA8AD-0C52-43F1-0C95-E745365BC1B1}"/>
              </a:ext>
            </a:extLst>
          </p:cNvPr>
          <p:cNvGrpSpPr/>
          <p:nvPr/>
        </p:nvGrpSpPr>
        <p:grpSpPr>
          <a:xfrm>
            <a:off x="4940809" y="2260093"/>
            <a:ext cx="1632585" cy="1102995"/>
            <a:chOff x="3416808" y="2260092"/>
            <a:chExt cx="1632585" cy="1102995"/>
          </a:xfrm>
        </p:grpSpPr>
        <p:pic>
          <p:nvPicPr>
            <p:cNvPr id="32" name="object 38">
              <a:extLst>
                <a:ext uri="{FF2B5EF4-FFF2-40B4-BE49-F238E27FC236}">
                  <a16:creationId xmlns:a16="http://schemas.microsoft.com/office/drawing/2014/main" id="{FB3AA533-70D6-7984-949B-B1E951B0C185}"/>
                </a:ext>
              </a:extLst>
            </p:cNvPr>
            <p:cNvPicPr/>
            <p:nvPr/>
          </p:nvPicPr>
          <p:blipFill>
            <a:blip r:embed="rId11" cstate="print"/>
            <a:stretch>
              <a:fillRect/>
            </a:stretch>
          </p:blipFill>
          <p:spPr>
            <a:xfrm>
              <a:off x="3823716" y="2787396"/>
              <a:ext cx="844296" cy="551688"/>
            </a:xfrm>
            <a:prstGeom prst="rect">
              <a:avLst/>
            </a:prstGeom>
          </p:spPr>
        </p:pic>
        <p:sp>
          <p:nvSpPr>
            <p:cNvPr id="33" name="object 39">
              <a:extLst>
                <a:ext uri="{FF2B5EF4-FFF2-40B4-BE49-F238E27FC236}">
                  <a16:creationId xmlns:a16="http://schemas.microsoft.com/office/drawing/2014/main" id="{79F0EE22-7B3F-AE4A-C0F0-C71E2BE17321}"/>
                </a:ext>
              </a:extLst>
            </p:cNvPr>
            <p:cNvSpPr/>
            <p:nvPr/>
          </p:nvSpPr>
          <p:spPr>
            <a:xfrm>
              <a:off x="3805428" y="2820924"/>
              <a:ext cx="829310" cy="535940"/>
            </a:xfrm>
            <a:custGeom>
              <a:avLst/>
              <a:gdLst/>
              <a:ahLst/>
              <a:cxnLst/>
              <a:rect l="l" t="t" r="r" b="b"/>
              <a:pathLst>
                <a:path w="829310" h="535939">
                  <a:moveTo>
                    <a:pt x="829056" y="0"/>
                  </a:moveTo>
                  <a:lnTo>
                    <a:pt x="0" y="0"/>
                  </a:lnTo>
                  <a:lnTo>
                    <a:pt x="0" y="506729"/>
                  </a:lnTo>
                  <a:lnTo>
                    <a:pt x="59173" y="518950"/>
                  </a:lnTo>
                  <a:lnTo>
                    <a:pt x="112751" y="527592"/>
                  </a:lnTo>
                  <a:lnTo>
                    <a:pt x="161355" y="532975"/>
                  </a:lnTo>
                  <a:lnTo>
                    <a:pt x="205605" y="535417"/>
                  </a:lnTo>
                  <a:lnTo>
                    <a:pt x="246125" y="535239"/>
                  </a:lnTo>
                  <a:lnTo>
                    <a:pt x="318461" y="528297"/>
                  </a:lnTo>
                  <a:lnTo>
                    <a:pt x="383334" y="514701"/>
                  </a:lnTo>
                  <a:lnTo>
                    <a:pt x="477536" y="487417"/>
                  </a:lnTo>
                  <a:lnTo>
                    <a:pt x="510594" y="477762"/>
                  </a:lnTo>
                  <a:lnTo>
                    <a:pt x="582929" y="459527"/>
                  </a:lnTo>
                  <a:lnTo>
                    <a:pt x="623450" y="451585"/>
                  </a:lnTo>
                  <a:lnTo>
                    <a:pt x="667700" y="444852"/>
                  </a:lnTo>
                  <a:lnTo>
                    <a:pt x="716304" y="439648"/>
                  </a:lnTo>
                  <a:lnTo>
                    <a:pt x="769882" y="436291"/>
                  </a:lnTo>
                  <a:lnTo>
                    <a:pt x="829056" y="435101"/>
                  </a:lnTo>
                  <a:lnTo>
                    <a:pt x="829056" y="0"/>
                  </a:lnTo>
                  <a:close/>
                </a:path>
              </a:pathLst>
            </a:custGeom>
            <a:solidFill>
              <a:srgbClr val="DDDDDD"/>
            </a:solidFill>
          </p:spPr>
          <p:txBody>
            <a:bodyPr wrap="square" lIns="0" tIns="0" rIns="0" bIns="0" rtlCol="0"/>
            <a:lstStyle/>
            <a:p>
              <a:endParaRPr>
                <a:latin typeface="Abadi MT Condensed Light" panose="020B0306030101010103" pitchFamily="34" charset="77"/>
              </a:endParaRPr>
            </a:p>
          </p:txBody>
        </p:sp>
        <p:sp>
          <p:nvSpPr>
            <p:cNvPr id="34" name="object 40">
              <a:extLst>
                <a:ext uri="{FF2B5EF4-FFF2-40B4-BE49-F238E27FC236}">
                  <a16:creationId xmlns:a16="http://schemas.microsoft.com/office/drawing/2014/main" id="{49A7390C-E70D-E667-DE29-4BE43B9A2668}"/>
                </a:ext>
              </a:extLst>
            </p:cNvPr>
            <p:cNvSpPr/>
            <p:nvPr/>
          </p:nvSpPr>
          <p:spPr>
            <a:xfrm>
              <a:off x="3805428" y="2820924"/>
              <a:ext cx="829310" cy="535940"/>
            </a:xfrm>
            <a:custGeom>
              <a:avLst/>
              <a:gdLst/>
              <a:ahLst/>
              <a:cxnLst/>
              <a:rect l="l" t="t" r="r" b="b"/>
              <a:pathLst>
                <a:path w="829310" h="535939">
                  <a:moveTo>
                    <a:pt x="0" y="0"/>
                  </a:moveTo>
                  <a:lnTo>
                    <a:pt x="829056" y="0"/>
                  </a:lnTo>
                  <a:lnTo>
                    <a:pt x="829056" y="435101"/>
                  </a:lnTo>
                  <a:lnTo>
                    <a:pt x="769882" y="436291"/>
                  </a:lnTo>
                  <a:lnTo>
                    <a:pt x="716304" y="439648"/>
                  </a:lnTo>
                  <a:lnTo>
                    <a:pt x="667700" y="444852"/>
                  </a:lnTo>
                  <a:lnTo>
                    <a:pt x="623450" y="451585"/>
                  </a:lnTo>
                  <a:lnTo>
                    <a:pt x="582929" y="459527"/>
                  </a:lnTo>
                  <a:lnTo>
                    <a:pt x="545518" y="468359"/>
                  </a:lnTo>
                  <a:lnTo>
                    <a:pt x="477536" y="487417"/>
                  </a:lnTo>
                  <a:lnTo>
                    <a:pt x="445721" y="497005"/>
                  </a:lnTo>
                  <a:lnTo>
                    <a:pt x="414527" y="506206"/>
                  </a:lnTo>
                  <a:lnTo>
                    <a:pt x="351519" y="522171"/>
                  </a:lnTo>
                  <a:lnTo>
                    <a:pt x="283537" y="532759"/>
                  </a:lnTo>
                  <a:lnTo>
                    <a:pt x="205605" y="535417"/>
                  </a:lnTo>
                  <a:lnTo>
                    <a:pt x="161355" y="532975"/>
                  </a:lnTo>
                  <a:lnTo>
                    <a:pt x="112751" y="527592"/>
                  </a:lnTo>
                  <a:lnTo>
                    <a:pt x="59173" y="518950"/>
                  </a:lnTo>
                  <a:lnTo>
                    <a:pt x="0" y="506729"/>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35" name="object 41">
              <a:extLst>
                <a:ext uri="{FF2B5EF4-FFF2-40B4-BE49-F238E27FC236}">
                  <a16:creationId xmlns:a16="http://schemas.microsoft.com/office/drawing/2014/main" id="{3E629575-B4F1-E9C5-A2F0-0247E5AF8E07}"/>
                </a:ext>
              </a:extLst>
            </p:cNvPr>
            <p:cNvPicPr/>
            <p:nvPr/>
          </p:nvPicPr>
          <p:blipFill>
            <a:blip r:embed="rId12" cstate="print"/>
            <a:stretch>
              <a:fillRect/>
            </a:stretch>
          </p:blipFill>
          <p:spPr>
            <a:xfrm>
              <a:off x="3416808" y="2260092"/>
              <a:ext cx="1632204" cy="513588"/>
            </a:xfrm>
            <a:prstGeom prst="rect">
              <a:avLst/>
            </a:prstGeom>
          </p:spPr>
        </p:pic>
      </p:grpSp>
      <p:sp>
        <p:nvSpPr>
          <p:cNvPr id="36" name="object 42">
            <a:extLst>
              <a:ext uri="{FF2B5EF4-FFF2-40B4-BE49-F238E27FC236}">
                <a16:creationId xmlns:a16="http://schemas.microsoft.com/office/drawing/2014/main" id="{11DC346C-69CB-6BA3-01D1-A1F8788E88BE}"/>
              </a:ext>
            </a:extLst>
          </p:cNvPr>
          <p:cNvSpPr txBox="1"/>
          <p:nvPr/>
        </p:nvSpPr>
        <p:spPr>
          <a:xfrm>
            <a:off x="5072635" y="2321178"/>
            <a:ext cx="1350645" cy="299720"/>
          </a:xfrm>
          <a:prstGeom prst="rect">
            <a:avLst/>
          </a:prstGeom>
        </p:spPr>
        <p:txBody>
          <a:bodyPr vert="horz" wrap="square" lIns="0" tIns="12700" rIns="0" bIns="0" rtlCol="0">
            <a:spAutoFit/>
          </a:bodyPr>
          <a:lstStyle/>
          <a:p>
            <a:pPr marL="12700">
              <a:spcBef>
                <a:spcPts val="100"/>
              </a:spcBef>
            </a:pPr>
            <a:r>
              <a:rPr b="1" dirty="0">
                <a:latin typeface="Abadi MT Condensed Light" panose="020B0306030101010103" pitchFamily="34" charset="77"/>
                <a:cs typeface="Tahoma"/>
              </a:rPr>
              <a:t>We</a:t>
            </a:r>
            <a:r>
              <a:rPr b="1" spc="-10" dirty="0">
                <a:latin typeface="Abadi MT Condensed Light" panose="020B0306030101010103" pitchFamily="34" charset="77"/>
                <a:cs typeface="Tahoma"/>
              </a:rPr>
              <a:t>d</a:t>
            </a:r>
            <a:r>
              <a:rPr b="1" spc="-5" dirty="0">
                <a:latin typeface="Abadi MT Condensed Light" panose="020B0306030101010103" pitchFamily="34" charset="77"/>
                <a:cs typeface="Tahoma"/>
              </a:rPr>
              <a:t>nes</a:t>
            </a:r>
            <a:r>
              <a:rPr b="1" spc="-10" dirty="0">
                <a:latin typeface="Abadi MT Condensed Light" panose="020B0306030101010103" pitchFamily="34" charset="77"/>
                <a:cs typeface="Tahoma"/>
              </a:rPr>
              <a:t>d</a:t>
            </a:r>
            <a:r>
              <a:rPr b="1" dirty="0">
                <a:latin typeface="Abadi MT Condensed Light" panose="020B0306030101010103" pitchFamily="34" charset="77"/>
                <a:cs typeface="Tahoma"/>
              </a:rPr>
              <a:t>ay</a:t>
            </a:r>
            <a:endParaRPr>
              <a:latin typeface="Abadi MT Condensed Light" panose="020B0306030101010103" pitchFamily="34" charset="77"/>
              <a:cs typeface="Tahoma"/>
            </a:endParaRPr>
          </a:p>
        </p:txBody>
      </p:sp>
      <p:pic>
        <p:nvPicPr>
          <p:cNvPr id="37" name="object 43">
            <a:extLst>
              <a:ext uri="{FF2B5EF4-FFF2-40B4-BE49-F238E27FC236}">
                <a16:creationId xmlns:a16="http://schemas.microsoft.com/office/drawing/2014/main" id="{2A581F42-0D22-7A30-FBE5-CCE3E49CA4FA}"/>
              </a:ext>
            </a:extLst>
          </p:cNvPr>
          <p:cNvPicPr/>
          <p:nvPr/>
        </p:nvPicPr>
        <p:blipFill>
          <a:blip r:embed="rId13" cstate="print"/>
          <a:stretch>
            <a:fillRect/>
          </a:stretch>
        </p:blipFill>
        <p:spPr>
          <a:xfrm>
            <a:off x="4922521" y="3416809"/>
            <a:ext cx="1670303" cy="487679"/>
          </a:xfrm>
          <a:prstGeom prst="rect">
            <a:avLst/>
          </a:prstGeom>
        </p:spPr>
      </p:pic>
      <p:sp>
        <p:nvSpPr>
          <p:cNvPr id="38" name="object 44">
            <a:extLst>
              <a:ext uri="{FF2B5EF4-FFF2-40B4-BE49-F238E27FC236}">
                <a16:creationId xmlns:a16="http://schemas.microsoft.com/office/drawing/2014/main" id="{8AC2CE6E-5336-CE25-B08F-3F0E13948591}"/>
              </a:ext>
            </a:extLst>
          </p:cNvPr>
          <p:cNvSpPr txBox="1"/>
          <p:nvPr/>
        </p:nvSpPr>
        <p:spPr>
          <a:xfrm>
            <a:off x="5047235" y="3475483"/>
            <a:ext cx="1401445" cy="285115"/>
          </a:xfrm>
          <a:prstGeom prst="rect">
            <a:avLst/>
          </a:prstGeom>
        </p:spPr>
        <p:txBody>
          <a:bodyPr vert="horz" wrap="square" lIns="0" tIns="13335" rIns="0" bIns="0" rtlCol="0">
            <a:spAutoFit/>
          </a:bodyPr>
          <a:lstStyle/>
          <a:p>
            <a:pPr marL="12700">
              <a:spcBef>
                <a:spcPts val="105"/>
              </a:spcBef>
            </a:pPr>
            <a:r>
              <a:rPr sz="1700" spc="-5" dirty="0">
                <a:latin typeface="Abadi MT Condensed Light" panose="020B0306030101010103" pitchFamily="34" charset="77"/>
                <a:cs typeface="Tahoma"/>
              </a:rPr>
              <a:t>Updated</a:t>
            </a:r>
            <a:r>
              <a:rPr sz="1700" spc="-50" dirty="0">
                <a:latin typeface="Abadi MT Condensed Light" panose="020B0306030101010103" pitchFamily="34" charset="77"/>
                <a:cs typeface="Tahoma"/>
              </a:rPr>
              <a:t> </a:t>
            </a:r>
            <a:r>
              <a:rPr sz="1700" spc="-5" dirty="0">
                <a:latin typeface="Abadi MT Condensed Light" panose="020B0306030101010103" pitchFamily="34" charset="77"/>
                <a:cs typeface="Tahoma"/>
              </a:rPr>
              <a:t>File</a:t>
            </a:r>
            <a:r>
              <a:rPr sz="1700" spc="-30" dirty="0">
                <a:latin typeface="Abadi MT Condensed Light" panose="020B0306030101010103" pitchFamily="34" charset="77"/>
                <a:cs typeface="Tahoma"/>
              </a:rPr>
              <a:t> </a:t>
            </a:r>
            <a:r>
              <a:rPr sz="1700" dirty="0">
                <a:latin typeface="Abadi MT Condensed Light" panose="020B0306030101010103" pitchFamily="34" charset="77"/>
                <a:cs typeface="Tahoma"/>
              </a:rPr>
              <a:t>3</a:t>
            </a:r>
            <a:endParaRPr sz="1700">
              <a:latin typeface="Abadi MT Condensed Light" panose="020B0306030101010103" pitchFamily="34" charset="77"/>
              <a:cs typeface="Tahoma"/>
            </a:endParaRPr>
          </a:p>
        </p:txBody>
      </p:sp>
      <p:grpSp>
        <p:nvGrpSpPr>
          <p:cNvPr id="39" name="object 45">
            <a:extLst>
              <a:ext uri="{FF2B5EF4-FFF2-40B4-BE49-F238E27FC236}">
                <a16:creationId xmlns:a16="http://schemas.microsoft.com/office/drawing/2014/main" id="{177A7CD6-9FF3-0466-89D9-87FA7BBAD354}"/>
              </a:ext>
            </a:extLst>
          </p:cNvPr>
          <p:cNvGrpSpPr/>
          <p:nvPr/>
        </p:nvGrpSpPr>
        <p:grpSpPr>
          <a:xfrm>
            <a:off x="6553963" y="2369057"/>
            <a:ext cx="1302258" cy="2147570"/>
            <a:chOff x="5029962" y="2369057"/>
            <a:chExt cx="1302258" cy="2147570"/>
          </a:xfrm>
        </p:grpSpPr>
        <p:sp>
          <p:nvSpPr>
            <p:cNvPr id="40" name="object 46">
              <a:extLst>
                <a:ext uri="{FF2B5EF4-FFF2-40B4-BE49-F238E27FC236}">
                  <a16:creationId xmlns:a16="http://schemas.microsoft.com/office/drawing/2014/main" id="{2906DBBA-BA94-CB8B-DCC7-747FF1017B4A}"/>
                </a:ext>
              </a:extLst>
            </p:cNvPr>
            <p:cNvSpPr/>
            <p:nvPr/>
          </p:nvSpPr>
          <p:spPr>
            <a:xfrm>
              <a:off x="5029962" y="2369057"/>
              <a:ext cx="0" cy="2147570"/>
            </a:xfrm>
            <a:custGeom>
              <a:avLst/>
              <a:gdLst/>
              <a:ahLst/>
              <a:cxnLst/>
              <a:rect l="l" t="t" r="r" b="b"/>
              <a:pathLst>
                <a:path h="2147570">
                  <a:moveTo>
                    <a:pt x="0" y="2147316"/>
                  </a:moveTo>
                  <a:lnTo>
                    <a:pt x="0" y="0"/>
                  </a:lnTo>
                </a:path>
              </a:pathLst>
            </a:custGeom>
            <a:ln w="28956">
              <a:solidFill>
                <a:srgbClr val="777777"/>
              </a:solidFill>
              <a:prstDash val="dot"/>
            </a:ln>
          </p:spPr>
          <p:txBody>
            <a:bodyPr wrap="square" lIns="0" tIns="0" rIns="0" bIns="0" rtlCol="0"/>
            <a:lstStyle/>
            <a:p>
              <a:endParaRPr>
                <a:latin typeface="Abadi MT Condensed Light" panose="020B0306030101010103" pitchFamily="34" charset="77"/>
              </a:endParaRPr>
            </a:p>
          </p:txBody>
        </p:sp>
        <p:pic>
          <p:nvPicPr>
            <p:cNvPr id="41" name="object 47">
              <a:extLst>
                <a:ext uri="{FF2B5EF4-FFF2-40B4-BE49-F238E27FC236}">
                  <a16:creationId xmlns:a16="http://schemas.microsoft.com/office/drawing/2014/main" id="{42F46DDE-6271-4521-4980-7A5BC07EE95D}"/>
                </a:ext>
              </a:extLst>
            </p:cNvPr>
            <p:cNvPicPr/>
            <p:nvPr/>
          </p:nvPicPr>
          <p:blipFill>
            <a:blip r:embed="rId14" cstate="print"/>
            <a:stretch>
              <a:fillRect/>
            </a:stretch>
          </p:blipFill>
          <p:spPr>
            <a:xfrm>
              <a:off x="5260848" y="3790188"/>
              <a:ext cx="1071372" cy="702563"/>
            </a:xfrm>
            <a:prstGeom prst="rect">
              <a:avLst/>
            </a:prstGeom>
          </p:spPr>
        </p:pic>
      </p:grpSp>
      <p:grpSp>
        <p:nvGrpSpPr>
          <p:cNvPr id="42" name="object 50">
            <a:extLst>
              <a:ext uri="{FF2B5EF4-FFF2-40B4-BE49-F238E27FC236}">
                <a16:creationId xmlns:a16="http://schemas.microsoft.com/office/drawing/2014/main" id="{72871027-EFFF-9941-7D7D-3BDFA74AFE1D}"/>
              </a:ext>
            </a:extLst>
          </p:cNvPr>
          <p:cNvGrpSpPr/>
          <p:nvPr/>
        </p:nvGrpSpPr>
        <p:grpSpPr>
          <a:xfrm>
            <a:off x="6649211" y="2260092"/>
            <a:ext cx="1369060" cy="1092200"/>
            <a:chOff x="5125211" y="2260092"/>
            <a:chExt cx="1369060" cy="1092200"/>
          </a:xfrm>
        </p:grpSpPr>
        <p:pic>
          <p:nvPicPr>
            <p:cNvPr id="43" name="object 51">
              <a:extLst>
                <a:ext uri="{FF2B5EF4-FFF2-40B4-BE49-F238E27FC236}">
                  <a16:creationId xmlns:a16="http://schemas.microsoft.com/office/drawing/2014/main" id="{62835C39-1655-C3D0-9789-811BF5669257}"/>
                </a:ext>
              </a:extLst>
            </p:cNvPr>
            <p:cNvPicPr/>
            <p:nvPr/>
          </p:nvPicPr>
          <p:blipFill>
            <a:blip r:embed="rId15" cstate="print"/>
            <a:stretch>
              <a:fillRect/>
            </a:stretch>
          </p:blipFill>
          <p:spPr>
            <a:xfrm>
              <a:off x="5393435" y="2782824"/>
              <a:ext cx="859536" cy="545591"/>
            </a:xfrm>
            <a:prstGeom prst="rect">
              <a:avLst/>
            </a:prstGeom>
          </p:spPr>
        </p:pic>
        <p:sp>
          <p:nvSpPr>
            <p:cNvPr id="44" name="object 52">
              <a:extLst>
                <a:ext uri="{FF2B5EF4-FFF2-40B4-BE49-F238E27FC236}">
                  <a16:creationId xmlns:a16="http://schemas.microsoft.com/office/drawing/2014/main" id="{C7039229-9D13-CBA2-945B-49B0327A05CA}"/>
                </a:ext>
              </a:extLst>
            </p:cNvPr>
            <p:cNvSpPr/>
            <p:nvPr/>
          </p:nvSpPr>
          <p:spPr>
            <a:xfrm>
              <a:off x="5375147" y="2816352"/>
              <a:ext cx="844550" cy="529590"/>
            </a:xfrm>
            <a:custGeom>
              <a:avLst/>
              <a:gdLst/>
              <a:ahLst/>
              <a:cxnLst/>
              <a:rect l="l" t="t" r="r" b="b"/>
              <a:pathLst>
                <a:path w="844550" h="529589">
                  <a:moveTo>
                    <a:pt x="844296" y="0"/>
                  </a:moveTo>
                  <a:lnTo>
                    <a:pt x="0" y="0"/>
                  </a:lnTo>
                  <a:lnTo>
                    <a:pt x="0" y="501014"/>
                  </a:lnTo>
                  <a:lnTo>
                    <a:pt x="60261" y="513103"/>
                  </a:lnTo>
                  <a:lnTo>
                    <a:pt x="114824" y="521651"/>
                  </a:lnTo>
                  <a:lnTo>
                    <a:pt x="164321" y="526976"/>
                  </a:lnTo>
                  <a:lnTo>
                    <a:pt x="209385" y="529391"/>
                  </a:lnTo>
                  <a:lnTo>
                    <a:pt x="250650" y="529214"/>
                  </a:lnTo>
                  <a:lnTo>
                    <a:pt x="288749" y="526761"/>
                  </a:lnTo>
                  <a:lnTo>
                    <a:pt x="357981" y="516285"/>
                  </a:lnTo>
                  <a:lnTo>
                    <a:pt x="422148" y="500491"/>
                  </a:lnTo>
                  <a:lnTo>
                    <a:pt x="486314" y="481904"/>
                  </a:lnTo>
                  <a:lnTo>
                    <a:pt x="519980" y="472352"/>
                  </a:lnTo>
                  <a:lnTo>
                    <a:pt x="593645" y="454312"/>
                  </a:lnTo>
                  <a:lnTo>
                    <a:pt x="634910" y="446455"/>
                  </a:lnTo>
                  <a:lnTo>
                    <a:pt x="679974" y="439795"/>
                  </a:lnTo>
                  <a:lnTo>
                    <a:pt x="729471" y="434646"/>
                  </a:lnTo>
                  <a:lnTo>
                    <a:pt x="784034" y="431326"/>
                  </a:lnTo>
                  <a:lnTo>
                    <a:pt x="844296" y="430149"/>
                  </a:lnTo>
                  <a:lnTo>
                    <a:pt x="844296" y="0"/>
                  </a:lnTo>
                  <a:close/>
                </a:path>
              </a:pathLst>
            </a:custGeom>
            <a:solidFill>
              <a:srgbClr val="DDDDDD"/>
            </a:solidFill>
          </p:spPr>
          <p:txBody>
            <a:bodyPr wrap="square" lIns="0" tIns="0" rIns="0" bIns="0" rtlCol="0"/>
            <a:lstStyle/>
            <a:p>
              <a:endParaRPr>
                <a:latin typeface="Abadi MT Condensed Light" panose="020B0306030101010103" pitchFamily="34" charset="77"/>
              </a:endParaRPr>
            </a:p>
          </p:txBody>
        </p:sp>
        <p:sp>
          <p:nvSpPr>
            <p:cNvPr id="45" name="object 53">
              <a:extLst>
                <a:ext uri="{FF2B5EF4-FFF2-40B4-BE49-F238E27FC236}">
                  <a16:creationId xmlns:a16="http://schemas.microsoft.com/office/drawing/2014/main" id="{88BB444F-DBA6-B6C1-B663-63934D07B002}"/>
                </a:ext>
              </a:extLst>
            </p:cNvPr>
            <p:cNvSpPr/>
            <p:nvPr/>
          </p:nvSpPr>
          <p:spPr>
            <a:xfrm>
              <a:off x="5375147" y="2816352"/>
              <a:ext cx="844550" cy="529590"/>
            </a:xfrm>
            <a:custGeom>
              <a:avLst/>
              <a:gdLst/>
              <a:ahLst/>
              <a:cxnLst/>
              <a:rect l="l" t="t" r="r" b="b"/>
              <a:pathLst>
                <a:path w="844550" h="529589">
                  <a:moveTo>
                    <a:pt x="0" y="0"/>
                  </a:moveTo>
                  <a:lnTo>
                    <a:pt x="844296" y="0"/>
                  </a:lnTo>
                  <a:lnTo>
                    <a:pt x="844296" y="430149"/>
                  </a:lnTo>
                  <a:lnTo>
                    <a:pt x="784034" y="431326"/>
                  </a:lnTo>
                  <a:lnTo>
                    <a:pt x="729471" y="434646"/>
                  </a:lnTo>
                  <a:lnTo>
                    <a:pt x="679974" y="439795"/>
                  </a:lnTo>
                  <a:lnTo>
                    <a:pt x="634910" y="446455"/>
                  </a:lnTo>
                  <a:lnTo>
                    <a:pt x="593645" y="454312"/>
                  </a:lnTo>
                  <a:lnTo>
                    <a:pt x="555546" y="463050"/>
                  </a:lnTo>
                  <a:lnTo>
                    <a:pt x="486314" y="481904"/>
                  </a:lnTo>
                  <a:lnTo>
                    <a:pt x="453914" y="491388"/>
                  </a:lnTo>
                  <a:lnTo>
                    <a:pt x="422148" y="500491"/>
                  </a:lnTo>
                  <a:lnTo>
                    <a:pt x="357981" y="516285"/>
                  </a:lnTo>
                  <a:lnTo>
                    <a:pt x="288749" y="526761"/>
                  </a:lnTo>
                  <a:lnTo>
                    <a:pt x="250650" y="529214"/>
                  </a:lnTo>
                  <a:lnTo>
                    <a:pt x="209385" y="529391"/>
                  </a:lnTo>
                  <a:lnTo>
                    <a:pt x="164321" y="526976"/>
                  </a:lnTo>
                  <a:lnTo>
                    <a:pt x="114824" y="521651"/>
                  </a:lnTo>
                  <a:lnTo>
                    <a:pt x="60261" y="513103"/>
                  </a:lnTo>
                  <a:lnTo>
                    <a:pt x="0" y="501014"/>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46" name="object 54">
              <a:extLst>
                <a:ext uri="{FF2B5EF4-FFF2-40B4-BE49-F238E27FC236}">
                  <a16:creationId xmlns:a16="http://schemas.microsoft.com/office/drawing/2014/main" id="{60A0D56E-DC09-BC18-444F-0C6C7B7F92D1}"/>
                </a:ext>
              </a:extLst>
            </p:cNvPr>
            <p:cNvPicPr/>
            <p:nvPr/>
          </p:nvPicPr>
          <p:blipFill>
            <a:blip r:embed="rId16" cstate="print"/>
            <a:stretch>
              <a:fillRect/>
            </a:stretch>
          </p:blipFill>
          <p:spPr>
            <a:xfrm>
              <a:off x="5125211" y="2260092"/>
              <a:ext cx="1368552" cy="513588"/>
            </a:xfrm>
            <a:prstGeom prst="rect">
              <a:avLst/>
            </a:prstGeom>
          </p:spPr>
        </p:pic>
      </p:grpSp>
      <p:sp>
        <p:nvSpPr>
          <p:cNvPr id="47" name="object 55">
            <a:extLst>
              <a:ext uri="{FF2B5EF4-FFF2-40B4-BE49-F238E27FC236}">
                <a16:creationId xmlns:a16="http://schemas.microsoft.com/office/drawing/2014/main" id="{FFFFCFD8-200B-E013-2E86-4883456264C0}"/>
              </a:ext>
            </a:extLst>
          </p:cNvPr>
          <p:cNvSpPr txBox="1"/>
          <p:nvPr/>
        </p:nvSpPr>
        <p:spPr>
          <a:xfrm>
            <a:off x="6780022" y="2321178"/>
            <a:ext cx="1087755" cy="299720"/>
          </a:xfrm>
          <a:prstGeom prst="rect">
            <a:avLst/>
          </a:prstGeom>
        </p:spPr>
        <p:txBody>
          <a:bodyPr vert="horz" wrap="square" lIns="0" tIns="12700" rIns="0" bIns="0" rtlCol="0">
            <a:spAutoFit/>
          </a:bodyPr>
          <a:lstStyle/>
          <a:p>
            <a:pPr marL="12700">
              <a:spcBef>
                <a:spcPts val="100"/>
              </a:spcBef>
            </a:pPr>
            <a:r>
              <a:rPr b="1" spc="-5" dirty="0">
                <a:latin typeface="Abadi MT Condensed Light" panose="020B0306030101010103" pitchFamily="34" charset="77"/>
                <a:cs typeface="Tahoma"/>
              </a:rPr>
              <a:t>T</a:t>
            </a:r>
            <a:r>
              <a:rPr b="1" dirty="0">
                <a:latin typeface="Abadi MT Condensed Light" panose="020B0306030101010103" pitchFamily="34" charset="77"/>
                <a:cs typeface="Tahoma"/>
              </a:rPr>
              <a:t>h</a:t>
            </a:r>
            <a:r>
              <a:rPr b="1" spc="-5" dirty="0">
                <a:latin typeface="Abadi MT Condensed Light" panose="020B0306030101010103" pitchFamily="34" charset="77"/>
                <a:cs typeface="Tahoma"/>
              </a:rPr>
              <a:t>ursday</a:t>
            </a:r>
            <a:endParaRPr>
              <a:latin typeface="Abadi MT Condensed Light" panose="020B0306030101010103" pitchFamily="34" charset="77"/>
              <a:cs typeface="Tahoma"/>
            </a:endParaRPr>
          </a:p>
        </p:txBody>
      </p:sp>
      <p:pic>
        <p:nvPicPr>
          <p:cNvPr id="48" name="object 56">
            <a:extLst>
              <a:ext uri="{FF2B5EF4-FFF2-40B4-BE49-F238E27FC236}">
                <a16:creationId xmlns:a16="http://schemas.microsoft.com/office/drawing/2014/main" id="{FECFA942-91DF-DF61-3AF1-CEDC568C7459}"/>
              </a:ext>
            </a:extLst>
          </p:cNvPr>
          <p:cNvPicPr/>
          <p:nvPr/>
        </p:nvPicPr>
        <p:blipFill>
          <a:blip r:embed="rId17" cstate="print"/>
          <a:stretch>
            <a:fillRect/>
          </a:stretch>
        </p:blipFill>
        <p:spPr>
          <a:xfrm>
            <a:off x="6929628" y="3404616"/>
            <a:ext cx="804672" cy="486155"/>
          </a:xfrm>
          <a:prstGeom prst="rect">
            <a:avLst/>
          </a:prstGeom>
        </p:spPr>
      </p:pic>
      <p:sp>
        <p:nvSpPr>
          <p:cNvPr id="49" name="object 57">
            <a:extLst>
              <a:ext uri="{FF2B5EF4-FFF2-40B4-BE49-F238E27FC236}">
                <a16:creationId xmlns:a16="http://schemas.microsoft.com/office/drawing/2014/main" id="{04B0BD28-775F-98FE-7772-66FF65842156}"/>
              </a:ext>
            </a:extLst>
          </p:cNvPr>
          <p:cNvSpPr txBox="1"/>
          <p:nvPr/>
        </p:nvSpPr>
        <p:spPr>
          <a:xfrm>
            <a:off x="7053199" y="3462021"/>
            <a:ext cx="536575" cy="285115"/>
          </a:xfrm>
          <a:prstGeom prst="rect">
            <a:avLst/>
          </a:prstGeom>
        </p:spPr>
        <p:txBody>
          <a:bodyPr vert="horz" wrap="square" lIns="0" tIns="13335" rIns="0" bIns="0" rtlCol="0">
            <a:spAutoFit/>
          </a:bodyPr>
          <a:lstStyle/>
          <a:p>
            <a:pPr marL="12700">
              <a:spcBef>
                <a:spcPts val="105"/>
              </a:spcBef>
            </a:pPr>
            <a:r>
              <a:rPr sz="1700" spc="-5" dirty="0">
                <a:latin typeface="Abadi MT Condensed Light" panose="020B0306030101010103" pitchFamily="34" charset="77"/>
                <a:cs typeface="Tahoma"/>
              </a:rPr>
              <a:t>File</a:t>
            </a:r>
            <a:r>
              <a:rPr sz="1700" spc="-75" dirty="0">
                <a:latin typeface="Abadi MT Condensed Light" panose="020B0306030101010103" pitchFamily="34" charset="77"/>
                <a:cs typeface="Tahoma"/>
              </a:rPr>
              <a:t> </a:t>
            </a:r>
            <a:r>
              <a:rPr sz="1700" dirty="0">
                <a:latin typeface="Abadi MT Condensed Light" panose="020B0306030101010103" pitchFamily="34" charset="77"/>
                <a:cs typeface="Tahoma"/>
              </a:rPr>
              <a:t>5</a:t>
            </a:r>
            <a:endParaRPr sz="1700">
              <a:latin typeface="Abadi MT Condensed Light" panose="020B0306030101010103" pitchFamily="34" charset="77"/>
              <a:cs typeface="Tahoma"/>
            </a:endParaRPr>
          </a:p>
        </p:txBody>
      </p:sp>
      <p:grpSp>
        <p:nvGrpSpPr>
          <p:cNvPr id="50" name="object 58">
            <a:extLst>
              <a:ext uri="{FF2B5EF4-FFF2-40B4-BE49-F238E27FC236}">
                <a16:creationId xmlns:a16="http://schemas.microsoft.com/office/drawing/2014/main" id="{FD40640B-8E0F-BC05-672D-F0885F6F8BF7}"/>
              </a:ext>
            </a:extLst>
          </p:cNvPr>
          <p:cNvGrpSpPr/>
          <p:nvPr/>
        </p:nvGrpSpPr>
        <p:grpSpPr>
          <a:xfrm>
            <a:off x="2438401" y="2354453"/>
            <a:ext cx="7763509" cy="2980055"/>
            <a:chOff x="914400" y="2354452"/>
            <a:chExt cx="7763509" cy="2980055"/>
          </a:xfrm>
        </p:grpSpPr>
        <p:pic>
          <p:nvPicPr>
            <p:cNvPr id="51" name="object 59">
              <a:extLst>
                <a:ext uri="{FF2B5EF4-FFF2-40B4-BE49-F238E27FC236}">
                  <a16:creationId xmlns:a16="http://schemas.microsoft.com/office/drawing/2014/main" id="{99BCA3B4-2EEA-19A5-AC4B-CA8BDD0FC22C}"/>
                </a:ext>
              </a:extLst>
            </p:cNvPr>
            <p:cNvPicPr/>
            <p:nvPr/>
          </p:nvPicPr>
          <p:blipFill>
            <a:blip r:embed="rId18" cstate="print"/>
            <a:stretch>
              <a:fillRect/>
            </a:stretch>
          </p:blipFill>
          <p:spPr>
            <a:xfrm>
              <a:off x="917447" y="5021579"/>
              <a:ext cx="6374892" cy="312419"/>
            </a:xfrm>
            <a:prstGeom prst="rect">
              <a:avLst/>
            </a:prstGeom>
          </p:spPr>
        </p:pic>
        <p:sp>
          <p:nvSpPr>
            <p:cNvPr id="52" name="object 60">
              <a:extLst>
                <a:ext uri="{FF2B5EF4-FFF2-40B4-BE49-F238E27FC236}">
                  <a16:creationId xmlns:a16="http://schemas.microsoft.com/office/drawing/2014/main" id="{05883847-F8FE-4F11-69AC-1413666C3095}"/>
                </a:ext>
              </a:extLst>
            </p:cNvPr>
            <p:cNvSpPr/>
            <p:nvPr/>
          </p:nvSpPr>
          <p:spPr>
            <a:xfrm>
              <a:off x="914400" y="4611623"/>
              <a:ext cx="178435" cy="668020"/>
            </a:xfrm>
            <a:custGeom>
              <a:avLst/>
              <a:gdLst/>
              <a:ahLst/>
              <a:cxnLst/>
              <a:rect l="l" t="t" r="r" b="b"/>
              <a:pathLst>
                <a:path w="178434" h="668020">
                  <a:moveTo>
                    <a:pt x="178307" y="0"/>
                  </a:moveTo>
                  <a:lnTo>
                    <a:pt x="0" y="0"/>
                  </a:lnTo>
                  <a:lnTo>
                    <a:pt x="0" y="667512"/>
                  </a:lnTo>
                  <a:lnTo>
                    <a:pt x="178307" y="667512"/>
                  </a:lnTo>
                  <a:lnTo>
                    <a:pt x="178307" y="0"/>
                  </a:lnTo>
                  <a:close/>
                </a:path>
              </a:pathLst>
            </a:custGeom>
            <a:solidFill>
              <a:srgbClr val="33CCCC"/>
            </a:solidFill>
          </p:spPr>
          <p:txBody>
            <a:bodyPr wrap="square" lIns="0" tIns="0" rIns="0" bIns="0" rtlCol="0"/>
            <a:lstStyle/>
            <a:p>
              <a:endParaRPr>
                <a:latin typeface="Abadi MT Condensed Light" panose="020B0306030101010103" pitchFamily="34" charset="77"/>
              </a:endParaRPr>
            </a:p>
          </p:txBody>
        </p:sp>
        <p:pic>
          <p:nvPicPr>
            <p:cNvPr id="53" name="object 61">
              <a:extLst>
                <a:ext uri="{FF2B5EF4-FFF2-40B4-BE49-F238E27FC236}">
                  <a16:creationId xmlns:a16="http://schemas.microsoft.com/office/drawing/2014/main" id="{F9740078-BB42-027A-C08E-BBD8952DCB57}"/>
                </a:ext>
              </a:extLst>
            </p:cNvPr>
            <p:cNvPicPr/>
            <p:nvPr/>
          </p:nvPicPr>
          <p:blipFill>
            <a:blip r:embed="rId19" cstate="print"/>
            <a:stretch>
              <a:fillRect/>
            </a:stretch>
          </p:blipFill>
          <p:spPr>
            <a:xfrm>
              <a:off x="7319771" y="4511039"/>
              <a:ext cx="1117092" cy="815340"/>
            </a:xfrm>
            <a:prstGeom prst="rect">
              <a:avLst/>
            </a:prstGeom>
          </p:spPr>
        </p:pic>
        <p:sp>
          <p:nvSpPr>
            <p:cNvPr id="54" name="object 62">
              <a:extLst>
                <a:ext uri="{FF2B5EF4-FFF2-40B4-BE49-F238E27FC236}">
                  <a16:creationId xmlns:a16="http://schemas.microsoft.com/office/drawing/2014/main" id="{4FFFD9A8-B67E-7DB6-82A7-24BDE5A0464E}"/>
                </a:ext>
              </a:extLst>
            </p:cNvPr>
            <p:cNvSpPr/>
            <p:nvPr/>
          </p:nvSpPr>
          <p:spPr>
            <a:xfrm>
              <a:off x="7319771" y="4511039"/>
              <a:ext cx="1117600" cy="815340"/>
            </a:xfrm>
            <a:custGeom>
              <a:avLst/>
              <a:gdLst/>
              <a:ahLst/>
              <a:cxnLst/>
              <a:rect l="l" t="t" r="r" b="b"/>
              <a:pathLst>
                <a:path w="1117600" h="815339">
                  <a:moveTo>
                    <a:pt x="1117092" y="126873"/>
                  </a:moveTo>
                  <a:lnTo>
                    <a:pt x="1079496" y="172759"/>
                  </a:lnTo>
                  <a:lnTo>
                    <a:pt x="1017020" y="199415"/>
                  </a:lnTo>
                  <a:lnTo>
                    <a:pt x="976129" y="211204"/>
                  </a:lnTo>
                  <a:lnTo>
                    <a:pt x="929501" y="221808"/>
                  </a:lnTo>
                  <a:lnTo>
                    <a:pt x="877658" y="231108"/>
                  </a:lnTo>
                  <a:lnTo>
                    <a:pt x="821124" y="238985"/>
                  </a:lnTo>
                  <a:lnTo>
                    <a:pt x="760422" y="245320"/>
                  </a:lnTo>
                  <a:lnTo>
                    <a:pt x="696076" y="249992"/>
                  </a:lnTo>
                  <a:lnTo>
                    <a:pt x="628610" y="252882"/>
                  </a:lnTo>
                  <a:lnTo>
                    <a:pt x="558546" y="253873"/>
                  </a:lnTo>
                  <a:lnTo>
                    <a:pt x="488481" y="252882"/>
                  </a:lnTo>
                  <a:lnTo>
                    <a:pt x="421015" y="249992"/>
                  </a:lnTo>
                  <a:lnTo>
                    <a:pt x="356669" y="245320"/>
                  </a:lnTo>
                  <a:lnTo>
                    <a:pt x="295967" y="238985"/>
                  </a:lnTo>
                  <a:lnTo>
                    <a:pt x="239433" y="231108"/>
                  </a:lnTo>
                  <a:lnTo>
                    <a:pt x="187590" y="221808"/>
                  </a:lnTo>
                  <a:lnTo>
                    <a:pt x="140962" y="211204"/>
                  </a:lnTo>
                  <a:lnTo>
                    <a:pt x="100071" y="199415"/>
                  </a:lnTo>
                  <a:lnTo>
                    <a:pt x="37595" y="172759"/>
                  </a:lnTo>
                  <a:lnTo>
                    <a:pt x="4351" y="142796"/>
                  </a:lnTo>
                  <a:lnTo>
                    <a:pt x="0" y="126873"/>
                  </a:lnTo>
                  <a:lnTo>
                    <a:pt x="4351" y="110951"/>
                  </a:lnTo>
                  <a:lnTo>
                    <a:pt x="37595" y="81003"/>
                  </a:lnTo>
                  <a:lnTo>
                    <a:pt x="100071" y="54372"/>
                  </a:lnTo>
                  <a:lnTo>
                    <a:pt x="140962" y="42597"/>
                  </a:lnTo>
                  <a:lnTo>
                    <a:pt x="187590" y="32008"/>
                  </a:lnTo>
                  <a:lnTo>
                    <a:pt x="239433" y="22722"/>
                  </a:lnTo>
                  <a:lnTo>
                    <a:pt x="295967" y="14858"/>
                  </a:lnTo>
                  <a:lnTo>
                    <a:pt x="356669" y="8535"/>
                  </a:lnTo>
                  <a:lnTo>
                    <a:pt x="421015" y="3872"/>
                  </a:lnTo>
                  <a:lnTo>
                    <a:pt x="488481" y="987"/>
                  </a:lnTo>
                  <a:lnTo>
                    <a:pt x="558546" y="0"/>
                  </a:lnTo>
                  <a:lnTo>
                    <a:pt x="628610" y="987"/>
                  </a:lnTo>
                  <a:lnTo>
                    <a:pt x="696076" y="3872"/>
                  </a:lnTo>
                  <a:lnTo>
                    <a:pt x="760422" y="8535"/>
                  </a:lnTo>
                  <a:lnTo>
                    <a:pt x="821124" y="14858"/>
                  </a:lnTo>
                  <a:lnTo>
                    <a:pt x="877658" y="22722"/>
                  </a:lnTo>
                  <a:lnTo>
                    <a:pt x="929501" y="32008"/>
                  </a:lnTo>
                  <a:lnTo>
                    <a:pt x="976129" y="42597"/>
                  </a:lnTo>
                  <a:lnTo>
                    <a:pt x="1017020" y="54372"/>
                  </a:lnTo>
                  <a:lnTo>
                    <a:pt x="1079496" y="81003"/>
                  </a:lnTo>
                  <a:lnTo>
                    <a:pt x="1112740" y="110951"/>
                  </a:lnTo>
                  <a:lnTo>
                    <a:pt x="1117092" y="126873"/>
                  </a:lnTo>
                  <a:close/>
                </a:path>
                <a:path w="1117600" h="815339">
                  <a:moveTo>
                    <a:pt x="1117092" y="126873"/>
                  </a:moveTo>
                  <a:lnTo>
                    <a:pt x="1117092" y="688467"/>
                  </a:lnTo>
                  <a:lnTo>
                    <a:pt x="1112740" y="704388"/>
                  </a:lnTo>
                  <a:lnTo>
                    <a:pt x="1079496" y="734336"/>
                  </a:lnTo>
                  <a:lnTo>
                    <a:pt x="1017020" y="760967"/>
                  </a:lnTo>
                  <a:lnTo>
                    <a:pt x="976129" y="772742"/>
                  </a:lnTo>
                  <a:lnTo>
                    <a:pt x="929501" y="783331"/>
                  </a:lnTo>
                  <a:lnTo>
                    <a:pt x="877658" y="792617"/>
                  </a:lnTo>
                  <a:lnTo>
                    <a:pt x="821124" y="800481"/>
                  </a:lnTo>
                  <a:lnTo>
                    <a:pt x="760422" y="806804"/>
                  </a:lnTo>
                  <a:lnTo>
                    <a:pt x="696076" y="811467"/>
                  </a:lnTo>
                  <a:lnTo>
                    <a:pt x="628610" y="814352"/>
                  </a:lnTo>
                  <a:lnTo>
                    <a:pt x="558546" y="815340"/>
                  </a:lnTo>
                  <a:lnTo>
                    <a:pt x="488481" y="814352"/>
                  </a:lnTo>
                  <a:lnTo>
                    <a:pt x="421015" y="811467"/>
                  </a:lnTo>
                  <a:lnTo>
                    <a:pt x="356669" y="806804"/>
                  </a:lnTo>
                  <a:lnTo>
                    <a:pt x="295967" y="800481"/>
                  </a:lnTo>
                  <a:lnTo>
                    <a:pt x="239433" y="792617"/>
                  </a:lnTo>
                  <a:lnTo>
                    <a:pt x="187590" y="783331"/>
                  </a:lnTo>
                  <a:lnTo>
                    <a:pt x="140962" y="772742"/>
                  </a:lnTo>
                  <a:lnTo>
                    <a:pt x="100071" y="760967"/>
                  </a:lnTo>
                  <a:lnTo>
                    <a:pt x="37595" y="734336"/>
                  </a:lnTo>
                  <a:lnTo>
                    <a:pt x="4351" y="704388"/>
                  </a:lnTo>
                  <a:lnTo>
                    <a:pt x="0" y="688467"/>
                  </a:lnTo>
                  <a:lnTo>
                    <a:pt x="0" y="126873"/>
                  </a:lnTo>
                </a:path>
              </a:pathLst>
            </a:custGeom>
            <a:ln w="9144">
              <a:solidFill>
                <a:srgbClr val="000000"/>
              </a:solidFill>
            </a:ln>
          </p:spPr>
          <p:txBody>
            <a:bodyPr wrap="square" lIns="0" tIns="0" rIns="0" bIns="0" rtlCol="0"/>
            <a:lstStyle/>
            <a:p>
              <a:endParaRPr>
                <a:latin typeface="Abadi MT Condensed Light" panose="020B0306030101010103" pitchFamily="34" charset="77"/>
              </a:endParaRPr>
            </a:p>
          </p:txBody>
        </p:sp>
        <p:pic>
          <p:nvPicPr>
            <p:cNvPr id="55" name="object 63">
              <a:extLst>
                <a:ext uri="{FF2B5EF4-FFF2-40B4-BE49-F238E27FC236}">
                  <a16:creationId xmlns:a16="http://schemas.microsoft.com/office/drawing/2014/main" id="{F0A010A2-54F8-F9E9-E53B-4414E1A0E400}"/>
                </a:ext>
              </a:extLst>
            </p:cNvPr>
            <p:cNvPicPr/>
            <p:nvPr/>
          </p:nvPicPr>
          <p:blipFill>
            <a:blip r:embed="rId20" cstate="print"/>
            <a:stretch>
              <a:fillRect/>
            </a:stretch>
          </p:blipFill>
          <p:spPr>
            <a:xfrm>
              <a:off x="6774179" y="3445763"/>
              <a:ext cx="1903476" cy="486156"/>
            </a:xfrm>
            <a:prstGeom prst="rect">
              <a:avLst/>
            </a:prstGeom>
          </p:spPr>
        </p:pic>
        <p:sp>
          <p:nvSpPr>
            <p:cNvPr id="56" name="object 64">
              <a:extLst>
                <a:ext uri="{FF2B5EF4-FFF2-40B4-BE49-F238E27FC236}">
                  <a16:creationId xmlns:a16="http://schemas.microsoft.com/office/drawing/2014/main" id="{25DD44AD-0869-F630-493D-65B4C5BAF383}"/>
                </a:ext>
              </a:extLst>
            </p:cNvPr>
            <p:cNvSpPr/>
            <p:nvPr/>
          </p:nvSpPr>
          <p:spPr>
            <a:xfrm>
              <a:off x="6579870" y="2369057"/>
              <a:ext cx="0" cy="2225040"/>
            </a:xfrm>
            <a:custGeom>
              <a:avLst/>
              <a:gdLst/>
              <a:ahLst/>
              <a:cxnLst/>
              <a:rect l="l" t="t" r="r" b="b"/>
              <a:pathLst>
                <a:path h="2225040">
                  <a:moveTo>
                    <a:pt x="0" y="2225040"/>
                  </a:moveTo>
                  <a:lnTo>
                    <a:pt x="0" y="0"/>
                  </a:lnTo>
                </a:path>
              </a:pathLst>
            </a:custGeom>
            <a:ln w="28956">
              <a:solidFill>
                <a:srgbClr val="777777"/>
              </a:solidFill>
              <a:prstDash val="dot"/>
            </a:ln>
          </p:spPr>
          <p:txBody>
            <a:bodyPr wrap="square" lIns="0" tIns="0" rIns="0" bIns="0" rtlCol="0"/>
            <a:lstStyle/>
            <a:p>
              <a:endParaRPr>
                <a:latin typeface="Abadi MT Condensed Light" panose="020B0306030101010103" pitchFamily="34" charset="77"/>
              </a:endParaRPr>
            </a:p>
          </p:txBody>
        </p:sp>
      </p:grpSp>
      <p:sp>
        <p:nvSpPr>
          <p:cNvPr id="57" name="object 65">
            <a:extLst>
              <a:ext uri="{FF2B5EF4-FFF2-40B4-BE49-F238E27FC236}">
                <a16:creationId xmlns:a16="http://schemas.microsoft.com/office/drawing/2014/main" id="{14989EBF-3EBE-290F-6ED5-73A25358D032}"/>
              </a:ext>
            </a:extLst>
          </p:cNvPr>
          <p:cNvSpPr txBox="1"/>
          <p:nvPr/>
        </p:nvSpPr>
        <p:spPr>
          <a:xfrm>
            <a:off x="8422006" y="3503168"/>
            <a:ext cx="1634489" cy="285115"/>
          </a:xfrm>
          <a:prstGeom prst="rect">
            <a:avLst/>
          </a:prstGeom>
        </p:spPr>
        <p:txBody>
          <a:bodyPr vert="horz" wrap="square" lIns="0" tIns="13335" rIns="0" bIns="0" rtlCol="0">
            <a:spAutoFit/>
          </a:bodyPr>
          <a:lstStyle/>
          <a:p>
            <a:pPr marL="12700">
              <a:spcBef>
                <a:spcPts val="105"/>
              </a:spcBef>
            </a:pPr>
            <a:r>
              <a:rPr sz="1700" spc="-5" dirty="0">
                <a:latin typeface="Abadi MT Condensed Light" panose="020B0306030101010103" pitchFamily="34" charset="77"/>
                <a:cs typeface="Tahoma"/>
              </a:rPr>
              <a:t>Files </a:t>
            </a:r>
            <a:r>
              <a:rPr sz="1700" dirty="0">
                <a:latin typeface="Abadi MT Condensed Light" panose="020B0306030101010103" pitchFamily="34" charset="77"/>
                <a:cs typeface="Tahoma"/>
              </a:rPr>
              <a:t>1,</a:t>
            </a:r>
            <a:r>
              <a:rPr sz="1700" spc="-20" dirty="0">
                <a:latin typeface="Abadi MT Condensed Light" panose="020B0306030101010103" pitchFamily="34" charset="77"/>
                <a:cs typeface="Tahoma"/>
              </a:rPr>
              <a:t> </a:t>
            </a:r>
            <a:r>
              <a:rPr sz="1700" dirty="0">
                <a:latin typeface="Abadi MT Condensed Light" panose="020B0306030101010103" pitchFamily="34" charset="77"/>
                <a:cs typeface="Tahoma"/>
              </a:rPr>
              <a:t>2,</a:t>
            </a:r>
            <a:r>
              <a:rPr sz="1700" spc="-30" dirty="0">
                <a:latin typeface="Abadi MT Condensed Light" panose="020B0306030101010103" pitchFamily="34" charset="77"/>
                <a:cs typeface="Tahoma"/>
              </a:rPr>
              <a:t> </a:t>
            </a:r>
            <a:r>
              <a:rPr sz="1700" dirty="0">
                <a:latin typeface="Abadi MT Condensed Light" panose="020B0306030101010103" pitchFamily="34" charset="77"/>
                <a:cs typeface="Tahoma"/>
              </a:rPr>
              <a:t>3,</a:t>
            </a:r>
            <a:r>
              <a:rPr sz="1700" spc="-20" dirty="0">
                <a:latin typeface="Abadi MT Condensed Light" panose="020B0306030101010103" pitchFamily="34" charset="77"/>
                <a:cs typeface="Tahoma"/>
              </a:rPr>
              <a:t> </a:t>
            </a:r>
            <a:r>
              <a:rPr sz="1700" spc="-5" dirty="0">
                <a:latin typeface="Abadi MT Condensed Light" panose="020B0306030101010103" pitchFamily="34" charset="77"/>
                <a:cs typeface="Tahoma"/>
              </a:rPr>
              <a:t>4,</a:t>
            </a:r>
            <a:r>
              <a:rPr sz="1700" spc="-30" dirty="0">
                <a:latin typeface="Abadi MT Condensed Light" panose="020B0306030101010103" pitchFamily="34" charset="77"/>
                <a:cs typeface="Tahoma"/>
              </a:rPr>
              <a:t> </a:t>
            </a:r>
            <a:r>
              <a:rPr sz="1700" dirty="0">
                <a:latin typeface="Abadi MT Condensed Light" panose="020B0306030101010103" pitchFamily="34" charset="77"/>
                <a:cs typeface="Tahoma"/>
              </a:rPr>
              <a:t>5</a:t>
            </a:r>
            <a:endParaRPr sz="1700">
              <a:latin typeface="Abadi MT Condensed Light" panose="020B0306030101010103" pitchFamily="34" charset="77"/>
              <a:cs typeface="Tahoma"/>
            </a:endParaRPr>
          </a:p>
        </p:txBody>
      </p:sp>
      <p:grpSp>
        <p:nvGrpSpPr>
          <p:cNvPr id="58" name="object 66">
            <a:extLst>
              <a:ext uri="{FF2B5EF4-FFF2-40B4-BE49-F238E27FC236}">
                <a16:creationId xmlns:a16="http://schemas.microsoft.com/office/drawing/2014/main" id="{F8CEAE96-1387-511A-9245-118F8D5D800C}"/>
              </a:ext>
            </a:extLst>
          </p:cNvPr>
          <p:cNvGrpSpPr/>
          <p:nvPr/>
        </p:nvGrpSpPr>
        <p:grpSpPr>
          <a:xfrm>
            <a:off x="8240268" y="2720340"/>
            <a:ext cx="2278380" cy="773303"/>
            <a:chOff x="6716268" y="2720339"/>
            <a:chExt cx="2278380" cy="773303"/>
          </a:xfrm>
        </p:grpSpPr>
        <p:sp>
          <p:nvSpPr>
            <p:cNvPr id="59" name="object 67">
              <a:extLst>
                <a:ext uri="{FF2B5EF4-FFF2-40B4-BE49-F238E27FC236}">
                  <a16:creationId xmlns:a16="http://schemas.microsoft.com/office/drawing/2014/main" id="{AAEB3A4C-DA34-D242-3631-8B16ECB68885}"/>
                </a:ext>
              </a:extLst>
            </p:cNvPr>
            <p:cNvSpPr/>
            <p:nvPr/>
          </p:nvSpPr>
          <p:spPr>
            <a:xfrm>
              <a:off x="6966204" y="2720339"/>
              <a:ext cx="861060" cy="549275"/>
            </a:xfrm>
            <a:custGeom>
              <a:avLst/>
              <a:gdLst/>
              <a:ahLst/>
              <a:cxnLst/>
              <a:rect l="l" t="t" r="r" b="b"/>
              <a:pathLst>
                <a:path w="861059" h="549275">
                  <a:moveTo>
                    <a:pt x="861060" y="0"/>
                  </a:moveTo>
                  <a:lnTo>
                    <a:pt x="0" y="0"/>
                  </a:lnTo>
                  <a:lnTo>
                    <a:pt x="0" y="519430"/>
                  </a:lnTo>
                  <a:lnTo>
                    <a:pt x="58668" y="531470"/>
                  </a:lnTo>
                  <a:lnTo>
                    <a:pt x="112037" y="540166"/>
                  </a:lnTo>
                  <a:lnTo>
                    <a:pt x="160664" y="545801"/>
                  </a:lnTo>
                  <a:lnTo>
                    <a:pt x="205107" y="548658"/>
                  </a:lnTo>
                  <a:lnTo>
                    <a:pt x="245924" y="549019"/>
                  </a:lnTo>
                  <a:lnTo>
                    <a:pt x="283672" y="547167"/>
                  </a:lnTo>
                  <a:lnTo>
                    <a:pt x="352196" y="537956"/>
                  </a:lnTo>
                  <a:lnTo>
                    <a:pt x="415142" y="523287"/>
                  </a:lnTo>
                  <a:lnTo>
                    <a:pt x="508863" y="496000"/>
                  </a:lnTo>
                  <a:lnTo>
                    <a:pt x="542148" y="486626"/>
                  </a:lnTo>
                  <a:lnTo>
                    <a:pt x="615135" y="469158"/>
                  </a:lnTo>
                  <a:lnTo>
                    <a:pt x="655952" y="461629"/>
                  </a:lnTo>
                  <a:lnTo>
                    <a:pt x="700395" y="455282"/>
                  </a:lnTo>
                  <a:lnTo>
                    <a:pt x="749022" y="450397"/>
                  </a:lnTo>
                  <a:lnTo>
                    <a:pt x="802391" y="447259"/>
                  </a:lnTo>
                  <a:lnTo>
                    <a:pt x="861060" y="446150"/>
                  </a:lnTo>
                  <a:lnTo>
                    <a:pt x="861060" y="0"/>
                  </a:lnTo>
                  <a:close/>
                </a:path>
              </a:pathLst>
            </a:custGeom>
            <a:solidFill>
              <a:srgbClr val="C0C0C0"/>
            </a:solidFill>
          </p:spPr>
          <p:txBody>
            <a:bodyPr wrap="square" lIns="0" tIns="0" rIns="0" bIns="0" rtlCol="0"/>
            <a:lstStyle/>
            <a:p>
              <a:endParaRPr>
                <a:latin typeface="Abadi MT Condensed Light" panose="020B0306030101010103" pitchFamily="34" charset="77"/>
              </a:endParaRPr>
            </a:p>
          </p:txBody>
        </p:sp>
        <p:sp>
          <p:nvSpPr>
            <p:cNvPr id="60" name="object 68">
              <a:extLst>
                <a:ext uri="{FF2B5EF4-FFF2-40B4-BE49-F238E27FC236}">
                  <a16:creationId xmlns:a16="http://schemas.microsoft.com/office/drawing/2014/main" id="{A776C14B-E161-B107-EEC1-118771D1262E}"/>
                </a:ext>
              </a:extLst>
            </p:cNvPr>
            <p:cNvSpPr/>
            <p:nvPr/>
          </p:nvSpPr>
          <p:spPr>
            <a:xfrm>
              <a:off x="6966204" y="2720339"/>
              <a:ext cx="861060" cy="549275"/>
            </a:xfrm>
            <a:custGeom>
              <a:avLst/>
              <a:gdLst/>
              <a:ahLst/>
              <a:cxnLst/>
              <a:rect l="l" t="t" r="r" b="b"/>
              <a:pathLst>
                <a:path w="861059" h="549275">
                  <a:moveTo>
                    <a:pt x="0" y="0"/>
                  </a:moveTo>
                  <a:lnTo>
                    <a:pt x="861060" y="0"/>
                  </a:lnTo>
                  <a:lnTo>
                    <a:pt x="861060" y="446150"/>
                  </a:lnTo>
                  <a:lnTo>
                    <a:pt x="802391" y="447259"/>
                  </a:lnTo>
                  <a:lnTo>
                    <a:pt x="749022" y="450397"/>
                  </a:lnTo>
                  <a:lnTo>
                    <a:pt x="700395" y="455282"/>
                  </a:lnTo>
                  <a:lnTo>
                    <a:pt x="655952" y="461629"/>
                  </a:lnTo>
                  <a:lnTo>
                    <a:pt x="615135" y="469158"/>
                  </a:lnTo>
                  <a:lnTo>
                    <a:pt x="577387" y="477584"/>
                  </a:lnTo>
                  <a:lnTo>
                    <a:pt x="508863" y="496000"/>
                  </a:lnTo>
                  <a:lnTo>
                    <a:pt x="445917" y="514613"/>
                  </a:lnTo>
                  <a:lnTo>
                    <a:pt x="415142" y="523287"/>
                  </a:lnTo>
                  <a:lnTo>
                    <a:pt x="352196" y="537956"/>
                  </a:lnTo>
                  <a:lnTo>
                    <a:pt x="283672" y="547167"/>
                  </a:lnTo>
                  <a:lnTo>
                    <a:pt x="245924" y="549019"/>
                  </a:lnTo>
                  <a:lnTo>
                    <a:pt x="205107" y="548658"/>
                  </a:lnTo>
                  <a:lnTo>
                    <a:pt x="160664" y="545801"/>
                  </a:lnTo>
                  <a:lnTo>
                    <a:pt x="112037" y="540166"/>
                  </a:lnTo>
                  <a:lnTo>
                    <a:pt x="58668" y="531470"/>
                  </a:lnTo>
                  <a:lnTo>
                    <a:pt x="0" y="519430"/>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61" name="object 69">
              <a:extLst>
                <a:ext uri="{FF2B5EF4-FFF2-40B4-BE49-F238E27FC236}">
                  <a16:creationId xmlns:a16="http://schemas.microsoft.com/office/drawing/2014/main" id="{EB2C3DCD-043D-960D-41F5-342D3CD1ACD5}"/>
                </a:ext>
              </a:extLst>
            </p:cNvPr>
            <p:cNvPicPr/>
            <p:nvPr/>
          </p:nvPicPr>
          <p:blipFill>
            <a:blip r:embed="rId21" cstate="print"/>
            <a:stretch>
              <a:fillRect/>
            </a:stretch>
          </p:blipFill>
          <p:spPr>
            <a:xfrm>
              <a:off x="6859524" y="2798063"/>
              <a:ext cx="876300" cy="565403"/>
            </a:xfrm>
            <a:prstGeom prst="rect">
              <a:avLst/>
            </a:prstGeom>
          </p:spPr>
        </p:pic>
        <p:sp>
          <p:nvSpPr>
            <p:cNvPr id="62" name="object 70">
              <a:extLst>
                <a:ext uri="{FF2B5EF4-FFF2-40B4-BE49-F238E27FC236}">
                  <a16:creationId xmlns:a16="http://schemas.microsoft.com/office/drawing/2014/main" id="{9B501000-FF67-620D-9AC5-D5E2FE1E7EB0}"/>
                </a:ext>
              </a:extLst>
            </p:cNvPr>
            <p:cNvSpPr/>
            <p:nvPr/>
          </p:nvSpPr>
          <p:spPr>
            <a:xfrm>
              <a:off x="6841236" y="2831591"/>
              <a:ext cx="861060" cy="549275"/>
            </a:xfrm>
            <a:custGeom>
              <a:avLst/>
              <a:gdLst/>
              <a:ahLst/>
              <a:cxnLst/>
              <a:rect l="l" t="t" r="r" b="b"/>
              <a:pathLst>
                <a:path w="861059" h="549275">
                  <a:moveTo>
                    <a:pt x="861060" y="0"/>
                  </a:moveTo>
                  <a:lnTo>
                    <a:pt x="0" y="0"/>
                  </a:lnTo>
                  <a:lnTo>
                    <a:pt x="0" y="519430"/>
                  </a:lnTo>
                  <a:lnTo>
                    <a:pt x="58668" y="531470"/>
                  </a:lnTo>
                  <a:lnTo>
                    <a:pt x="112037" y="540166"/>
                  </a:lnTo>
                  <a:lnTo>
                    <a:pt x="160664" y="545801"/>
                  </a:lnTo>
                  <a:lnTo>
                    <a:pt x="205107" y="548658"/>
                  </a:lnTo>
                  <a:lnTo>
                    <a:pt x="245924" y="549019"/>
                  </a:lnTo>
                  <a:lnTo>
                    <a:pt x="283672" y="547167"/>
                  </a:lnTo>
                  <a:lnTo>
                    <a:pt x="352196" y="537956"/>
                  </a:lnTo>
                  <a:lnTo>
                    <a:pt x="415142" y="523287"/>
                  </a:lnTo>
                  <a:lnTo>
                    <a:pt x="508863" y="496000"/>
                  </a:lnTo>
                  <a:lnTo>
                    <a:pt x="542148" y="486626"/>
                  </a:lnTo>
                  <a:lnTo>
                    <a:pt x="615135" y="469158"/>
                  </a:lnTo>
                  <a:lnTo>
                    <a:pt x="655952" y="461629"/>
                  </a:lnTo>
                  <a:lnTo>
                    <a:pt x="700395" y="455282"/>
                  </a:lnTo>
                  <a:lnTo>
                    <a:pt x="749022" y="450397"/>
                  </a:lnTo>
                  <a:lnTo>
                    <a:pt x="802391" y="447259"/>
                  </a:lnTo>
                  <a:lnTo>
                    <a:pt x="861060" y="446150"/>
                  </a:lnTo>
                  <a:lnTo>
                    <a:pt x="861060" y="0"/>
                  </a:lnTo>
                  <a:close/>
                </a:path>
              </a:pathLst>
            </a:custGeom>
            <a:solidFill>
              <a:srgbClr val="DDDDDD"/>
            </a:solidFill>
          </p:spPr>
          <p:txBody>
            <a:bodyPr wrap="square" lIns="0" tIns="0" rIns="0" bIns="0" rtlCol="0"/>
            <a:lstStyle/>
            <a:p>
              <a:endParaRPr>
                <a:latin typeface="Abadi MT Condensed Light" panose="020B0306030101010103" pitchFamily="34" charset="77"/>
              </a:endParaRPr>
            </a:p>
          </p:txBody>
        </p:sp>
        <p:sp>
          <p:nvSpPr>
            <p:cNvPr id="63" name="object 71">
              <a:extLst>
                <a:ext uri="{FF2B5EF4-FFF2-40B4-BE49-F238E27FC236}">
                  <a16:creationId xmlns:a16="http://schemas.microsoft.com/office/drawing/2014/main" id="{8A693C0B-17D5-B76C-1756-2F8FA7475DBC}"/>
                </a:ext>
              </a:extLst>
            </p:cNvPr>
            <p:cNvSpPr/>
            <p:nvPr/>
          </p:nvSpPr>
          <p:spPr>
            <a:xfrm>
              <a:off x="6841236" y="2831591"/>
              <a:ext cx="861060" cy="549275"/>
            </a:xfrm>
            <a:custGeom>
              <a:avLst/>
              <a:gdLst/>
              <a:ahLst/>
              <a:cxnLst/>
              <a:rect l="l" t="t" r="r" b="b"/>
              <a:pathLst>
                <a:path w="861059" h="549275">
                  <a:moveTo>
                    <a:pt x="0" y="0"/>
                  </a:moveTo>
                  <a:lnTo>
                    <a:pt x="861060" y="0"/>
                  </a:lnTo>
                  <a:lnTo>
                    <a:pt x="861060" y="446150"/>
                  </a:lnTo>
                  <a:lnTo>
                    <a:pt x="802391" y="447259"/>
                  </a:lnTo>
                  <a:lnTo>
                    <a:pt x="749022" y="450397"/>
                  </a:lnTo>
                  <a:lnTo>
                    <a:pt x="700395" y="455282"/>
                  </a:lnTo>
                  <a:lnTo>
                    <a:pt x="655952" y="461629"/>
                  </a:lnTo>
                  <a:lnTo>
                    <a:pt x="615135" y="469158"/>
                  </a:lnTo>
                  <a:lnTo>
                    <a:pt x="577387" y="477584"/>
                  </a:lnTo>
                  <a:lnTo>
                    <a:pt x="508863" y="496000"/>
                  </a:lnTo>
                  <a:lnTo>
                    <a:pt x="445917" y="514613"/>
                  </a:lnTo>
                  <a:lnTo>
                    <a:pt x="415142" y="523287"/>
                  </a:lnTo>
                  <a:lnTo>
                    <a:pt x="352196" y="537956"/>
                  </a:lnTo>
                  <a:lnTo>
                    <a:pt x="283672" y="547167"/>
                  </a:lnTo>
                  <a:lnTo>
                    <a:pt x="245924" y="549019"/>
                  </a:lnTo>
                  <a:lnTo>
                    <a:pt x="205107" y="548658"/>
                  </a:lnTo>
                  <a:lnTo>
                    <a:pt x="160664" y="545801"/>
                  </a:lnTo>
                  <a:lnTo>
                    <a:pt x="112037" y="540166"/>
                  </a:lnTo>
                  <a:lnTo>
                    <a:pt x="58668" y="531470"/>
                  </a:lnTo>
                  <a:lnTo>
                    <a:pt x="0" y="519430"/>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64" name="object 72">
              <a:extLst>
                <a:ext uri="{FF2B5EF4-FFF2-40B4-BE49-F238E27FC236}">
                  <a16:creationId xmlns:a16="http://schemas.microsoft.com/office/drawing/2014/main" id="{D5D8E74D-98C8-1B9A-BF4F-211E59D74FDA}"/>
                </a:ext>
              </a:extLst>
            </p:cNvPr>
            <p:cNvPicPr/>
            <p:nvPr/>
          </p:nvPicPr>
          <p:blipFill>
            <a:blip r:embed="rId21" cstate="print"/>
            <a:stretch>
              <a:fillRect/>
            </a:stretch>
          </p:blipFill>
          <p:spPr>
            <a:xfrm>
              <a:off x="6734556" y="2910839"/>
              <a:ext cx="876300" cy="565403"/>
            </a:xfrm>
            <a:prstGeom prst="rect">
              <a:avLst/>
            </a:prstGeom>
          </p:spPr>
        </p:pic>
        <p:sp>
          <p:nvSpPr>
            <p:cNvPr id="65" name="object 73">
              <a:extLst>
                <a:ext uri="{FF2B5EF4-FFF2-40B4-BE49-F238E27FC236}">
                  <a16:creationId xmlns:a16="http://schemas.microsoft.com/office/drawing/2014/main" id="{690B500D-88F8-5907-7895-D750B97BCC90}"/>
                </a:ext>
              </a:extLst>
            </p:cNvPr>
            <p:cNvSpPr/>
            <p:nvPr/>
          </p:nvSpPr>
          <p:spPr>
            <a:xfrm>
              <a:off x="6716268" y="2944367"/>
              <a:ext cx="861060" cy="549275"/>
            </a:xfrm>
            <a:custGeom>
              <a:avLst/>
              <a:gdLst/>
              <a:ahLst/>
              <a:cxnLst/>
              <a:rect l="l" t="t" r="r" b="b"/>
              <a:pathLst>
                <a:path w="861059" h="549275">
                  <a:moveTo>
                    <a:pt x="861059" y="0"/>
                  </a:moveTo>
                  <a:lnTo>
                    <a:pt x="0" y="0"/>
                  </a:lnTo>
                  <a:lnTo>
                    <a:pt x="0" y="519430"/>
                  </a:lnTo>
                  <a:lnTo>
                    <a:pt x="58668" y="531470"/>
                  </a:lnTo>
                  <a:lnTo>
                    <a:pt x="112037" y="540166"/>
                  </a:lnTo>
                  <a:lnTo>
                    <a:pt x="160664" y="545801"/>
                  </a:lnTo>
                  <a:lnTo>
                    <a:pt x="205107" y="548658"/>
                  </a:lnTo>
                  <a:lnTo>
                    <a:pt x="245924" y="549019"/>
                  </a:lnTo>
                  <a:lnTo>
                    <a:pt x="283672" y="547167"/>
                  </a:lnTo>
                  <a:lnTo>
                    <a:pt x="352196" y="537956"/>
                  </a:lnTo>
                  <a:lnTo>
                    <a:pt x="415142" y="523287"/>
                  </a:lnTo>
                  <a:lnTo>
                    <a:pt x="508863" y="496000"/>
                  </a:lnTo>
                  <a:lnTo>
                    <a:pt x="542148" y="486626"/>
                  </a:lnTo>
                  <a:lnTo>
                    <a:pt x="615135" y="469158"/>
                  </a:lnTo>
                  <a:lnTo>
                    <a:pt x="655952" y="461629"/>
                  </a:lnTo>
                  <a:lnTo>
                    <a:pt x="700395" y="455282"/>
                  </a:lnTo>
                  <a:lnTo>
                    <a:pt x="749022" y="450397"/>
                  </a:lnTo>
                  <a:lnTo>
                    <a:pt x="802391" y="447259"/>
                  </a:lnTo>
                  <a:lnTo>
                    <a:pt x="861059" y="446151"/>
                  </a:lnTo>
                  <a:lnTo>
                    <a:pt x="861059" y="0"/>
                  </a:lnTo>
                  <a:close/>
                </a:path>
              </a:pathLst>
            </a:custGeom>
            <a:solidFill>
              <a:srgbClr val="EAEAEA"/>
            </a:solidFill>
          </p:spPr>
          <p:txBody>
            <a:bodyPr wrap="square" lIns="0" tIns="0" rIns="0" bIns="0" rtlCol="0"/>
            <a:lstStyle/>
            <a:p>
              <a:endParaRPr>
                <a:latin typeface="Abadi MT Condensed Light" panose="020B0306030101010103" pitchFamily="34" charset="77"/>
              </a:endParaRPr>
            </a:p>
          </p:txBody>
        </p:sp>
        <p:sp>
          <p:nvSpPr>
            <p:cNvPr id="66" name="object 74">
              <a:extLst>
                <a:ext uri="{FF2B5EF4-FFF2-40B4-BE49-F238E27FC236}">
                  <a16:creationId xmlns:a16="http://schemas.microsoft.com/office/drawing/2014/main" id="{FF0D0931-4760-577C-BD3D-2926E24E62B3}"/>
                </a:ext>
              </a:extLst>
            </p:cNvPr>
            <p:cNvSpPr/>
            <p:nvPr/>
          </p:nvSpPr>
          <p:spPr>
            <a:xfrm>
              <a:off x="6716268" y="2944367"/>
              <a:ext cx="861060" cy="549275"/>
            </a:xfrm>
            <a:custGeom>
              <a:avLst/>
              <a:gdLst/>
              <a:ahLst/>
              <a:cxnLst/>
              <a:rect l="l" t="t" r="r" b="b"/>
              <a:pathLst>
                <a:path w="861059" h="549275">
                  <a:moveTo>
                    <a:pt x="0" y="0"/>
                  </a:moveTo>
                  <a:lnTo>
                    <a:pt x="861059" y="0"/>
                  </a:lnTo>
                  <a:lnTo>
                    <a:pt x="861059" y="446151"/>
                  </a:lnTo>
                  <a:lnTo>
                    <a:pt x="802391" y="447259"/>
                  </a:lnTo>
                  <a:lnTo>
                    <a:pt x="749022" y="450397"/>
                  </a:lnTo>
                  <a:lnTo>
                    <a:pt x="700395" y="455282"/>
                  </a:lnTo>
                  <a:lnTo>
                    <a:pt x="655952" y="461629"/>
                  </a:lnTo>
                  <a:lnTo>
                    <a:pt x="615135" y="469158"/>
                  </a:lnTo>
                  <a:lnTo>
                    <a:pt x="577387" y="477584"/>
                  </a:lnTo>
                  <a:lnTo>
                    <a:pt x="508863" y="496000"/>
                  </a:lnTo>
                  <a:lnTo>
                    <a:pt x="445917" y="514613"/>
                  </a:lnTo>
                  <a:lnTo>
                    <a:pt x="415142" y="523287"/>
                  </a:lnTo>
                  <a:lnTo>
                    <a:pt x="352196" y="537956"/>
                  </a:lnTo>
                  <a:lnTo>
                    <a:pt x="283672" y="547167"/>
                  </a:lnTo>
                  <a:lnTo>
                    <a:pt x="245924" y="549019"/>
                  </a:lnTo>
                  <a:lnTo>
                    <a:pt x="205107" y="548658"/>
                  </a:lnTo>
                  <a:lnTo>
                    <a:pt x="160664" y="545801"/>
                  </a:lnTo>
                  <a:lnTo>
                    <a:pt x="112037" y="540166"/>
                  </a:lnTo>
                  <a:lnTo>
                    <a:pt x="58668" y="531470"/>
                  </a:lnTo>
                  <a:lnTo>
                    <a:pt x="0" y="519430"/>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sp>
          <p:nvSpPr>
            <p:cNvPr id="67" name="object 75">
              <a:extLst>
                <a:ext uri="{FF2B5EF4-FFF2-40B4-BE49-F238E27FC236}">
                  <a16:creationId xmlns:a16="http://schemas.microsoft.com/office/drawing/2014/main" id="{8D581786-4A3C-7B7C-8B61-70EAB03DCE49}"/>
                </a:ext>
              </a:extLst>
            </p:cNvPr>
            <p:cNvSpPr/>
            <p:nvPr/>
          </p:nvSpPr>
          <p:spPr>
            <a:xfrm>
              <a:off x="8133588" y="2720339"/>
              <a:ext cx="861060" cy="549275"/>
            </a:xfrm>
            <a:custGeom>
              <a:avLst/>
              <a:gdLst/>
              <a:ahLst/>
              <a:cxnLst/>
              <a:rect l="l" t="t" r="r" b="b"/>
              <a:pathLst>
                <a:path w="861059" h="549275">
                  <a:moveTo>
                    <a:pt x="861059" y="0"/>
                  </a:moveTo>
                  <a:lnTo>
                    <a:pt x="0" y="0"/>
                  </a:lnTo>
                  <a:lnTo>
                    <a:pt x="0" y="519430"/>
                  </a:lnTo>
                  <a:lnTo>
                    <a:pt x="58668" y="531470"/>
                  </a:lnTo>
                  <a:lnTo>
                    <a:pt x="112037" y="540166"/>
                  </a:lnTo>
                  <a:lnTo>
                    <a:pt x="160664" y="545801"/>
                  </a:lnTo>
                  <a:lnTo>
                    <a:pt x="205107" y="548658"/>
                  </a:lnTo>
                  <a:lnTo>
                    <a:pt x="245924" y="549019"/>
                  </a:lnTo>
                  <a:lnTo>
                    <a:pt x="283672" y="547167"/>
                  </a:lnTo>
                  <a:lnTo>
                    <a:pt x="352196" y="537956"/>
                  </a:lnTo>
                  <a:lnTo>
                    <a:pt x="415142" y="523287"/>
                  </a:lnTo>
                  <a:lnTo>
                    <a:pt x="508863" y="496000"/>
                  </a:lnTo>
                  <a:lnTo>
                    <a:pt x="542148" y="486626"/>
                  </a:lnTo>
                  <a:lnTo>
                    <a:pt x="615135" y="469158"/>
                  </a:lnTo>
                  <a:lnTo>
                    <a:pt x="655952" y="461629"/>
                  </a:lnTo>
                  <a:lnTo>
                    <a:pt x="700395" y="455282"/>
                  </a:lnTo>
                  <a:lnTo>
                    <a:pt x="749022" y="450397"/>
                  </a:lnTo>
                  <a:lnTo>
                    <a:pt x="802391" y="447259"/>
                  </a:lnTo>
                  <a:lnTo>
                    <a:pt x="861059" y="446150"/>
                  </a:lnTo>
                  <a:lnTo>
                    <a:pt x="861059" y="0"/>
                  </a:lnTo>
                  <a:close/>
                </a:path>
              </a:pathLst>
            </a:custGeom>
            <a:solidFill>
              <a:srgbClr val="C0C0C0"/>
            </a:solidFill>
          </p:spPr>
          <p:txBody>
            <a:bodyPr wrap="square" lIns="0" tIns="0" rIns="0" bIns="0" rtlCol="0"/>
            <a:lstStyle/>
            <a:p>
              <a:endParaRPr>
                <a:latin typeface="Abadi MT Condensed Light" panose="020B0306030101010103" pitchFamily="34" charset="77"/>
              </a:endParaRPr>
            </a:p>
          </p:txBody>
        </p:sp>
        <p:sp>
          <p:nvSpPr>
            <p:cNvPr id="68" name="object 76">
              <a:extLst>
                <a:ext uri="{FF2B5EF4-FFF2-40B4-BE49-F238E27FC236}">
                  <a16:creationId xmlns:a16="http://schemas.microsoft.com/office/drawing/2014/main" id="{A22A40DA-8010-87FD-B976-F2BEEA7F2C4E}"/>
                </a:ext>
              </a:extLst>
            </p:cNvPr>
            <p:cNvSpPr/>
            <p:nvPr/>
          </p:nvSpPr>
          <p:spPr>
            <a:xfrm>
              <a:off x="8133588" y="2720339"/>
              <a:ext cx="861060" cy="549275"/>
            </a:xfrm>
            <a:custGeom>
              <a:avLst/>
              <a:gdLst/>
              <a:ahLst/>
              <a:cxnLst/>
              <a:rect l="l" t="t" r="r" b="b"/>
              <a:pathLst>
                <a:path w="861059" h="549275">
                  <a:moveTo>
                    <a:pt x="0" y="0"/>
                  </a:moveTo>
                  <a:lnTo>
                    <a:pt x="861059" y="0"/>
                  </a:lnTo>
                  <a:lnTo>
                    <a:pt x="861059" y="446150"/>
                  </a:lnTo>
                  <a:lnTo>
                    <a:pt x="802391" y="447259"/>
                  </a:lnTo>
                  <a:lnTo>
                    <a:pt x="749022" y="450397"/>
                  </a:lnTo>
                  <a:lnTo>
                    <a:pt x="700395" y="455282"/>
                  </a:lnTo>
                  <a:lnTo>
                    <a:pt x="655952" y="461629"/>
                  </a:lnTo>
                  <a:lnTo>
                    <a:pt x="615135" y="469158"/>
                  </a:lnTo>
                  <a:lnTo>
                    <a:pt x="577387" y="477584"/>
                  </a:lnTo>
                  <a:lnTo>
                    <a:pt x="508863" y="496000"/>
                  </a:lnTo>
                  <a:lnTo>
                    <a:pt x="445917" y="514613"/>
                  </a:lnTo>
                  <a:lnTo>
                    <a:pt x="415142" y="523287"/>
                  </a:lnTo>
                  <a:lnTo>
                    <a:pt x="352196" y="537956"/>
                  </a:lnTo>
                  <a:lnTo>
                    <a:pt x="283672" y="547167"/>
                  </a:lnTo>
                  <a:lnTo>
                    <a:pt x="245924" y="549019"/>
                  </a:lnTo>
                  <a:lnTo>
                    <a:pt x="205107" y="548658"/>
                  </a:lnTo>
                  <a:lnTo>
                    <a:pt x="160664" y="545801"/>
                  </a:lnTo>
                  <a:lnTo>
                    <a:pt x="112037" y="540166"/>
                  </a:lnTo>
                  <a:lnTo>
                    <a:pt x="58668" y="531470"/>
                  </a:lnTo>
                  <a:lnTo>
                    <a:pt x="0" y="519430"/>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69" name="object 77">
              <a:extLst>
                <a:ext uri="{FF2B5EF4-FFF2-40B4-BE49-F238E27FC236}">
                  <a16:creationId xmlns:a16="http://schemas.microsoft.com/office/drawing/2014/main" id="{ADE46139-2507-B1FD-3549-F528150153F5}"/>
                </a:ext>
              </a:extLst>
            </p:cNvPr>
            <p:cNvPicPr/>
            <p:nvPr/>
          </p:nvPicPr>
          <p:blipFill>
            <a:blip r:embed="rId21" cstate="print"/>
            <a:stretch>
              <a:fillRect/>
            </a:stretch>
          </p:blipFill>
          <p:spPr>
            <a:xfrm>
              <a:off x="8028432" y="2798063"/>
              <a:ext cx="876300" cy="565403"/>
            </a:xfrm>
            <a:prstGeom prst="rect">
              <a:avLst/>
            </a:prstGeom>
          </p:spPr>
        </p:pic>
        <p:sp>
          <p:nvSpPr>
            <p:cNvPr id="70" name="object 78">
              <a:extLst>
                <a:ext uri="{FF2B5EF4-FFF2-40B4-BE49-F238E27FC236}">
                  <a16:creationId xmlns:a16="http://schemas.microsoft.com/office/drawing/2014/main" id="{28421DEC-4F96-C9DC-8515-1CBBBCFF0358}"/>
                </a:ext>
              </a:extLst>
            </p:cNvPr>
            <p:cNvSpPr/>
            <p:nvPr/>
          </p:nvSpPr>
          <p:spPr>
            <a:xfrm>
              <a:off x="8010144" y="2831591"/>
              <a:ext cx="861060" cy="549275"/>
            </a:xfrm>
            <a:custGeom>
              <a:avLst/>
              <a:gdLst/>
              <a:ahLst/>
              <a:cxnLst/>
              <a:rect l="l" t="t" r="r" b="b"/>
              <a:pathLst>
                <a:path w="861059" h="549275">
                  <a:moveTo>
                    <a:pt x="861059" y="0"/>
                  </a:moveTo>
                  <a:lnTo>
                    <a:pt x="0" y="0"/>
                  </a:lnTo>
                  <a:lnTo>
                    <a:pt x="0" y="519430"/>
                  </a:lnTo>
                  <a:lnTo>
                    <a:pt x="58668" y="531470"/>
                  </a:lnTo>
                  <a:lnTo>
                    <a:pt x="112037" y="540166"/>
                  </a:lnTo>
                  <a:lnTo>
                    <a:pt x="160664" y="545801"/>
                  </a:lnTo>
                  <a:lnTo>
                    <a:pt x="205107" y="548658"/>
                  </a:lnTo>
                  <a:lnTo>
                    <a:pt x="245924" y="549019"/>
                  </a:lnTo>
                  <a:lnTo>
                    <a:pt x="283672" y="547167"/>
                  </a:lnTo>
                  <a:lnTo>
                    <a:pt x="352196" y="537956"/>
                  </a:lnTo>
                  <a:lnTo>
                    <a:pt x="415142" y="523287"/>
                  </a:lnTo>
                  <a:lnTo>
                    <a:pt x="508863" y="496000"/>
                  </a:lnTo>
                  <a:lnTo>
                    <a:pt x="542148" y="486626"/>
                  </a:lnTo>
                  <a:lnTo>
                    <a:pt x="615135" y="469158"/>
                  </a:lnTo>
                  <a:lnTo>
                    <a:pt x="655952" y="461629"/>
                  </a:lnTo>
                  <a:lnTo>
                    <a:pt x="700395" y="455282"/>
                  </a:lnTo>
                  <a:lnTo>
                    <a:pt x="749022" y="450397"/>
                  </a:lnTo>
                  <a:lnTo>
                    <a:pt x="802391" y="447259"/>
                  </a:lnTo>
                  <a:lnTo>
                    <a:pt x="861059" y="446150"/>
                  </a:lnTo>
                  <a:lnTo>
                    <a:pt x="861059" y="0"/>
                  </a:lnTo>
                  <a:close/>
                </a:path>
              </a:pathLst>
            </a:custGeom>
            <a:solidFill>
              <a:srgbClr val="DDDDDD"/>
            </a:solidFill>
          </p:spPr>
          <p:txBody>
            <a:bodyPr wrap="square" lIns="0" tIns="0" rIns="0" bIns="0" rtlCol="0"/>
            <a:lstStyle/>
            <a:p>
              <a:endParaRPr>
                <a:latin typeface="Abadi MT Condensed Light" panose="020B0306030101010103" pitchFamily="34" charset="77"/>
              </a:endParaRPr>
            </a:p>
          </p:txBody>
        </p:sp>
        <p:sp>
          <p:nvSpPr>
            <p:cNvPr id="71" name="object 79">
              <a:extLst>
                <a:ext uri="{FF2B5EF4-FFF2-40B4-BE49-F238E27FC236}">
                  <a16:creationId xmlns:a16="http://schemas.microsoft.com/office/drawing/2014/main" id="{BF989702-62A7-D94D-ABE7-9F12F581BFE6}"/>
                </a:ext>
              </a:extLst>
            </p:cNvPr>
            <p:cNvSpPr/>
            <p:nvPr/>
          </p:nvSpPr>
          <p:spPr>
            <a:xfrm>
              <a:off x="8010144" y="2831591"/>
              <a:ext cx="861060" cy="549275"/>
            </a:xfrm>
            <a:custGeom>
              <a:avLst/>
              <a:gdLst/>
              <a:ahLst/>
              <a:cxnLst/>
              <a:rect l="l" t="t" r="r" b="b"/>
              <a:pathLst>
                <a:path w="861059" h="549275">
                  <a:moveTo>
                    <a:pt x="0" y="0"/>
                  </a:moveTo>
                  <a:lnTo>
                    <a:pt x="861059" y="0"/>
                  </a:lnTo>
                  <a:lnTo>
                    <a:pt x="861059" y="446150"/>
                  </a:lnTo>
                  <a:lnTo>
                    <a:pt x="802391" y="447259"/>
                  </a:lnTo>
                  <a:lnTo>
                    <a:pt x="749022" y="450397"/>
                  </a:lnTo>
                  <a:lnTo>
                    <a:pt x="700395" y="455282"/>
                  </a:lnTo>
                  <a:lnTo>
                    <a:pt x="655952" y="461629"/>
                  </a:lnTo>
                  <a:lnTo>
                    <a:pt x="615135" y="469158"/>
                  </a:lnTo>
                  <a:lnTo>
                    <a:pt x="577387" y="477584"/>
                  </a:lnTo>
                  <a:lnTo>
                    <a:pt x="508863" y="496000"/>
                  </a:lnTo>
                  <a:lnTo>
                    <a:pt x="445917" y="514613"/>
                  </a:lnTo>
                  <a:lnTo>
                    <a:pt x="415142" y="523287"/>
                  </a:lnTo>
                  <a:lnTo>
                    <a:pt x="352196" y="537956"/>
                  </a:lnTo>
                  <a:lnTo>
                    <a:pt x="283672" y="547167"/>
                  </a:lnTo>
                  <a:lnTo>
                    <a:pt x="245924" y="549019"/>
                  </a:lnTo>
                  <a:lnTo>
                    <a:pt x="205107" y="548658"/>
                  </a:lnTo>
                  <a:lnTo>
                    <a:pt x="160664" y="545801"/>
                  </a:lnTo>
                  <a:lnTo>
                    <a:pt x="112037" y="540166"/>
                  </a:lnTo>
                  <a:lnTo>
                    <a:pt x="58668" y="531470"/>
                  </a:lnTo>
                  <a:lnTo>
                    <a:pt x="0" y="519430"/>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pic>
          <p:nvPicPr>
            <p:cNvPr id="72" name="object 80">
              <a:extLst>
                <a:ext uri="{FF2B5EF4-FFF2-40B4-BE49-F238E27FC236}">
                  <a16:creationId xmlns:a16="http://schemas.microsoft.com/office/drawing/2014/main" id="{9794A170-22AF-CB67-6F21-B87D7D8849C0}"/>
                </a:ext>
              </a:extLst>
            </p:cNvPr>
            <p:cNvPicPr/>
            <p:nvPr/>
          </p:nvPicPr>
          <p:blipFill>
            <a:blip r:embed="rId21" cstate="print"/>
            <a:stretch>
              <a:fillRect/>
            </a:stretch>
          </p:blipFill>
          <p:spPr>
            <a:xfrm>
              <a:off x="7903464" y="2910839"/>
              <a:ext cx="876300" cy="565403"/>
            </a:xfrm>
            <a:prstGeom prst="rect">
              <a:avLst/>
            </a:prstGeom>
          </p:spPr>
        </p:pic>
        <p:sp>
          <p:nvSpPr>
            <p:cNvPr id="73" name="object 81">
              <a:extLst>
                <a:ext uri="{FF2B5EF4-FFF2-40B4-BE49-F238E27FC236}">
                  <a16:creationId xmlns:a16="http://schemas.microsoft.com/office/drawing/2014/main" id="{7A774F71-B5FC-EB0C-02CB-713220CE24D9}"/>
                </a:ext>
              </a:extLst>
            </p:cNvPr>
            <p:cNvSpPr/>
            <p:nvPr/>
          </p:nvSpPr>
          <p:spPr>
            <a:xfrm>
              <a:off x="7885176" y="2944367"/>
              <a:ext cx="861060" cy="549275"/>
            </a:xfrm>
            <a:custGeom>
              <a:avLst/>
              <a:gdLst/>
              <a:ahLst/>
              <a:cxnLst/>
              <a:rect l="l" t="t" r="r" b="b"/>
              <a:pathLst>
                <a:path w="861059" h="549275">
                  <a:moveTo>
                    <a:pt x="861059" y="0"/>
                  </a:moveTo>
                  <a:lnTo>
                    <a:pt x="0" y="0"/>
                  </a:lnTo>
                  <a:lnTo>
                    <a:pt x="0" y="519430"/>
                  </a:lnTo>
                  <a:lnTo>
                    <a:pt x="58668" y="531470"/>
                  </a:lnTo>
                  <a:lnTo>
                    <a:pt x="112037" y="540166"/>
                  </a:lnTo>
                  <a:lnTo>
                    <a:pt x="160664" y="545801"/>
                  </a:lnTo>
                  <a:lnTo>
                    <a:pt x="205107" y="548658"/>
                  </a:lnTo>
                  <a:lnTo>
                    <a:pt x="245924" y="549019"/>
                  </a:lnTo>
                  <a:lnTo>
                    <a:pt x="283672" y="547167"/>
                  </a:lnTo>
                  <a:lnTo>
                    <a:pt x="352196" y="537956"/>
                  </a:lnTo>
                  <a:lnTo>
                    <a:pt x="415142" y="523287"/>
                  </a:lnTo>
                  <a:lnTo>
                    <a:pt x="508863" y="496000"/>
                  </a:lnTo>
                  <a:lnTo>
                    <a:pt x="542148" y="486626"/>
                  </a:lnTo>
                  <a:lnTo>
                    <a:pt x="615135" y="469158"/>
                  </a:lnTo>
                  <a:lnTo>
                    <a:pt x="655952" y="461629"/>
                  </a:lnTo>
                  <a:lnTo>
                    <a:pt x="700395" y="455282"/>
                  </a:lnTo>
                  <a:lnTo>
                    <a:pt x="749022" y="450397"/>
                  </a:lnTo>
                  <a:lnTo>
                    <a:pt x="802391" y="447259"/>
                  </a:lnTo>
                  <a:lnTo>
                    <a:pt x="861059" y="446151"/>
                  </a:lnTo>
                  <a:lnTo>
                    <a:pt x="861059" y="0"/>
                  </a:lnTo>
                  <a:close/>
                </a:path>
              </a:pathLst>
            </a:custGeom>
            <a:solidFill>
              <a:srgbClr val="EAEAEA"/>
            </a:solidFill>
          </p:spPr>
          <p:txBody>
            <a:bodyPr wrap="square" lIns="0" tIns="0" rIns="0" bIns="0" rtlCol="0"/>
            <a:lstStyle/>
            <a:p>
              <a:endParaRPr>
                <a:latin typeface="Abadi MT Condensed Light" panose="020B0306030101010103" pitchFamily="34" charset="77"/>
              </a:endParaRPr>
            </a:p>
          </p:txBody>
        </p:sp>
        <p:sp>
          <p:nvSpPr>
            <p:cNvPr id="74" name="object 82">
              <a:extLst>
                <a:ext uri="{FF2B5EF4-FFF2-40B4-BE49-F238E27FC236}">
                  <a16:creationId xmlns:a16="http://schemas.microsoft.com/office/drawing/2014/main" id="{DBB81591-6D27-68D0-4661-D40E2EC2C09F}"/>
                </a:ext>
              </a:extLst>
            </p:cNvPr>
            <p:cNvSpPr/>
            <p:nvPr/>
          </p:nvSpPr>
          <p:spPr>
            <a:xfrm>
              <a:off x="7885176" y="2944367"/>
              <a:ext cx="861060" cy="549275"/>
            </a:xfrm>
            <a:custGeom>
              <a:avLst/>
              <a:gdLst/>
              <a:ahLst/>
              <a:cxnLst/>
              <a:rect l="l" t="t" r="r" b="b"/>
              <a:pathLst>
                <a:path w="861059" h="549275">
                  <a:moveTo>
                    <a:pt x="0" y="0"/>
                  </a:moveTo>
                  <a:lnTo>
                    <a:pt x="861059" y="0"/>
                  </a:lnTo>
                  <a:lnTo>
                    <a:pt x="861059" y="446151"/>
                  </a:lnTo>
                  <a:lnTo>
                    <a:pt x="802391" y="447259"/>
                  </a:lnTo>
                  <a:lnTo>
                    <a:pt x="749022" y="450397"/>
                  </a:lnTo>
                  <a:lnTo>
                    <a:pt x="700395" y="455282"/>
                  </a:lnTo>
                  <a:lnTo>
                    <a:pt x="655952" y="461629"/>
                  </a:lnTo>
                  <a:lnTo>
                    <a:pt x="615135" y="469158"/>
                  </a:lnTo>
                  <a:lnTo>
                    <a:pt x="577387" y="477584"/>
                  </a:lnTo>
                  <a:lnTo>
                    <a:pt x="508863" y="496000"/>
                  </a:lnTo>
                  <a:lnTo>
                    <a:pt x="445917" y="514613"/>
                  </a:lnTo>
                  <a:lnTo>
                    <a:pt x="415142" y="523287"/>
                  </a:lnTo>
                  <a:lnTo>
                    <a:pt x="352196" y="537956"/>
                  </a:lnTo>
                  <a:lnTo>
                    <a:pt x="283672" y="547167"/>
                  </a:lnTo>
                  <a:lnTo>
                    <a:pt x="245924" y="549019"/>
                  </a:lnTo>
                  <a:lnTo>
                    <a:pt x="205107" y="548658"/>
                  </a:lnTo>
                  <a:lnTo>
                    <a:pt x="160664" y="545801"/>
                  </a:lnTo>
                  <a:lnTo>
                    <a:pt x="112037" y="540166"/>
                  </a:lnTo>
                  <a:lnTo>
                    <a:pt x="58668" y="531470"/>
                  </a:lnTo>
                  <a:lnTo>
                    <a:pt x="0" y="519430"/>
                  </a:lnTo>
                  <a:lnTo>
                    <a:pt x="0" y="0"/>
                  </a:lnTo>
                  <a:close/>
                </a:path>
              </a:pathLst>
            </a:custGeom>
            <a:ln w="12192">
              <a:solidFill>
                <a:srgbClr val="000000"/>
              </a:solidFill>
            </a:ln>
          </p:spPr>
          <p:txBody>
            <a:bodyPr wrap="square" lIns="0" tIns="0" rIns="0" bIns="0" rtlCol="0"/>
            <a:lstStyle/>
            <a:p>
              <a:endParaRPr>
                <a:latin typeface="Abadi MT Condensed Light" panose="020B0306030101010103" pitchFamily="34" charset="77"/>
              </a:endParaRPr>
            </a:p>
          </p:txBody>
        </p:sp>
      </p:grpSp>
      <p:grpSp>
        <p:nvGrpSpPr>
          <p:cNvPr id="75" name="object 85">
            <a:extLst>
              <a:ext uri="{FF2B5EF4-FFF2-40B4-BE49-F238E27FC236}">
                <a16:creationId xmlns:a16="http://schemas.microsoft.com/office/drawing/2014/main" id="{C9E50A7D-F7A9-C77F-3BF1-8D29CD80A110}"/>
              </a:ext>
            </a:extLst>
          </p:cNvPr>
          <p:cNvGrpSpPr/>
          <p:nvPr/>
        </p:nvGrpSpPr>
        <p:grpSpPr>
          <a:xfrm>
            <a:off x="9041892" y="2260092"/>
            <a:ext cx="889000" cy="760730"/>
            <a:chOff x="7517892" y="2260092"/>
            <a:chExt cx="889000" cy="760730"/>
          </a:xfrm>
        </p:grpSpPr>
        <p:pic>
          <p:nvPicPr>
            <p:cNvPr id="76" name="object 86">
              <a:extLst>
                <a:ext uri="{FF2B5EF4-FFF2-40B4-BE49-F238E27FC236}">
                  <a16:creationId xmlns:a16="http://schemas.microsoft.com/office/drawing/2014/main" id="{45AF176E-4156-50B1-EC76-BC2E4BDFA240}"/>
                </a:ext>
              </a:extLst>
            </p:cNvPr>
            <p:cNvPicPr/>
            <p:nvPr/>
          </p:nvPicPr>
          <p:blipFill>
            <a:blip r:embed="rId22" cstate="print"/>
            <a:stretch>
              <a:fillRect/>
            </a:stretch>
          </p:blipFill>
          <p:spPr>
            <a:xfrm>
              <a:off x="7517892" y="2260092"/>
              <a:ext cx="888492" cy="513588"/>
            </a:xfrm>
            <a:prstGeom prst="rect">
              <a:avLst/>
            </a:prstGeom>
          </p:spPr>
        </p:pic>
        <p:pic>
          <p:nvPicPr>
            <p:cNvPr id="77" name="object 87">
              <a:extLst>
                <a:ext uri="{FF2B5EF4-FFF2-40B4-BE49-F238E27FC236}">
                  <a16:creationId xmlns:a16="http://schemas.microsoft.com/office/drawing/2014/main" id="{9844C728-C98B-DC2D-E276-2419F5C0BE8A}"/>
                </a:ext>
              </a:extLst>
            </p:cNvPr>
            <p:cNvPicPr/>
            <p:nvPr/>
          </p:nvPicPr>
          <p:blipFill>
            <a:blip r:embed="rId23" cstate="print"/>
            <a:stretch>
              <a:fillRect/>
            </a:stretch>
          </p:blipFill>
          <p:spPr>
            <a:xfrm>
              <a:off x="7743444" y="2506980"/>
              <a:ext cx="438911" cy="513588"/>
            </a:xfrm>
            <a:prstGeom prst="rect">
              <a:avLst/>
            </a:prstGeom>
          </p:spPr>
        </p:pic>
      </p:grpSp>
      <p:sp>
        <p:nvSpPr>
          <p:cNvPr id="78" name="object 88">
            <a:extLst>
              <a:ext uri="{FF2B5EF4-FFF2-40B4-BE49-F238E27FC236}">
                <a16:creationId xmlns:a16="http://schemas.microsoft.com/office/drawing/2014/main" id="{E9578787-FFB5-2104-E51E-186EBEB70C23}"/>
              </a:ext>
            </a:extLst>
          </p:cNvPr>
          <p:cNvSpPr txBox="1"/>
          <p:nvPr/>
        </p:nvSpPr>
        <p:spPr>
          <a:xfrm>
            <a:off x="9173972" y="2321179"/>
            <a:ext cx="606425" cy="293735"/>
          </a:xfrm>
          <a:prstGeom prst="rect">
            <a:avLst/>
          </a:prstGeom>
        </p:spPr>
        <p:txBody>
          <a:bodyPr vert="horz" wrap="square" lIns="0" tIns="43815" rIns="0" bIns="0" rtlCol="0">
            <a:spAutoFit/>
          </a:bodyPr>
          <a:lstStyle/>
          <a:p>
            <a:pPr marL="238125" marR="5080" indent="-226060">
              <a:lnSpc>
                <a:spcPts val="1939"/>
              </a:lnSpc>
              <a:spcBef>
                <a:spcPts val="345"/>
              </a:spcBef>
            </a:pPr>
            <a:r>
              <a:rPr b="1" spc="-5" dirty="0">
                <a:latin typeface="Abadi MT Condensed Light" panose="020B0306030101010103" pitchFamily="34" charset="77"/>
                <a:cs typeface="Tahoma"/>
              </a:rPr>
              <a:t>Fr</a:t>
            </a:r>
            <a:r>
              <a:rPr b="1" spc="-10" dirty="0">
                <a:latin typeface="Abadi MT Condensed Light" panose="020B0306030101010103" pitchFamily="34" charset="77"/>
                <a:cs typeface="Tahoma"/>
              </a:rPr>
              <a:t>i</a:t>
            </a:r>
            <a:r>
              <a:rPr b="1" spc="-5" dirty="0">
                <a:latin typeface="Abadi MT Condensed Light" panose="020B0306030101010103" pitchFamily="34" charset="77"/>
                <a:cs typeface="Tahoma"/>
              </a:rPr>
              <a:t>da  </a:t>
            </a:r>
            <a:r>
              <a:rPr b="1" dirty="0">
                <a:latin typeface="Abadi MT Condensed Light" panose="020B0306030101010103" pitchFamily="34" charset="77"/>
                <a:cs typeface="Tahoma"/>
              </a:rPr>
              <a:t>y</a:t>
            </a:r>
            <a:endParaRPr>
              <a:latin typeface="Abadi MT Condensed Light" panose="020B0306030101010103" pitchFamily="34" charset="77"/>
              <a:cs typeface="Tahoma"/>
            </a:endParaRPr>
          </a:p>
        </p:txBody>
      </p:sp>
      <p:grpSp>
        <p:nvGrpSpPr>
          <p:cNvPr id="79" name="object 89">
            <a:extLst>
              <a:ext uri="{FF2B5EF4-FFF2-40B4-BE49-F238E27FC236}">
                <a16:creationId xmlns:a16="http://schemas.microsoft.com/office/drawing/2014/main" id="{06BE8506-423F-51C3-10E1-F61AAAC58173}"/>
              </a:ext>
            </a:extLst>
          </p:cNvPr>
          <p:cNvGrpSpPr/>
          <p:nvPr/>
        </p:nvGrpSpPr>
        <p:grpSpPr>
          <a:xfrm>
            <a:off x="4114800" y="4495801"/>
            <a:ext cx="4648200" cy="565785"/>
            <a:chOff x="2590800" y="4495800"/>
            <a:chExt cx="4648200" cy="565785"/>
          </a:xfrm>
        </p:grpSpPr>
        <p:sp>
          <p:nvSpPr>
            <p:cNvPr id="80" name="object 90">
              <a:extLst>
                <a:ext uri="{FF2B5EF4-FFF2-40B4-BE49-F238E27FC236}">
                  <a16:creationId xmlns:a16="http://schemas.microsoft.com/office/drawing/2014/main" id="{BF7A63FD-E81B-1D72-2600-E5778BE66FD4}"/>
                </a:ext>
              </a:extLst>
            </p:cNvPr>
            <p:cNvSpPr/>
            <p:nvPr/>
          </p:nvSpPr>
          <p:spPr>
            <a:xfrm>
              <a:off x="2590800" y="4495800"/>
              <a:ext cx="172720" cy="536575"/>
            </a:xfrm>
            <a:custGeom>
              <a:avLst/>
              <a:gdLst/>
              <a:ahLst/>
              <a:cxnLst/>
              <a:rect l="l" t="t" r="r" b="b"/>
              <a:pathLst>
                <a:path w="172719" h="536575">
                  <a:moveTo>
                    <a:pt x="172212" y="0"/>
                  </a:moveTo>
                  <a:lnTo>
                    <a:pt x="0" y="0"/>
                  </a:lnTo>
                  <a:lnTo>
                    <a:pt x="0" y="536448"/>
                  </a:lnTo>
                  <a:lnTo>
                    <a:pt x="172212" y="536448"/>
                  </a:lnTo>
                  <a:lnTo>
                    <a:pt x="172212" y="0"/>
                  </a:lnTo>
                  <a:close/>
                </a:path>
              </a:pathLst>
            </a:custGeom>
            <a:solidFill>
              <a:srgbClr val="33CCCC"/>
            </a:solidFill>
          </p:spPr>
          <p:txBody>
            <a:bodyPr wrap="square" lIns="0" tIns="0" rIns="0" bIns="0" rtlCol="0"/>
            <a:lstStyle/>
            <a:p>
              <a:endParaRPr>
                <a:latin typeface="Abadi MT Condensed Light" panose="020B0306030101010103" pitchFamily="34" charset="77"/>
              </a:endParaRPr>
            </a:p>
          </p:txBody>
        </p:sp>
        <p:pic>
          <p:nvPicPr>
            <p:cNvPr id="81" name="object 91">
              <a:extLst>
                <a:ext uri="{FF2B5EF4-FFF2-40B4-BE49-F238E27FC236}">
                  <a16:creationId xmlns:a16="http://schemas.microsoft.com/office/drawing/2014/main" id="{1C1959AB-8AC5-A5D0-3371-EB5B19C86079}"/>
                </a:ext>
              </a:extLst>
            </p:cNvPr>
            <p:cNvPicPr/>
            <p:nvPr/>
          </p:nvPicPr>
          <p:blipFill>
            <a:blip r:embed="rId24" cstate="print"/>
            <a:stretch>
              <a:fillRect/>
            </a:stretch>
          </p:blipFill>
          <p:spPr>
            <a:xfrm>
              <a:off x="2602991" y="4940808"/>
              <a:ext cx="4600956" cy="120396"/>
            </a:xfrm>
            <a:prstGeom prst="rect">
              <a:avLst/>
            </a:prstGeom>
          </p:spPr>
        </p:pic>
        <p:sp>
          <p:nvSpPr>
            <p:cNvPr id="82" name="object 92">
              <a:extLst>
                <a:ext uri="{FF2B5EF4-FFF2-40B4-BE49-F238E27FC236}">
                  <a16:creationId xmlns:a16="http://schemas.microsoft.com/office/drawing/2014/main" id="{1D3AC62F-C20B-65B3-DE3F-A2CAE7900E68}"/>
                </a:ext>
              </a:extLst>
            </p:cNvPr>
            <p:cNvSpPr/>
            <p:nvPr/>
          </p:nvSpPr>
          <p:spPr>
            <a:xfrm>
              <a:off x="4038600" y="4495800"/>
              <a:ext cx="119380" cy="361315"/>
            </a:xfrm>
            <a:custGeom>
              <a:avLst/>
              <a:gdLst/>
              <a:ahLst/>
              <a:cxnLst/>
              <a:rect l="l" t="t" r="r" b="b"/>
              <a:pathLst>
                <a:path w="119379" h="361314">
                  <a:moveTo>
                    <a:pt x="118872" y="0"/>
                  </a:moveTo>
                  <a:lnTo>
                    <a:pt x="0" y="0"/>
                  </a:lnTo>
                  <a:lnTo>
                    <a:pt x="0" y="361188"/>
                  </a:lnTo>
                  <a:lnTo>
                    <a:pt x="118872" y="361188"/>
                  </a:lnTo>
                  <a:lnTo>
                    <a:pt x="118872" y="0"/>
                  </a:lnTo>
                  <a:close/>
                </a:path>
              </a:pathLst>
            </a:custGeom>
            <a:solidFill>
              <a:srgbClr val="33CCCC"/>
            </a:solidFill>
          </p:spPr>
          <p:txBody>
            <a:bodyPr wrap="square" lIns="0" tIns="0" rIns="0" bIns="0" rtlCol="0"/>
            <a:lstStyle/>
            <a:p>
              <a:endParaRPr>
                <a:latin typeface="Abadi MT Condensed Light" panose="020B0306030101010103" pitchFamily="34" charset="77"/>
              </a:endParaRPr>
            </a:p>
          </p:txBody>
        </p:sp>
        <p:pic>
          <p:nvPicPr>
            <p:cNvPr id="83" name="object 93">
              <a:extLst>
                <a:ext uri="{FF2B5EF4-FFF2-40B4-BE49-F238E27FC236}">
                  <a16:creationId xmlns:a16="http://schemas.microsoft.com/office/drawing/2014/main" id="{CE1293AD-BFBA-8568-4278-26AD5478B267}"/>
                </a:ext>
              </a:extLst>
            </p:cNvPr>
            <p:cNvPicPr/>
            <p:nvPr/>
          </p:nvPicPr>
          <p:blipFill>
            <a:blip r:embed="rId25" cstate="print"/>
            <a:stretch>
              <a:fillRect/>
            </a:stretch>
          </p:blipFill>
          <p:spPr>
            <a:xfrm>
              <a:off x="4047744" y="4796027"/>
              <a:ext cx="3191255" cy="80772"/>
            </a:xfrm>
            <a:prstGeom prst="rect">
              <a:avLst/>
            </a:prstGeom>
          </p:spPr>
        </p:pic>
        <p:sp>
          <p:nvSpPr>
            <p:cNvPr id="84" name="object 94">
              <a:extLst>
                <a:ext uri="{FF2B5EF4-FFF2-40B4-BE49-F238E27FC236}">
                  <a16:creationId xmlns:a16="http://schemas.microsoft.com/office/drawing/2014/main" id="{D069F26B-C855-2F77-31EC-5E3368F76011}"/>
                </a:ext>
              </a:extLst>
            </p:cNvPr>
            <p:cNvSpPr/>
            <p:nvPr/>
          </p:nvSpPr>
          <p:spPr>
            <a:xfrm>
              <a:off x="5638800" y="4495800"/>
              <a:ext cx="56515" cy="247015"/>
            </a:xfrm>
            <a:custGeom>
              <a:avLst/>
              <a:gdLst/>
              <a:ahLst/>
              <a:cxnLst/>
              <a:rect l="l" t="t" r="r" b="b"/>
              <a:pathLst>
                <a:path w="56514" h="247014">
                  <a:moveTo>
                    <a:pt x="56387" y="0"/>
                  </a:moveTo>
                  <a:lnTo>
                    <a:pt x="0" y="0"/>
                  </a:lnTo>
                  <a:lnTo>
                    <a:pt x="0" y="246887"/>
                  </a:lnTo>
                  <a:lnTo>
                    <a:pt x="56387" y="246887"/>
                  </a:lnTo>
                  <a:lnTo>
                    <a:pt x="56387" y="0"/>
                  </a:lnTo>
                  <a:close/>
                </a:path>
              </a:pathLst>
            </a:custGeom>
            <a:solidFill>
              <a:srgbClr val="33CCCC"/>
            </a:solidFill>
          </p:spPr>
          <p:txBody>
            <a:bodyPr wrap="square" lIns="0" tIns="0" rIns="0" bIns="0" rtlCol="0"/>
            <a:lstStyle/>
            <a:p>
              <a:endParaRPr>
                <a:latin typeface="Abadi MT Condensed Light" panose="020B0306030101010103" pitchFamily="34" charset="77"/>
              </a:endParaRPr>
            </a:p>
          </p:txBody>
        </p:sp>
        <p:pic>
          <p:nvPicPr>
            <p:cNvPr id="85" name="object 95">
              <a:extLst>
                <a:ext uri="{FF2B5EF4-FFF2-40B4-BE49-F238E27FC236}">
                  <a16:creationId xmlns:a16="http://schemas.microsoft.com/office/drawing/2014/main" id="{C76D902F-CD04-E031-1C5A-E4ED2630618F}"/>
                </a:ext>
              </a:extLst>
            </p:cNvPr>
            <p:cNvPicPr/>
            <p:nvPr/>
          </p:nvPicPr>
          <p:blipFill>
            <a:blip r:embed="rId26" cstate="print"/>
            <a:stretch>
              <a:fillRect/>
            </a:stretch>
          </p:blipFill>
          <p:spPr>
            <a:xfrm>
              <a:off x="5643372" y="4700015"/>
              <a:ext cx="1519427" cy="56387"/>
            </a:xfrm>
            <a:prstGeom prst="rect">
              <a:avLst/>
            </a:prstGeom>
          </p:spPr>
        </p:pic>
      </p:grpSp>
      <p:sp>
        <p:nvSpPr>
          <p:cNvPr id="86" name="TextBox 85">
            <a:extLst>
              <a:ext uri="{FF2B5EF4-FFF2-40B4-BE49-F238E27FC236}">
                <a16:creationId xmlns:a16="http://schemas.microsoft.com/office/drawing/2014/main" id="{A7985299-87F3-98FC-3DF2-C795B538D75E}"/>
              </a:ext>
            </a:extLst>
          </p:cNvPr>
          <p:cNvSpPr txBox="1"/>
          <p:nvPr/>
        </p:nvSpPr>
        <p:spPr>
          <a:xfrm>
            <a:off x="1461514" y="4040124"/>
            <a:ext cx="1631187" cy="523220"/>
          </a:xfrm>
          <a:prstGeom prst="rect">
            <a:avLst/>
          </a:prstGeom>
          <a:noFill/>
        </p:spPr>
        <p:txBody>
          <a:bodyPr wrap="square" rtlCol="0">
            <a:spAutoFit/>
          </a:bodyPr>
          <a:lstStyle/>
          <a:p>
            <a:pPr algn="ctr"/>
            <a:r>
              <a:rPr lang="en-US" altLang="zh-CN" sz="1400" b="1" dirty="0">
                <a:latin typeface="Abadi MT Condensed Light" panose="020B0306030101010103" pitchFamily="34" charset="77"/>
              </a:rPr>
              <a:t>Full</a:t>
            </a:r>
            <a:r>
              <a:rPr lang="zh-CN" altLang="en-US" sz="1400" b="1" dirty="0">
                <a:latin typeface="Abadi MT Condensed Light" panose="020B0306030101010103" pitchFamily="34" charset="77"/>
              </a:rPr>
              <a:t> </a:t>
            </a:r>
            <a:endParaRPr lang="en-US" altLang="zh-CN" sz="1400" b="1" dirty="0">
              <a:latin typeface="Abadi MT Condensed Light" panose="020B0306030101010103" pitchFamily="34" charset="77"/>
            </a:endParaRPr>
          </a:p>
          <a:p>
            <a:pPr algn="ctr"/>
            <a:r>
              <a:rPr lang="en-US" altLang="zh-CN" sz="1400" b="1" dirty="0">
                <a:latin typeface="Abadi MT Condensed Light" panose="020B0306030101010103" pitchFamily="34" charset="77"/>
              </a:rPr>
              <a:t>Backup</a:t>
            </a:r>
            <a:endParaRPr lang="en-US" sz="1400" b="1" dirty="0">
              <a:latin typeface="Abadi MT Condensed Light" panose="020B0306030101010103" pitchFamily="34" charset="77"/>
            </a:endParaRPr>
          </a:p>
        </p:txBody>
      </p:sp>
      <p:sp>
        <p:nvSpPr>
          <p:cNvPr id="87" name="TextBox 86">
            <a:extLst>
              <a:ext uri="{FF2B5EF4-FFF2-40B4-BE49-F238E27FC236}">
                <a16:creationId xmlns:a16="http://schemas.microsoft.com/office/drawing/2014/main" id="{C0AA7633-954A-2AF6-7D46-409C84180618}"/>
              </a:ext>
            </a:extLst>
          </p:cNvPr>
          <p:cNvSpPr txBox="1"/>
          <p:nvPr/>
        </p:nvSpPr>
        <p:spPr>
          <a:xfrm>
            <a:off x="3310474" y="4157473"/>
            <a:ext cx="1631187" cy="307777"/>
          </a:xfrm>
          <a:prstGeom prst="rect">
            <a:avLst/>
          </a:prstGeom>
          <a:noFill/>
        </p:spPr>
        <p:txBody>
          <a:bodyPr wrap="square" rtlCol="0">
            <a:spAutoFit/>
          </a:bodyPr>
          <a:lstStyle/>
          <a:p>
            <a:pPr algn="ctr"/>
            <a:r>
              <a:rPr lang="en-US" altLang="zh-CN" sz="1400" b="1" dirty="0">
                <a:latin typeface="Abadi MT Condensed Light" panose="020B0306030101010103" pitchFamily="34" charset="77"/>
              </a:rPr>
              <a:t>Incremental</a:t>
            </a:r>
            <a:endParaRPr lang="en-US" sz="1400" b="1" dirty="0">
              <a:latin typeface="Abadi MT Condensed Light" panose="020B0306030101010103" pitchFamily="34" charset="77"/>
            </a:endParaRPr>
          </a:p>
        </p:txBody>
      </p:sp>
      <p:sp>
        <p:nvSpPr>
          <p:cNvPr id="88" name="TextBox 87">
            <a:extLst>
              <a:ext uri="{FF2B5EF4-FFF2-40B4-BE49-F238E27FC236}">
                <a16:creationId xmlns:a16="http://schemas.microsoft.com/office/drawing/2014/main" id="{220AD78C-5025-04F5-47C5-5C6B6ED5A6D7}"/>
              </a:ext>
            </a:extLst>
          </p:cNvPr>
          <p:cNvSpPr txBox="1"/>
          <p:nvPr/>
        </p:nvSpPr>
        <p:spPr>
          <a:xfrm>
            <a:off x="4898772" y="4193392"/>
            <a:ext cx="1631187" cy="307777"/>
          </a:xfrm>
          <a:prstGeom prst="rect">
            <a:avLst/>
          </a:prstGeom>
          <a:noFill/>
        </p:spPr>
        <p:txBody>
          <a:bodyPr wrap="square" rtlCol="0">
            <a:spAutoFit/>
          </a:bodyPr>
          <a:lstStyle/>
          <a:p>
            <a:pPr algn="ctr"/>
            <a:r>
              <a:rPr lang="en-US" altLang="zh-CN" sz="1400" b="1" dirty="0">
                <a:latin typeface="Abadi MT Condensed Light" panose="020B0306030101010103" pitchFamily="34" charset="77"/>
              </a:rPr>
              <a:t>Incremental</a:t>
            </a:r>
            <a:endParaRPr lang="en-US" sz="1400" b="1" dirty="0">
              <a:latin typeface="Abadi MT Condensed Light" panose="020B0306030101010103" pitchFamily="34" charset="77"/>
            </a:endParaRPr>
          </a:p>
        </p:txBody>
      </p:sp>
      <p:sp>
        <p:nvSpPr>
          <p:cNvPr id="89" name="TextBox 88">
            <a:extLst>
              <a:ext uri="{FF2B5EF4-FFF2-40B4-BE49-F238E27FC236}">
                <a16:creationId xmlns:a16="http://schemas.microsoft.com/office/drawing/2014/main" id="{2DE9696A-FF1B-909B-483A-039442E935C1}"/>
              </a:ext>
            </a:extLst>
          </p:cNvPr>
          <p:cNvSpPr txBox="1"/>
          <p:nvPr/>
        </p:nvSpPr>
        <p:spPr>
          <a:xfrm>
            <a:off x="6448680" y="4085273"/>
            <a:ext cx="1631187" cy="307777"/>
          </a:xfrm>
          <a:prstGeom prst="rect">
            <a:avLst/>
          </a:prstGeom>
          <a:noFill/>
        </p:spPr>
        <p:txBody>
          <a:bodyPr wrap="square" rtlCol="0">
            <a:spAutoFit/>
          </a:bodyPr>
          <a:lstStyle/>
          <a:p>
            <a:pPr algn="ctr"/>
            <a:r>
              <a:rPr lang="en-US" altLang="zh-CN" sz="1400" b="1" dirty="0">
                <a:latin typeface="Abadi MT Condensed Light" panose="020B0306030101010103" pitchFamily="34" charset="77"/>
              </a:rPr>
              <a:t>Incremental</a:t>
            </a:r>
            <a:endParaRPr lang="en-US" sz="1400" b="1" dirty="0">
              <a:latin typeface="Abadi MT Condensed Light" panose="020B0306030101010103" pitchFamily="34" charset="77"/>
            </a:endParaRPr>
          </a:p>
        </p:txBody>
      </p:sp>
      <p:sp>
        <p:nvSpPr>
          <p:cNvPr id="90" name="TextBox 89">
            <a:extLst>
              <a:ext uri="{FF2B5EF4-FFF2-40B4-BE49-F238E27FC236}">
                <a16:creationId xmlns:a16="http://schemas.microsoft.com/office/drawing/2014/main" id="{D0D2EDAE-C8BF-8CBF-24AC-D02A51E4CA3C}"/>
              </a:ext>
            </a:extLst>
          </p:cNvPr>
          <p:cNvSpPr txBox="1"/>
          <p:nvPr/>
        </p:nvSpPr>
        <p:spPr>
          <a:xfrm>
            <a:off x="8652764" y="4857116"/>
            <a:ext cx="1631187" cy="307777"/>
          </a:xfrm>
          <a:prstGeom prst="rect">
            <a:avLst/>
          </a:prstGeom>
          <a:noFill/>
        </p:spPr>
        <p:txBody>
          <a:bodyPr wrap="square" rtlCol="0">
            <a:spAutoFit/>
          </a:bodyPr>
          <a:lstStyle/>
          <a:p>
            <a:pPr algn="ctr"/>
            <a:r>
              <a:rPr lang="en-US" altLang="zh-CN" sz="1400" b="1" dirty="0">
                <a:latin typeface="Abadi MT Condensed Light" panose="020B0306030101010103" pitchFamily="34" charset="77"/>
              </a:rPr>
              <a:t>Production</a:t>
            </a:r>
            <a:endParaRPr lang="en-US" sz="1400" b="1" dirty="0">
              <a:latin typeface="Abadi MT Condensed Light" panose="020B0306030101010103" pitchFamily="34" charset="77"/>
            </a:endParaRPr>
          </a:p>
        </p:txBody>
      </p:sp>
    </p:spTree>
    <p:extLst>
      <p:ext uri="{BB962C8B-B14F-4D97-AF65-F5344CB8AC3E}">
        <p14:creationId xmlns:p14="http://schemas.microsoft.com/office/powerpoint/2010/main" val="171997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30BA-9A7D-7047-C1E4-DF74A17F57A1}"/>
              </a:ext>
            </a:extLst>
          </p:cNvPr>
          <p:cNvSpPr>
            <a:spLocks noGrp="1"/>
          </p:cNvSpPr>
          <p:nvPr>
            <p:ph type="title"/>
          </p:nvPr>
        </p:nvSpPr>
        <p:spPr>
          <a:xfrm>
            <a:off x="838199" y="365125"/>
            <a:ext cx="10921409" cy="1325563"/>
          </a:xfrm>
        </p:spPr>
        <p:txBody>
          <a:bodyPr/>
          <a:lstStyle/>
          <a:p>
            <a:r>
              <a:rPr lang="en-US" altLang="zh-CN" sz="4400" spc="-5" dirty="0">
                <a:latin typeface="Abadi MT Condensed Light" panose="020B0306030101010103" pitchFamily="34" charset="77"/>
              </a:rPr>
              <a:t>Discussion:</a:t>
            </a:r>
            <a:r>
              <a:rPr lang="zh-CN" altLang="en-US" sz="4400" spc="-5" dirty="0">
                <a:latin typeface="Abadi MT Condensed Light" panose="020B0306030101010103" pitchFamily="34" charset="77"/>
              </a:rPr>
              <a:t> </a:t>
            </a:r>
            <a:r>
              <a:rPr lang="en-US" sz="4400" spc="-10" dirty="0">
                <a:latin typeface="Abadi MT Condensed Light" panose="020B0306030101010103" pitchFamily="34" charset="77"/>
              </a:rPr>
              <a:t>Differential </a:t>
            </a:r>
            <a:r>
              <a:rPr lang="en-US" sz="4400" spc="-1235" dirty="0">
                <a:latin typeface="Abadi MT Condensed Light" panose="020B0306030101010103" pitchFamily="34" charset="77"/>
              </a:rPr>
              <a:t> </a:t>
            </a:r>
            <a:r>
              <a:rPr lang="en-US" altLang="zh-CN" spc="-5" dirty="0">
                <a:latin typeface="Abadi MT Condensed Light" panose="020B0306030101010103" pitchFamily="34" charset="77"/>
              </a:rPr>
              <a:t>B</a:t>
            </a:r>
            <a:r>
              <a:rPr lang="en-US" sz="4400" spc="-5" dirty="0">
                <a:latin typeface="Abadi MT Condensed Light" panose="020B0306030101010103" pitchFamily="34" charset="77"/>
              </a:rPr>
              <a:t>ackups</a:t>
            </a:r>
            <a:r>
              <a:rPr lang="zh-CN" altLang="en-US" sz="4400" spc="-5" dirty="0">
                <a:latin typeface="Abadi MT Condensed Light" panose="020B0306030101010103" pitchFamily="34" charset="77"/>
              </a:rPr>
              <a:t> </a:t>
            </a:r>
            <a:r>
              <a:rPr lang="en-US" altLang="zh-CN" sz="4400" spc="-5" dirty="0" err="1">
                <a:latin typeface="Abadi MT Condensed Light" panose="020B0306030101010103" pitchFamily="34" charset="77"/>
              </a:rPr>
              <a:t>v.s</a:t>
            </a:r>
            <a:r>
              <a:rPr lang="en-US" altLang="zh-CN" sz="4400" spc="-5" dirty="0">
                <a:latin typeface="Abadi MT Condensed Light" panose="020B0306030101010103" pitchFamily="34" charset="77"/>
              </a:rPr>
              <a:t>.</a:t>
            </a:r>
            <a:r>
              <a:rPr lang="zh-CN" altLang="en-US" sz="4400" spc="-5" dirty="0">
                <a:latin typeface="Abadi MT Condensed Light" panose="020B0306030101010103" pitchFamily="34" charset="77"/>
              </a:rPr>
              <a:t> </a:t>
            </a:r>
            <a:r>
              <a:rPr lang="en-US" altLang="zh-CN" sz="4400" spc="-5" dirty="0">
                <a:latin typeface="Abadi MT Condensed Light" panose="020B0306030101010103" pitchFamily="34" charset="77"/>
              </a:rPr>
              <a:t>Incremental</a:t>
            </a:r>
            <a:r>
              <a:rPr lang="zh-CN" altLang="en-US" sz="4400" spc="-5" dirty="0">
                <a:latin typeface="Abadi MT Condensed Light" panose="020B0306030101010103" pitchFamily="34" charset="77"/>
              </a:rPr>
              <a:t> </a:t>
            </a:r>
            <a:r>
              <a:rPr lang="en-US" altLang="zh-CN" sz="4400" spc="-5" dirty="0">
                <a:latin typeface="Abadi MT Condensed Light" panose="020B0306030101010103" pitchFamily="34" charset="77"/>
              </a:rPr>
              <a:t>Backups</a:t>
            </a:r>
            <a:r>
              <a:rPr lang="zh-CN" altLang="en-US" sz="4400" spc="-5" dirty="0">
                <a:latin typeface="Abadi MT Condensed Light" panose="020B0306030101010103" pitchFamily="34" charset="77"/>
              </a:rPr>
              <a:t> </a:t>
            </a:r>
            <a:endParaRPr lang="en-US" dirty="0"/>
          </a:p>
        </p:txBody>
      </p:sp>
    </p:spTree>
    <p:extLst>
      <p:ext uri="{BB962C8B-B14F-4D97-AF65-F5344CB8AC3E}">
        <p14:creationId xmlns:p14="http://schemas.microsoft.com/office/powerpoint/2010/main" val="339539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8DE4-5B59-D73B-74AD-D060D112C5B4}"/>
              </a:ext>
            </a:extLst>
          </p:cNvPr>
          <p:cNvSpPr>
            <a:spLocks noGrp="1"/>
          </p:cNvSpPr>
          <p:nvPr>
            <p:ph type="title"/>
          </p:nvPr>
        </p:nvSpPr>
        <p:spPr/>
        <p:txBody>
          <a:bodyPr/>
          <a:lstStyle/>
          <a:p>
            <a:r>
              <a:rPr lang="en-US" spc="-5" dirty="0">
                <a:latin typeface="Abadi MT Condensed Light" panose="020B0306030101010103" pitchFamily="34" charset="77"/>
              </a:rPr>
              <a:t>Backup</a:t>
            </a:r>
            <a:r>
              <a:rPr lang="en-US" spc="-50" dirty="0">
                <a:latin typeface="Abadi MT Condensed Light" panose="020B0306030101010103" pitchFamily="34" charset="77"/>
              </a:rPr>
              <a:t> </a:t>
            </a:r>
            <a:r>
              <a:rPr lang="en-US" dirty="0">
                <a:latin typeface="Abadi MT Condensed Light" panose="020B0306030101010103" pitchFamily="34" charset="77"/>
              </a:rPr>
              <a:t>Architecture</a:t>
            </a:r>
            <a:r>
              <a:rPr lang="en-US" spc="-40" dirty="0">
                <a:latin typeface="Abadi MT Condensed Light" panose="020B0306030101010103" pitchFamily="34" charset="77"/>
              </a:rPr>
              <a:t> </a:t>
            </a:r>
            <a:r>
              <a:rPr lang="en-US" dirty="0">
                <a:latin typeface="Abadi MT Condensed Light" panose="020B0306030101010103" pitchFamily="34" charset="77"/>
              </a:rPr>
              <a:t>and</a:t>
            </a:r>
            <a:r>
              <a:rPr lang="en-US" spc="-20" dirty="0">
                <a:latin typeface="Abadi MT Condensed Light" panose="020B0306030101010103" pitchFamily="34" charset="77"/>
              </a:rPr>
              <a:t> </a:t>
            </a:r>
            <a:r>
              <a:rPr lang="en-US" spc="-5" dirty="0">
                <a:latin typeface="Abadi MT Condensed Light" panose="020B0306030101010103" pitchFamily="34" charset="77"/>
              </a:rPr>
              <a:t>Process</a:t>
            </a:r>
            <a:endParaRPr lang="en-US" dirty="0"/>
          </a:p>
        </p:txBody>
      </p:sp>
      <p:sp>
        <p:nvSpPr>
          <p:cNvPr id="3" name="Content Placeholder 2">
            <a:extLst>
              <a:ext uri="{FF2B5EF4-FFF2-40B4-BE49-F238E27FC236}">
                <a16:creationId xmlns:a16="http://schemas.microsoft.com/office/drawing/2014/main" id="{9A092CB7-14AC-B219-B494-8FDE3A3AA083}"/>
              </a:ext>
            </a:extLst>
          </p:cNvPr>
          <p:cNvSpPr>
            <a:spLocks noGrp="1"/>
          </p:cNvSpPr>
          <p:nvPr>
            <p:ph idx="1"/>
          </p:nvPr>
        </p:nvSpPr>
        <p:spPr/>
        <p:txBody>
          <a:bodyPr/>
          <a:lstStyle/>
          <a:p>
            <a:pPr marL="355600" indent="-342900">
              <a:spcBef>
                <a:spcPts val="495"/>
              </a:spcBef>
              <a:buClr>
                <a:schemeClr val="tx1"/>
              </a:buClr>
              <a:buSzPct val="120312"/>
              <a:buChar char="•"/>
              <a:tabLst>
                <a:tab pos="355600" algn="l"/>
              </a:tabLst>
            </a:pPr>
            <a:r>
              <a:rPr lang="en-US" sz="3200" spc="-5" dirty="0">
                <a:latin typeface="Abadi MT Condensed Light" panose="020B0306030101010103" pitchFamily="34" charset="77"/>
                <a:cs typeface="Tahoma"/>
              </a:rPr>
              <a:t>Backup</a:t>
            </a:r>
            <a:r>
              <a:rPr lang="en-US" sz="3200" spc="-30" dirty="0">
                <a:latin typeface="Abadi MT Condensed Light" panose="020B0306030101010103" pitchFamily="34" charset="77"/>
                <a:cs typeface="Tahoma"/>
              </a:rPr>
              <a:t> </a:t>
            </a:r>
            <a:r>
              <a:rPr lang="en-US" sz="3200" spc="-5" dirty="0">
                <a:latin typeface="Abadi MT Condensed Light" panose="020B0306030101010103" pitchFamily="34" charset="77"/>
                <a:cs typeface="Tahoma"/>
              </a:rPr>
              <a:t>client</a:t>
            </a:r>
            <a:endParaRPr lang="en-US" sz="3200" dirty="0">
              <a:latin typeface="Abadi MT Condensed Light" panose="020B0306030101010103" pitchFamily="34" charset="77"/>
              <a:cs typeface="Tahoma"/>
            </a:endParaRPr>
          </a:p>
          <a:p>
            <a:pPr marL="756285" marR="1012825" lvl="1" indent="-287020">
              <a:lnSpc>
                <a:spcPts val="3020"/>
              </a:lnSpc>
              <a:spcBef>
                <a:spcPts val="725"/>
              </a:spcBef>
              <a:buClr>
                <a:schemeClr val="tx1"/>
              </a:buClr>
              <a:buChar char="–"/>
              <a:tabLst>
                <a:tab pos="756920" algn="l"/>
              </a:tabLst>
            </a:pPr>
            <a:r>
              <a:rPr lang="en-US" sz="2800" spc="-5" dirty="0">
                <a:latin typeface="Abadi MT Condensed Light" panose="020B0306030101010103" pitchFamily="34" charset="77"/>
                <a:cs typeface="Tahoma"/>
              </a:rPr>
              <a:t>Sends backup</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data</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 backup</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or </a:t>
            </a:r>
            <a:r>
              <a:rPr lang="en-US" sz="2800" spc="-86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storage</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node</a:t>
            </a:r>
            <a:endParaRPr lang="en-US" sz="2800" dirty="0">
              <a:latin typeface="Abadi MT Condensed Light" panose="020B0306030101010103" pitchFamily="34" charset="77"/>
              <a:cs typeface="Tahoma"/>
            </a:endParaRPr>
          </a:p>
          <a:p>
            <a:pPr marL="355600" indent="-342900">
              <a:spcBef>
                <a:spcPts val="340"/>
              </a:spcBef>
              <a:buClr>
                <a:schemeClr val="tx1"/>
              </a:buClr>
              <a:buSzPct val="120312"/>
              <a:buChar char="•"/>
              <a:tabLst>
                <a:tab pos="355600" algn="l"/>
              </a:tabLst>
            </a:pPr>
            <a:r>
              <a:rPr lang="en-US" sz="3200" spc="-5" dirty="0">
                <a:latin typeface="Abadi MT Condensed Light" panose="020B0306030101010103" pitchFamily="34" charset="77"/>
                <a:cs typeface="Tahoma"/>
              </a:rPr>
              <a:t>Backup</a:t>
            </a:r>
            <a:r>
              <a:rPr lang="en-US" sz="3200" spc="-3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server</a:t>
            </a:r>
          </a:p>
          <a:p>
            <a:pPr marL="756285" marR="464184" lvl="1" indent="-287020">
              <a:lnSpc>
                <a:spcPts val="3020"/>
              </a:lnSpc>
              <a:spcBef>
                <a:spcPts val="725"/>
              </a:spcBef>
              <a:buClr>
                <a:schemeClr val="tx1"/>
              </a:buClr>
              <a:buChar char="–"/>
              <a:tabLst>
                <a:tab pos="756920" algn="l"/>
              </a:tabLst>
            </a:pPr>
            <a:r>
              <a:rPr lang="en-US" sz="2800" spc="-5" dirty="0">
                <a:latin typeface="Abadi MT Condensed Light" panose="020B0306030101010103" pitchFamily="34" charset="77"/>
                <a:cs typeface="Tahoma"/>
              </a:rPr>
              <a:t>Manages</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operations</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and</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maintains </a:t>
            </a:r>
            <a:r>
              <a:rPr lang="en-US" sz="2800" spc="-86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r>
              <a:rPr lang="en-US" sz="2800" spc="1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catalog</a:t>
            </a:r>
            <a:endParaRPr lang="en-US" sz="2800" dirty="0">
              <a:latin typeface="Abadi MT Condensed Light" panose="020B0306030101010103" pitchFamily="34" charset="77"/>
              <a:cs typeface="Tahoma"/>
            </a:endParaRPr>
          </a:p>
          <a:p>
            <a:pPr marL="355600" indent="-342900">
              <a:spcBef>
                <a:spcPts val="340"/>
              </a:spcBef>
              <a:buClr>
                <a:schemeClr val="tx1"/>
              </a:buClr>
              <a:buSzPct val="120312"/>
              <a:buChar char="•"/>
              <a:tabLst>
                <a:tab pos="355600" algn="l"/>
              </a:tabLst>
            </a:pPr>
            <a:r>
              <a:rPr lang="en-US" sz="3200" dirty="0">
                <a:latin typeface="Abadi MT Condensed Light" panose="020B0306030101010103" pitchFamily="34" charset="77"/>
                <a:cs typeface="Tahoma"/>
              </a:rPr>
              <a:t>Storage</a:t>
            </a:r>
            <a:r>
              <a:rPr lang="en-US" sz="3200" spc="-4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node</a:t>
            </a:r>
          </a:p>
          <a:p>
            <a:pPr marL="756285" lvl="1" indent="-287020">
              <a:spcBef>
                <a:spcPts val="345"/>
              </a:spcBef>
              <a:buClr>
                <a:schemeClr val="tx1"/>
              </a:buClr>
              <a:buChar char="–"/>
              <a:tabLst>
                <a:tab pos="756920" algn="l"/>
              </a:tabLst>
            </a:pPr>
            <a:r>
              <a:rPr lang="en-US" sz="2800" spc="-5" dirty="0">
                <a:latin typeface="Abadi MT Condensed Light" panose="020B0306030101010103" pitchFamily="34" charset="77"/>
                <a:cs typeface="Tahoma"/>
              </a:rPr>
              <a:t>Responsible</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for writing</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data</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r>
              <a:rPr lang="en-US" sz="2800" spc="3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device</a:t>
            </a:r>
            <a:endParaRPr lang="en-US" sz="2800" dirty="0">
              <a:latin typeface="Abadi MT Condensed Light" panose="020B0306030101010103" pitchFamily="34" charset="77"/>
              <a:cs typeface="Tahoma"/>
            </a:endParaRPr>
          </a:p>
          <a:p>
            <a:pPr>
              <a:buClr>
                <a:schemeClr val="tx1"/>
              </a:buClr>
            </a:pPr>
            <a:endParaRPr lang="en-US" dirty="0"/>
          </a:p>
        </p:txBody>
      </p:sp>
    </p:spTree>
    <p:extLst>
      <p:ext uri="{BB962C8B-B14F-4D97-AF65-F5344CB8AC3E}">
        <p14:creationId xmlns:p14="http://schemas.microsoft.com/office/powerpoint/2010/main" val="90427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37BE-7FC7-6026-2C24-DF14F5494206}"/>
              </a:ext>
            </a:extLst>
          </p:cNvPr>
          <p:cNvSpPr>
            <a:spLocks noGrp="1"/>
          </p:cNvSpPr>
          <p:nvPr>
            <p:ph type="title"/>
          </p:nvPr>
        </p:nvSpPr>
        <p:spPr/>
        <p:txBody>
          <a:bodyPr/>
          <a:lstStyle/>
          <a:p>
            <a:r>
              <a:rPr lang="en-US" spc="-5" dirty="0">
                <a:latin typeface="Abadi MT Condensed Light" panose="020B0306030101010103" pitchFamily="34" charset="77"/>
              </a:rPr>
              <a:t>Backup</a:t>
            </a:r>
            <a:r>
              <a:rPr lang="en-US" spc="-50" dirty="0">
                <a:latin typeface="Abadi MT Condensed Light" panose="020B0306030101010103" pitchFamily="34" charset="77"/>
              </a:rPr>
              <a:t> </a:t>
            </a:r>
            <a:r>
              <a:rPr lang="en-US" dirty="0">
                <a:latin typeface="Abadi MT Condensed Light" panose="020B0306030101010103" pitchFamily="34" charset="77"/>
              </a:rPr>
              <a:t>Architecture</a:t>
            </a:r>
            <a:r>
              <a:rPr lang="en-US" spc="-40" dirty="0">
                <a:latin typeface="Abadi MT Condensed Light" panose="020B0306030101010103" pitchFamily="34" charset="77"/>
              </a:rPr>
              <a:t> </a:t>
            </a:r>
            <a:r>
              <a:rPr lang="en-US" dirty="0">
                <a:latin typeface="Abadi MT Condensed Light" panose="020B0306030101010103" pitchFamily="34" charset="77"/>
              </a:rPr>
              <a:t>and</a:t>
            </a:r>
            <a:r>
              <a:rPr lang="en-US" spc="-20" dirty="0">
                <a:latin typeface="Abadi MT Condensed Light" panose="020B0306030101010103" pitchFamily="34" charset="77"/>
              </a:rPr>
              <a:t> </a:t>
            </a:r>
            <a:r>
              <a:rPr lang="en-US" spc="-5" dirty="0">
                <a:latin typeface="Abadi MT Condensed Light" panose="020B0306030101010103" pitchFamily="34" charset="77"/>
              </a:rPr>
              <a:t>Process</a:t>
            </a:r>
            <a:endParaRPr lang="en-US" dirty="0">
              <a:latin typeface="Abadi MT Condensed Light" panose="020B0306030101010103" pitchFamily="34" charset="77"/>
            </a:endParaRPr>
          </a:p>
        </p:txBody>
      </p:sp>
      <p:grpSp>
        <p:nvGrpSpPr>
          <p:cNvPr id="4" name="object 4">
            <a:extLst>
              <a:ext uri="{FF2B5EF4-FFF2-40B4-BE49-F238E27FC236}">
                <a16:creationId xmlns:a16="http://schemas.microsoft.com/office/drawing/2014/main" id="{EFDCFE25-AC3D-CC28-3839-D898BE27DFDE}"/>
              </a:ext>
            </a:extLst>
          </p:cNvPr>
          <p:cNvGrpSpPr/>
          <p:nvPr/>
        </p:nvGrpSpPr>
        <p:grpSpPr>
          <a:xfrm>
            <a:off x="2133600" y="2438400"/>
            <a:ext cx="2241550" cy="2514600"/>
            <a:chOff x="609600" y="2438400"/>
            <a:chExt cx="2241550" cy="2514600"/>
          </a:xfrm>
        </p:grpSpPr>
        <p:pic>
          <p:nvPicPr>
            <p:cNvPr id="5" name="object 5">
              <a:extLst>
                <a:ext uri="{FF2B5EF4-FFF2-40B4-BE49-F238E27FC236}">
                  <a16:creationId xmlns:a16="http://schemas.microsoft.com/office/drawing/2014/main" id="{5E52D63E-486F-C549-A2A6-065B78105D02}"/>
                </a:ext>
              </a:extLst>
            </p:cNvPr>
            <p:cNvPicPr/>
            <p:nvPr/>
          </p:nvPicPr>
          <p:blipFill>
            <a:blip r:embed="rId2" cstate="print"/>
            <a:stretch>
              <a:fillRect/>
            </a:stretch>
          </p:blipFill>
          <p:spPr>
            <a:xfrm>
              <a:off x="609600" y="2438400"/>
              <a:ext cx="1066800" cy="2514600"/>
            </a:xfrm>
            <a:prstGeom prst="rect">
              <a:avLst/>
            </a:prstGeom>
          </p:spPr>
        </p:pic>
        <p:sp>
          <p:nvSpPr>
            <p:cNvPr id="6" name="object 6">
              <a:extLst>
                <a:ext uri="{FF2B5EF4-FFF2-40B4-BE49-F238E27FC236}">
                  <a16:creationId xmlns:a16="http://schemas.microsoft.com/office/drawing/2014/main" id="{6C010E1C-5132-9B69-E9E2-CAD7AFCD1011}"/>
                </a:ext>
              </a:extLst>
            </p:cNvPr>
            <p:cNvSpPr/>
            <p:nvPr/>
          </p:nvSpPr>
          <p:spPr>
            <a:xfrm>
              <a:off x="1600961" y="3182112"/>
              <a:ext cx="1249680" cy="190500"/>
            </a:xfrm>
            <a:custGeom>
              <a:avLst/>
              <a:gdLst/>
              <a:ahLst/>
              <a:cxnLst/>
              <a:rect l="l" t="t" r="r" b="b"/>
              <a:pathLst>
                <a:path w="1249680" h="190500">
                  <a:moveTo>
                    <a:pt x="1135380" y="95250"/>
                  </a:moveTo>
                  <a:lnTo>
                    <a:pt x="1059180" y="190500"/>
                  </a:lnTo>
                  <a:lnTo>
                    <a:pt x="1211580" y="114300"/>
                  </a:lnTo>
                  <a:lnTo>
                    <a:pt x="1135380" y="114300"/>
                  </a:lnTo>
                  <a:lnTo>
                    <a:pt x="1135380" y="95250"/>
                  </a:lnTo>
                  <a:close/>
                </a:path>
                <a:path w="1249680" h="190500">
                  <a:moveTo>
                    <a:pt x="1120140" y="76200"/>
                  </a:moveTo>
                  <a:lnTo>
                    <a:pt x="0" y="76200"/>
                  </a:lnTo>
                  <a:lnTo>
                    <a:pt x="0" y="114300"/>
                  </a:lnTo>
                  <a:lnTo>
                    <a:pt x="1120140" y="114300"/>
                  </a:lnTo>
                  <a:lnTo>
                    <a:pt x="1135380" y="95250"/>
                  </a:lnTo>
                  <a:lnTo>
                    <a:pt x="1120140" y="76200"/>
                  </a:lnTo>
                  <a:close/>
                </a:path>
                <a:path w="1249680" h="190500">
                  <a:moveTo>
                    <a:pt x="1211580" y="76200"/>
                  </a:moveTo>
                  <a:lnTo>
                    <a:pt x="1135380" y="76200"/>
                  </a:lnTo>
                  <a:lnTo>
                    <a:pt x="1135380" y="114300"/>
                  </a:lnTo>
                  <a:lnTo>
                    <a:pt x="1211580" y="114300"/>
                  </a:lnTo>
                  <a:lnTo>
                    <a:pt x="1249680" y="95250"/>
                  </a:lnTo>
                  <a:lnTo>
                    <a:pt x="1211580" y="76200"/>
                  </a:lnTo>
                  <a:close/>
                </a:path>
                <a:path w="1249680" h="190500">
                  <a:moveTo>
                    <a:pt x="1059180" y="0"/>
                  </a:moveTo>
                  <a:lnTo>
                    <a:pt x="1135380" y="95250"/>
                  </a:lnTo>
                  <a:lnTo>
                    <a:pt x="1135380" y="76200"/>
                  </a:lnTo>
                  <a:lnTo>
                    <a:pt x="1211580" y="76200"/>
                  </a:lnTo>
                  <a:lnTo>
                    <a:pt x="1059180" y="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grpSp>
      <p:sp>
        <p:nvSpPr>
          <p:cNvPr id="7" name="object 7">
            <a:extLst>
              <a:ext uri="{FF2B5EF4-FFF2-40B4-BE49-F238E27FC236}">
                <a16:creationId xmlns:a16="http://schemas.microsoft.com/office/drawing/2014/main" id="{5E33880F-647C-78DF-7322-BE2BDC2F193B}"/>
              </a:ext>
            </a:extLst>
          </p:cNvPr>
          <p:cNvSpPr txBox="1"/>
          <p:nvPr/>
        </p:nvSpPr>
        <p:spPr>
          <a:xfrm>
            <a:off x="1755140" y="5290566"/>
            <a:ext cx="1930400" cy="574040"/>
          </a:xfrm>
          <a:prstGeom prst="rect">
            <a:avLst/>
          </a:prstGeom>
        </p:spPr>
        <p:txBody>
          <a:bodyPr vert="horz" wrap="square" lIns="0" tIns="12700" rIns="0" bIns="0" rtlCol="0">
            <a:spAutoFit/>
          </a:bodyPr>
          <a:lstStyle/>
          <a:p>
            <a:pPr marL="12700" marR="5080">
              <a:spcBef>
                <a:spcPts val="100"/>
              </a:spcBef>
            </a:pPr>
            <a:r>
              <a:rPr spc="-5" dirty="0">
                <a:solidFill>
                  <a:srgbClr val="001636"/>
                </a:solidFill>
                <a:latin typeface="Abadi MT Condensed Light" panose="020B0306030101010103" pitchFamily="34" charset="77"/>
                <a:cs typeface="Tahoma"/>
              </a:rPr>
              <a:t>Application</a:t>
            </a:r>
            <a:r>
              <a:rPr spc="-6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 </a:t>
            </a:r>
            <a:r>
              <a:rPr spc="-545"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Backup</a:t>
            </a:r>
            <a:r>
              <a:rPr spc="-1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Client</a:t>
            </a:r>
            <a:endParaRPr>
              <a:latin typeface="Abadi MT Condensed Light" panose="020B0306030101010103" pitchFamily="34" charset="77"/>
              <a:cs typeface="Tahoma"/>
            </a:endParaRPr>
          </a:p>
        </p:txBody>
      </p:sp>
      <p:sp>
        <p:nvSpPr>
          <p:cNvPr id="8" name="object 8">
            <a:extLst>
              <a:ext uri="{FF2B5EF4-FFF2-40B4-BE49-F238E27FC236}">
                <a16:creationId xmlns:a16="http://schemas.microsoft.com/office/drawing/2014/main" id="{130D190E-B135-F970-82F4-C2AE50E61096}"/>
              </a:ext>
            </a:extLst>
          </p:cNvPr>
          <p:cNvSpPr txBox="1"/>
          <p:nvPr/>
        </p:nvSpPr>
        <p:spPr>
          <a:xfrm>
            <a:off x="3279395" y="2470530"/>
            <a:ext cx="1294765" cy="299720"/>
          </a:xfrm>
          <a:prstGeom prst="rect">
            <a:avLst/>
          </a:prstGeom>
        </p:spPr>
        <p:txBody>
          <a:bodyPr vert="horz" wrap="square" lIns="0" tIns="12700" rIns="0" bIns="0" rtlCol="0">
            <a:spAutoFit/>
          </a:bodyPr>
          <a:lstStyle/>
          <a:p>
            <a:pPr marL="12700">
              <a:spcBef>
                <a:spcPts val="100"/>
              </a:spcBef>
            </a:pPr>
            <a:r>
              <a:rPr dirty="0">
                <a:latin typeface="Abadi MT Condensed Light" panose="020B0306030101010103" pitchFamily="34" charset="77"/>
                <a:cs typeface="Tahoma"/>
              </a:rPr>
              <a:t>Backup</a:t>
            </a:r>
            <a:r>
              <a:rPr spc="-105" dirty="0">
                <a:latin typeface="Abadi MT Condensed Light" panose="020B0306030101010103" pitchFamily="34" charset="77"/>
                <a:cs typeface="Tahoma"/>
              </a:rPr>
              <a:t> </a:t>
            </a:r>
            <a:r>
              <a:rPr spc="-5" dirty="0">
                <a:latin typeface="Abadi MT Condensed Light" panose="020B0306030101010103" pitchFamily="34" charset="77"/>
                <a:cs typeface="Tahoma"/>
              </a:rPr>
              <a:t>Data</a:t>
            </a:r>
            <a:endParaRPr>
              <a:latin typeface="Abadi MT Condensed Light" panose="020B0306030101010103" pitchFamily="34" charset="77"/>
              <a:cs typeface="Tahoma"/>
            </a:endParaRPr>
          </a:p>
        </p:txBody>
      </p:sp>
      <p:grpSp>
        <p:nvGrpSpPr>
          <p:cNvPr id="9" name="object 9">
            <a:extLst>
              <a:ext uri="{FF2B5EF4-FFF2-40B4-BE49-F238E27FC236}">
                <a16:creationId xmlns:a16="http://schemas.microsoft.com/office/drawing/2014/main" id="{7E139BE9-F567-BC06-A11C-318A0890B5E2}"/>
              </a:ext>
            </a:extLst>
          </p:cNvPr>
          <p:cNvGrpSpPr/>
          <p:nvPr/>
        </p:nvGrpSpPr>
        <p:grpSpPr>
          <a:xfrm>
            <a:off x="4419601" y="1752600"/>
            <a:ext cx="4005579" cy="3276600"/>
            <a:chOff x="2895600" y="1752600"/>
            <a:chExt cx="4005579" cy="3276600"/>
          </a:xfrm>
        </p:grpSpPr>
        <p:pic>
          <p:nvPicPr>
            <p:cNvPr id="10" name="object 10">
              <a:extLst>
                <a:ext uri="{FF2B5EF4-FFF2-40B4-BE49-F238E27FC236}">
                  <a16:creationId xmlns:a16="http://schemas.microsoft.com/office/drawing/2014/main" id="{96CCD549-4D0B-CD2F-09A8-CABD19185F1A}"/>
                </a:ext>
              </a:extLst>
            </p:cNvPr>
            <p:cNvPicPr/>
            <p:nvPr/>
          </p:nvPicPr>
          <p:blipFill>
            <a:blip r:embed="rId3" cstate="print"/>
            <a:stretch>
              <a:fillRect/>
            </a:stretch>
          </p:blipFill>
          <p:spPr>
            <a:xfrm>
              <a:off x="2895600" y="2667000"/>
              <a:ext cx="1124712" cy="1905000"/>
            </a:xfrm>
            <a:prstGeom prst="rect">
              <a:avLst/>
            </a:prstGeom>
          </p:spPr>
        </p:pic>
        <p:sp>
          <p:nvSpPr>
            <p:cNvPr id="11" name="object 11">
              <a:extLst>
                <a:ext uri="{FF2B5EF4-FFF2-40B4-BE49-F238E27FC236}">
                  <a16:creationId xmlns:a16="http://schemas.microsoft.com/office/drawing/2014/main" id="{48D24773-C1D7-B70A-0BA9-3BC25AF9BABF}"/>
                </a:ext>
              </a:extLst>
            </p:cNvPr>
            <p:cNvSpPr/>
            <p:nvPr/>
          </p:nvSpPr>
          <p:spPr>
            <a:xfrm>
              <a:off x="3800729" y="2053462"/>
              <a:ext cx="1991360" cy="2367280"/>
            </a:xfrm>
            <a:custGeom>
              <a:avLst/>
              <a:gdLst/>
              <a:ahLst/>
              <a:cxnLst/>
              <a:rect l="l" t="t" r="r" b="b"/>
              <a:pathLst>
                <a:path w="1991360" h="2367279">
                  <a:moveTo>
                    <a:pt x="1782445" y="4699"/>
                  </a:moveTo>
                  <a:lnTo>
                    <a:pt x="1569466" y="0"/>
                  </a:lnTo>
                  <a:lnTo>
                    <a:pt x="1657108" y="42862"/>
                  </a:lnTo>
                  <a:lnTo>
                    <a:pt x="1905" y="825627"/>
                  </a:lnTo>
                  <a:lnTo>
                    <a:pt x="18161" y="860171"/>
                  </a:lnTo>
                  <a:lnTo>
                    <a:pt x="1673453" y="77304"/>
                  </a:lnTo>
                  <a:lnTo>
                    <a:pt x="1651000" y="172212"/>
                  </a:lnTo>
                  <a:lnTo>
                    <a:pt x="1757629" y="36322"/>
                  </a:lnTo>
                  <a:lnTo>
                    <a:pt x="1782445" y="4699"/>
                  </a:lnTo>
                  <a:close/>
                </a:path>
                <a:path w="1991360" h="2367279">
                  <a:moveTo>
                    <a:pt x="1991233" y="2366899"/>
                  </a:moveTo>
                  <a:lnTo>
                    <a:pt x="1964118" y="2323211"/>
                  </a:lnTo>
                  <a:lnTo>
                    <a:pt x="1878965" y="2185924"/>
                  </a:lnTo>
                  <a:lnTo>
                    <a:pt x="1890852" y="2282837"/>
                  </a:lnTo>
                  <a:lnTo>
                    <a:pt x="20066" y="1131443"/>
                  </a:lnTo>
                  <a:lnTo>
                    <a:pt x="0" y="1163955"/>
                  </a:lnTo>
                  <a:lnTo>
                    <a:pt x="1870887" y="2315210"/>
                  </a:lnTo>
                  <a:lnTo>
                    <a:pt x="1779016" y="2348230"/>
                  </a:lnTo>
                  <a:lnTo>
                    <a:pt x="1991233" y="2366899"/>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pic>
          <p:nvPicPr>
            <p:cNvPr id="12" name="object 12">
              <a:extLst>
                <a:ext uri="{FF2B5EF4-FFF2-40B4-BE49-F238E27FC236}">
                  <a16:creationId xmlns:a16="http://schemas.microsoft.com/office/drawing/2014/main" id="{BDFD9636-7E6A-2501-BB21-CCBC97AE3AFB}"/>
                </a:ext>
              </a:extLst>
            </p:cNvPr>
            <p:cNvPicPr/>
            <p:nvPr/>
          </p:nvPicPr>
          <p:blipFill>
            <a:blip r:embed="rId4" cstate="print"/>
            <a:stretch>
              <a:fillRect/>
            </a:stretch>
          </p:blipFill>
          <p:spPr>
            <a:xfrm>
              <a:off x="5562600" y="1752600"/>
              <a:ext cx="1338072" cy="1734312"/>
            </a:xfrm>
            <a:prstGeom prst="rect">
              <a:avLst/>
            </a:prstGeom>
          </p:spPr>
        </p:pic>
        <p:pic>
          <p:nvPicPr>
            <p:cNvPr id="13" name="object 13">
              <a:extLst>
                <a:ext uri="{FF2B5EF4-FFF2-40B4-BE49-F238E27FC236}">
                  <a16:creationId xmlns:a16="http://schemas.microsoft.com/office/drawing/2014/main" id="{8A3FE511-F628-39D4-2C42-D7F6D24C7AB6}"/>
                </a:ext>
              </a:extLst>
            </p:cNvPr>
            <p:cNvPicPr/>
            <p:nvPr/>
          </p:nvPicPr>
          <p:blipFill>
            <a:blip r:embed="rId5" cstate="print"/>
            <a:stretch>
              <a:fillRect/>
            </a:stretch>
          </p:blipFill>
          <p:spPr>
            <a:xfrm>
              <a:off x="5634227" y="3657600"/>
              <a:ext cx="1123187" cy="1371600"/>
            </a:xfrm>
            <a:prstGeom prst="rect">
              <a:avLst/>
            </a:prstGeom>
          </p:spPr>
        </p:pic>
        <p:pic>
          <p:nvPicPr>
            <p:cNvPr id="14" name="object 14">
              <a:extLst>
                <a:ext uri="{FF2B5EF4-FFF2-40B4-BE49-F238E27FC236}">
                  <a16:creationId xmlns:a16="http://schemas.microsoft.com/office/drawing/2014/main" id="{5B0D1314-BFAD-EE25-FB3D-32F6160BF76C}"/>
                </a:ext>
              </a:extLst>
            </p:cNvPr>
            <p:cNvPicPr/>
            <p:nvPr/>
          </p:nvPicPr>
          <p:blipFill>
            <a:blip r:embed="rId6" cstate="print"/>
            <a:stretch>
              <a:fillRect/>
            </a:stretch>
          </p:blipFill>
          <p:spPr>
            <a:xfrm>
              <a:off x="3989197" y="3005963"/>
              <a:ext cx="1133093" cy="751839"/>
            </a:xfrm>
            <a:prstGeom prst="rect">
              <a:avLst/>
            </a:prstGeom>
          </p:spPr>
        </p:pic>
        <p:pic>
          <p:nvPicPr>
            <p:cNvPr id="15" name="object 15">
              <a:extLst>
                <a:ext uri="{FF2B5EF4-FFF2-40B4-BE49-F238E27FC236}">
                  <a16:creationId xmlns:a16="http://schemas.microsoft.com/office/drawing/2014/main" id="{4FAC9119-8A26-A1B1-01B4-6025F30C9252}"/>
                </a:ext>
              </a:extLst>
            </p:cNvPr>
            <p:cNvPicPr/>
            <p:nvPr/>
          </p:nvPicPr>
          <p:blipFill>
            <a:blip r:embed="rId7" cstate="print"/>
            <a:stretch>
              <a:fillRect/>
            </a:stretch>
          </p:blipFill>
          <p:spPr>
            <a:xfrm>
              <a:off x="3639947" y="1834896"/>
              <a:ext cx="1685480" cy="711962"/>
            </a:xfrm>
            <a:prstGeom prst="rect">
              <a:avLst/>
            </a:prstGeom>
          </p:spPr>
        </p:pic>
      </p:grpSp>
      <p:sp>
        <p:nvSpPr>
          <p:cNvPr id="16" name="object 16">
            <a:extLst>
              <a:ext uri="{FF2B5EF4-FFF2-40B4-BE49-F238E27FC236}">
                <a16:creationId xmlns:a16="http://schemas.microsoft.com/office/drawing/2014/main" id="{35097AB7-31F4-AC62-03F2-19BBC2830A22}"/>
              </a:ext>
            </a:extLst>
          </p:cNvPr>
          <p:cNvSpPr txBox="1"/>
          <p:nvPr/>
        </p:nvSpPr>
        <p:spPr>
          <a:xfrm>
            <a:off x="4269995" y="5290566"/>
            <a:ext cx="1560195" cy="574040"/>
          </a:xfrm>
          <a:prstGeom prst="rect">
            <a:avLst/>
          </a:prstGeom>
        </p:spPr>
        <p:txBody>
          <a:bodyPr vert="horz" wrap="square" lIns="0" tIns="12700" rIns="0" bIns="0" rtlCol="0">
            <a:spAutoFit/>
          </a:bodyPr>
          <a:lstStyle/>
          <a:p>
            <a:pPr marL="12700" marR="5080">
              <a:spcBef>
                <a:spcPts val="100"/>
              </a:spcBef>
            </a:pPr>
            <a:r>
              <a:rPr dirty="0">
                <a:solidFill>
                  <a:srgbClr val="001636"/>
                </a:solidFill>
                <a:latin typeface="Abadi MT Condensed Light" panose="020B0306030101010103" pitchFamily="34" charset="77"/>
                <a:cs typeface="Tahoma"/>
              </a:rPr>
              <a:t>Backup</a:t>
            </a:r>
            <a:r>
              <a:rPr spc="-8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 </a:t>
            </a:r>
            <a:r>
              <a:rPr spc="-550" dirty="0">
                <a:solidFill>
                  <a:srgbClr val="001636"/>
                </a:solidFill>
                <a:latin typeface="Abadi MT Condensed Light" panose="020B0306030101010103" pitchFamily="34" charset="77"/>
                <a:cs typeface="Tahoma"/>
              </a:rPr>
              <a:t> </a:t>
            </a:r>
            <a:r>
              <a:rPr spc="-10" dirty="0">
                <a:solidFill>
                  <a:srgbClr val="001636"/>
                </a:solidFill>
                <a:latin typeface="Abadi MT Condensed Light" panose="020B0306030101010103" pitchFamily="34" charset="77"/>
                <a:cs typeface="Tahoma"/>
              </a:rPr>
              <a:t>Storage </a:t>
            </a:r>
            <a:r>
              <a:rPr spc="-5" dirty="0">
                <a:solidFill>
                  <a:srgbClr val="001636"/>
                </a:solidFill>
                <a:latin typeface="Abadi MT Condensed Light" panose="020B0306030101010103" pitchFamily="34" charset="77"/>
                <a:cs typeface="Tahoma"/>
              </a:rPr>
              <a:t>Node</a:t>
            </a:r>
            <a:endParaRPr>
              <a:latin typeface="Abadi MT Condensed Light" panose="020B0306030101010103" pitchFamily="34" charset="77"/>
              <a:cs typeface="Tahoma"/>
            </a:endParaRPr>
          </a:p>
        </p:txBody>
      </p:sp>
      <p:sp>
        <p:nvSpPr>
          <p:cNvPr id="17" name="object 17">
            <a:extLst>
              <a:ext uri="{FF2B5EF4-FFF2-40B4-BE49-F238E27FC236}">
                <a16:creationId xmlns:a16="http://schemas.microsoft.com/office/drawing/2014/main" id="{9FB84D88-8834-8996-3D48-611E22D8E674}"/>
              </a:ext>
            </a:extLst>
          </p:cNvPr>
          <p:cNvSpPr txBox="1"/>
          <p:nvPr/>
        </p:nvSpPr>
        <p:spPr>
          <a:xfrm>
            <a:off x="7242429" y="5290566"/>
            <a:ext cx="1259205" cy="299720"/>
          </a:xfrm>
          <a:prstGeom prst="rect">
            <a:avLst/>
          </a:prstGeom>
        </p:spPr>
        <p:txBody>
          <a:bodyPr vert="horz" wrap="square" lIns="0" tIns="12700" rIns="0" bIns="0" rtlCol="0">
            <a:spAutoFit/>
          </a:bodyPr>
          <a:lstStyle/>
          <a:p>
            <a:pPr marL="12700">
              <a:spcBef>
                <a:spcPts val="100"/>
              </a:spcBef>
            </a:pPr>
            <a:r>
              <a:rPr lang="en-US" dirty="0">
                <a:solidFill>
                  <a:srgbClr val="001636"/>
                </a:solidFill>
                <a:latin typeface="Abadi MT Condensed Light" panose="020B0306030101010103" pitchFamily="34" charset="77"/>
                <a:cs typeface="Tahoma"/>
              </a:rPr>
              <a:t>Backup</a:t>
            </a:r>
            <a:r>
              <a:rPr lang="en-US" spc="-75" dirty="0">
                <a:solidFill>
                  <a:srgbClr val="001636"/>
                </a:solidFill>
                <a:latin typeface="Abadi MT Condensed Light" panose="020B0306030101010103" pitchFamily="34" charset="77"/>
                <a:cs typeface="Tahoma"/>
              </a:rPr>
              <a:t> </a:t>
            </a:r>
            <a:r>
              <a:rPr lang="en-US" spc="-5" dirty="0">
                <a:solidFill>
                  <a:srgbClr val="001636"/>
                </a:solidFill>
                <a:latin typeface="Abadi MT Condensed Light" panose="020B0306030101010103" pitchFamily="34" charset="77"/>
                <a:cs typeface="Tahoma"/>
              </a:rPr>
              <a:t>Device</a:t>
            </a:r>
            <a:endParaRPr lang="en-US" dirty="0">
              <a:latin typeface="Abadi MT Condensed Light" panose="020B0306030101010103" pitchFamily="34" charset="77"/>
              <a:cs typeface="Tahoma"/>
            </a:endParaRPr>
          </a:p>
        </p:txBody>
      </p:sp>
    </p:spTree>
    <p:extLst>
      <p:ext uri="{BB962C8B-B14F-4D97-AF65-F5344CB8AC3E}">
        <p14:creationId xmlns:p14="http://schemas.microsoft.com/office/powerpoint/2010/main" val="271196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BE36-2070-A04C-9D25-B71F29F6EDEE}"/>
              </a:ext>
            </a:extLst>
          </p:cNvPr>
          <p:cNvSpPr>
            <a:spLocks noGrp="1"/>
          </p:cNvSpPr>
          <p:nvPr>
            <p:ph type="title"/>
          </p:nvPr>
        </p:nvSpPr>
        <p:spPr>
          <a:xfrm>
            <a:off x="838200" y="365125"/>
            <a:ext cx="11145592" cy="1325563"/>
          </a:xfrm>
        </p:spPr>
        <p:txBody>
          <a:bodyPr/>
          <a:lstStyle/>
          <a:p>
            <a:r>
              <a:rPr lang="en-US" altLang="zh-CN" dirty="0">
                <a:latin typeface="Abadi MT Condensed Light" panose="020B0306030101010103" pitchFamily="34" charset="77"/>
              </a:rPr>
              <a:t>Recap:</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Network</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Have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Now</a:t>
            </a:r>
            <a:endParaRPr lang="en-US" dirty="0">
              <a:latin typeface="Abadi MT Condensed Light" panose="020B0306030101010103" pitchFamily="34" charset="77"/>
            </a:endParaRPr>
          </a:p>
        </p:txBody>
      </p:sp>
      <p:sp>
        <p:nvSpPr>
          <p:cNvPr id="4" name="Rectangle 3">
            <a:extLst>
              <a:ext uri="{FF2B5EF4-FFF2-40B4-BE49-F238E27FC236}">
                <a16:creationId xmlns:a16="http://schemas.microsoft.com/office/drawing/2014/main" id="{B55C76C4-530E-C2F7-4DF4-9FE9CC78BEBA}"/>
              </a:ext>
            </a:extLst>
          </p:cNvPr>
          <p:cNvSpPr/>
          <p:nvPr/>
        </p:nvSpPr>
        <p:spPr>
          <a:xfrm>
            <a:off x="238259" y="1745673"/>
            <a:ext cx="11745533" cy="444137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zh-CN" b="1" dirty="0">
                <a:solidFill>
                  <a:schemeClr val="tx1"/>
                </a:solidFill>
                <a:latin typeface="Abadi MT Condensed Light" panose="020B0306030101010103" pitchFamily="34" charset="77"/>
              </a:rPr>
              <a:t>VirtualBox</a:t>
            </a:r>
            <a:endParaRPr lang="en-US" b="1" dirty="0">
              <a:solidFill>
                <a:schemeClr val="tx1"/>
              </a:solidFill>
              <a:latin typeface="Abadi MT Condensed Light" panose="020B0306030101010103" pitchFamily="34" charset="77"/>
            </a:endParaRPr>
          </a:p>
        </p:txBody>
      </p:sp>
      <p:sp>
        <p:nvSpPr>
          <p:cNvPr id="5" name="Rectangle 4">
            <a:extLst>
              <a:ext uri="{FF2B5EF4-FFF2-40B4-BE49-F238E27FC236}">
                <a16:creationId xmlns:a16="http://schemas.microsoft.com/office/drawing/2014/main" id="{4E949739-ABD5-1761-31F7-21F3583B4333}"/>
              </a:ext>
            </a:extLst>
          </p:cNvPr>
          <p:cNvSpPr/>
          <p:nvPr/>
        </p:nvSpPr>
        <p:spPr>
          <a:xfrm>
            <a:off x="2859277" y="4217014"/>
            <a:ext cx="1719162" cy="669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7030A0"/>
                </a:solidFill>
                <a:latin typeface="Abadi MT Condensed Light" panose="020B0306030101010103" pitchFamily="34" charset="77"/>
              </a:rPr>
              <a:t>OpenWrt</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VM</a:t>
            </a:r>
          </a:p>
          <a:p>
            <a:pPr algn="ctr"/>
            <a:r>
              <a:rPr lang="en-US" altLang="zh-CN" dirty="0">
                <a:solidFill>
                  <a:srgbClr val="7030A0"/>
                </a:solidFill>
                <a:latin typeface="Abadi MT Condensed Light" panose="020B0306030101010103" pitchFamily="34" charset="77"/>
              </a:rPr>
              <a:t>(Router)</a:t>
            </a:r>
            <a:endParaRPr lang="en-US" dirty="0">
              <a:solidFill>
                <a:srgbClr val="7030A0"/>
              </a:solidFill>
              <a:latin typeface="Abadi MT Condensed Light" panose="020B0306030101010103" pitchFamily="34" charset="77"/>
            </a:endParaRPr>
          </a:p>
        </p:txBody>
      </p:sp>
      <p:sp>
        <p:nvSpPr>
          <p:cNvPr id="6" name="Rectangle 5">
            <a:extLst>
              <a:ext uri="{FF2B5EF4-FFF2-40B4-BE49-F238E27FC236}">
                <a16:creationId xmlns:a16="http://schemas.microsoft.com/office/drawing/2014/main" id="{F9BA469E-E44D-B4CA-7373-424D24F4E00B}"/>
              </a:ext>
            </a:extLst>
          </p:cNvPr>
          <p:cNvSpPr/>
          <p:nvPr/>
        </p:nvSpPr>
        <p:spPr>
          <a:xfrm>
            <a:off x="676475" y="1945149"/>
            <a:ext cx="4784166" cy="14962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latin typeface="Abadi MT Condensed Light" panose="020B0306030101010103" pitchFamily="34" charset="77"/>
              </a:rPr>
              <a:t>WAN</a:t>
            </a:r>
            <a:r>
              <a:rPr lang="zh-CN" altLang="en-US" b="1" dirty="0">
                <a:solidFill>
                  <a:schemeClr val="tx1"/>
                </a:solidFill>
                <a:latin typeface="Abadi MT Condensed Light" panose="020B0306030101010103" pitchFamily="34" charset="77"/>
              </a:rPr>
              <a:t> </a:t>
            </a:r>
            <a:r>
              <a:rPr lang="en-US" altLang="zh-CN" b="1" dirty="0">
                <a:solidFill>
                  <a:schemeClr val="tx1"/>
                </a:solidFill>
                <a:latin typeface="Abadi MT Condensed Light" panose="020B0306030101010103" pitchFamily="34" charset="77"/>
              </a:rPr>
              <a:t>(</a:t>
            </a:r>
            <a:r>
              <a:rPr lang="en-US" altLang="zh-CN" b="1" dirty="0">
                <a:solidFill>
                  <a:srgbClr val="FF0000"/>
                </a:solidFill>
                <a:latin typeface="Abadi MT Condensed Light" panose="020B0306030101010103" pitchFamily="34" charset="77"/>
              </a:rPr>
              <a:t>External</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simulating</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Internet</a:t>
            </a:r>
            <a:r>
              <a:rPr lang="en-US" altLang="zh-CN" b="1" dirty="0">
                <a:solidFill>
                  <a:schemeClr val="tx1"/>
                </a:solidFill>
                <a:latin typeface="Abadi MT Condensed Light" panose="020B0306030101010103" pitchFamily="34" charset="77"/>
              </a:rPr>
              <a:t>)</a:t>
            </a:r>
            <a:endParaRPr lang="en-US" b="1" dirty="0">
              <a:solidFill>
                <a:schemeClr val="tx1"/>
              </a:solidFill>
              <a:latin typeface="Abadi MT Condensed Light" panose="020B0306030101010103" pitchFamily="34" charset="77"/>
            </a:endParaRPr>
          </a:p>
        </p:txBody>
      </p:sp>
      <p:sp>
        <p:nvSpPr>
          <p:cNvPr id="7" name="Rectangle 6">
            <a:extLst>
              <a:ext uri="{FF2B5EF4-FFF2-40B4-BE49-F238E27FC236}">
                <a16:creationId xmlns:a16="http://schemas.microsoft.com/office/drawing/2014/main" id="{B33E69F3-1772-08B6-7FFC-44A1AEAEABCA}"/>
              </a:ext>
            </a:extLst>
          </p:cNvPr>
          <p:cNvSpPr/>
          <p:nvPr/>
        </p:nvSpPr>
        <p:spPr>
          <a:xfrm>
            <a:off x="5175495" y="3640917"/>
            <a:ext cx="5623330" cy="240724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b="1" dirty="0">
                <a:solidFill>
                  <a:schemeClr val="tx1"/>
                </a:solidFill>
                <a:latin typeface="Abadi MT Condensed Light" panose="020B0306030101010103" pitchFamily="34" charset="77"/>
              </a:rPr>
              <a:t>LAN</a:t>
            </a:r>
            <a:r>
              <a:rPr lang="zh-CN" altLang="en-US" b="1" dirty="0">
                <a:solidFill>
                  <a:schemeClr val="tx1"/>
                </a:solidFill>
                <a:latin typeface="Abadi MT Condensed Light" panose="020B0306030101010103" pitchFamily="34" charset="77"/>
              </a:rPr>
              <a:t> </a:t>
            </a:r>
            <a:r>
              <a:rPr lang="en-US" altLang="zh-CN" b="1" dirty="0">
                <a:solidFill>
                  <a:schemeClr val="tx1"/>
                </a:solidFill>
                <a:latin typeface="Abadi MT Condensed Light" panose="020B0306030101010103" pitchFamily="34" charset="77"/>
              </a:rPr>
              <a:t>(</a:t>
            </a:r>
            <a:r>
              <a:rPr lang="en-US" altLang="zh-CN" b="1" dirty="0">
                <a:solidFill>
                  <a:srgbClr val="FF0000"/>
                </a:solidFill>
                <a:latin typeface="Abadi MT Condensed Light" panose="020B0306030101010103" pitchFamily="34" charset="77"/>
              </a:rPr>
              <a:t>Internal</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simulating</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business</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en-US" altLang="zh-CN" b="1" dirty="0">
                <a:solidFill>
                  <a:schemeClr val="tx1"/>
                </a:solidFill>
                <a:latin typeface="Abadi MT Condensed Light" panose="020B0306030101010103" pitchFamily="34" charset="77"/>
              </a:rPr>
              <a:t>)</a:t>
            </a:r>
          </a:p>
        </p:txBody>
      </p:sp>
      <p:sp>
        <p:nvSpPr>
          <p:cNvPr id="8" name="Rectangle 7">
            <a:extLst>
              <a:ext uri="{FF2B5EF4-FFF2-40B4-BE49-F238E27FC236}">
                <a16:creationId xmlns:a16="http://schemas.microsoft.com/office/drawing/2014/main" id="{36C92B37-1BFC-472B-BA20-270C9C1DAD77}"/>
              </a:ext>
            </a:extLst>
          </p:cNvPr>
          <p:cNvSpPr/>
          <p:nvPr/>
        </p:nvSpPr>
        <p:spPr>
          <a:xfrm>
            <a:off x="1751694" y="2489669"/>
            <a:ext cx="1107583" cy="309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latin typeface="Abadi MT Condensed Light" panose="020B0306030101010103" pitchFamily="34" charset="77"/>
              </a:rPr>
              <a:t>KALI</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Linux</a:t>
            </a:r>
            <a:endParaRPr lang="en-US" dirty="0">
              <a:solidFill>
                <a:srgbClr val="7030A0"/>
              </a:solidFill>
              <a:latin typeface="Abadi MT Condensed Light" panose="020B0306030101010103" pitchFamily="34" charset="77"/>
            </a:endParaRPr>
          </a:p>
        </p:txBody>
      </p:sp>
      <p:sp>
        <p:nvSpPr>
          <p:cNvPr id="9" name="Rectangle 8">
            <a:extLst>
              <a:ext uri="{FF2B5EF4-FFF2-40B4-BE49-F238E27FC236}">
                <a16:creationId xmlns:a16="http://schemas.microsoft.com/office/drawing/2014/main" id="{7C8E37F4-D3A4-18D3-896E-162E8150BB6D}"/>
              </a:ext>
            </a:extLst>
          </p:cNvPr>
          <p:cNvSpPr/>
          <p:nvPr/>
        </p:nvSpPr>
        <p:spPr>
          <a:xfrm>
            <a:off x="9305211" y="5547487"/>
            <a:ext cx="1493614" cy="431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latin typeface="Abadi MT Condensed Light" panose="020B0306030101010103" pitchFamily="34" charset="77"/>
              </a:rPr>
              <a:t>VPN</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Server</a:t>
            </a:r>
            <a:endParaRPr lang="en-US" dirty="0">
              <a:solidFill>
                <a:srgbClr val="7030A0"/>
              </a:solidFill>
              <a:latin typeface="Abadi MT Condensed Light" panose="020B0306030101010103" pitchFamily="34" charset="77"/>
            </a:endParaRPr>
          </a:p>
        </p:txBody>
      </p:sp>
      <p:sp>
        <p:nvSpPr>
          <p:cNvPr id="10" name="Rectangle 9">
            <a:extLst>
              <a:ext uri="{FF2B5EF4-FFF2-40B4-BE49-F238E27FC236}">
                <a16:creationId xmlns:a16="http://schemas.microsoft.com/office/drawing/2014/main" id="{0CB8A0F6-ADB4-1657-FA22-6DEF404385D7}"/>
              </a:ext>
            </a:extLst>
          </p:cNvPr>
          <p:cNvSpPr/>
          <p:nvPr/>
        </p:nvSpPr>
        <p:spPr>
          <a:xfrm>
            <a:off x="3689797" y="2884429"/>
            <a:ext cx="1770844" cy="5630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badi MT Condensed Light" panose="020B0306030101010103" pitchFamily="34" charset="77"/>
              </a:rPr>
              <a:t>Virtual</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r>
              <a:rPr lang="zh-CN" altLang="en-US" sz="1600" dirty="0">
                <a:solidFill>
                  <a:schemeClr val="tx1"/>
                </a:solidFill>
                <a:latin typeface="Abadi MT Condensed Light" panose="020B0306030101010103" pitchFamily="34" charset="77"/>
              </a:rPr>
              <a:t> </a:t>
            </a:r>
            <a:endParaRPr lang="en-US" altLang="zh-CN" sz="1600" dirty="0">
              <a:solidFill>
                <a:schemeClr val="tx1"/>
              </a:solidFill>
              <a:latin typeface="Abadi MT Condensed Light" panose="020B0306030101010103" pitchFamily="34" charset="77"/>
            </a:endParaRPr>
          </a:p>
          <a:p>
            <a:pPr algn="ctr"/>
            <a:r>
              <a:rPr lang="en-US" altLang="zh-CN" sz="1600" dirty="0">
                <a:solidFill>
                  <a:schemeClr val="tx1"/>
                </a:solidFill>
                <a:latin typeface="Abadi MT Condensed Light" panose="020B0306030101010103" pitchFamily="34" charset="77"/>
              </a:rPr>
              <a:t>Adapter</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(NAT</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p>
        </p:txBody>
      </p:sp>
      <p:sp>
        <p:nvSpPr>
          <p:cNvPr id="11" name="Rectangle 10">
            <a:extLst>
              <a:ext uri="{FF2B5EF4-FFF2-40B4-BE49-F238E27FC236}">
                <a16:creationId xmlns:a16="http://schemas.microsoft.com/office/drawing/2014/main" id="{C9D7E45F-AAE6-A49F-2625-03EE51FC8B99}"/>
              </a:ext>
            </a:extLst>
          </p:cNvPr>
          <p:cNvSpPr/>
          <p:nvPr/>
        </p:nvSpPr>
        <p:spPr>
          <a:xfrm>
            <a:off x="5175495" y="5496635"/>
            <a:ext cx="1493614" cy="5630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badi MT Condensed Light" panose="020B0306030101010103" pitchFamily="34" charset="77"/>
              </a:rPr>
              <a:t>Virtual</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r>
              <a:rPr lang="zh-CN" altLang="en-US" sz="1600" dirty="0">
                <a:solidFill>
                  <a:schemeClr val="tx1"/>
                </a:solidFill>
                <a:latin typeface="Abadi MT Condensed Light" panose="020B0306030101010103" pitchFamily="34" charset="77"/>
              </a:rPr>
              <a:t> </a:t>
            </a:r>
            <a:endParaRPr lang="en-US" altLang="zh-CN" sz="1600" dirty="0">
              <a:solidFill>
                <a:schemeClr val="tx1"/>
              </a:solidFill>
              <a:latin typeface="Abadi MT Condensed Light" panose="020B0306030101010103" pitchFamily="34" charset="77"/>
            </a:endParaRPr>
          </a:p>
          <a:p>
            <a:pPr algn="ctr"/>
            <a:r>
              <a:rPr lang="en-US" altLang="zh-CN" sz="1600" dirty="0">
                <a:solidFill>
                  <a:schemeClr val="tx1"/>
                </a:solidFill>
                <a:latin typeface="Abadi MT Condensed Light" panose="020B0306030101010103" pitchFamily="34" charset="77"/>
              </a:rPr>
              <a:t>Adapter</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(Host-Only)</a:t>
            </a:r>
          </a:p>
        </p:txBody>
      </p:sp>
      <p:sp>
        <p:nvSpPr>
          <p:cNvPr id="13" name="Rectangle 12">
            <a:extLst>
              <a:ext uri="{FF2B5EF4-FFF2-40B4-BE49-F238E27FC236}">
                <a16:creationId xmlns:a16="http://schemas.microsoft.com/office/drawing/2014/main" id="{6DAB8601-0BD5-D730-B7B1-91E97215C345}"/>
              </a:ext>
            </a:extLst>
          </p:cNvPr>
          <p:cNvSpPr/>
          <p:nvPr/>
        </p:nvSpPr>
        <p:spPr>
          <a:xfrm>
            <a:off x="7869510" y="4909446"/>
            <a:ext cx="1493614" cy="431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7030A0"/>
                </a:solidFill>
                <a:latin typeface="Abadi MT Condensed Light" panose="020B0306030101010103" pitchFamily="34" charset="77"/>
              </a:rPr>
              <a:t>WebGoat</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Server</a:t>
            </a:r>
            <a:endParaRPr lang="en-US" dirty="0">
              <a:solidFill>
                <a:srgbClr val="7030A0"/>
              </a:solidFill>
              <a:latin typeface="Abadi MT Condensed Light" panose="020B0306030101010103" pitchFamily="34" charset="77"/>
            </a:endParaRPr>
          </a:p>
        </p:txBody>
      </p:sp>
      <p:cxnSp>
        <p:nvCxnSpPr>
          <p:cNvPr id="15" name="Curved Connector 14">
            <a:extLst>
              <a:ext uri="{FF2B5EF4-FFF2-40B4-BE49-F238E27FC236}">
                <a16:creationId xmlns:a16="http://schemas.microsoft.com/office/drawing/2014/main" id="{A33127F5-D128-EF5C-FBC9-F25C52AA9E42}"/>
              </a:ext>
            </a:extLst>
          </p:cNvPr>
          <p:cNvCxnSpPr>
            <a:stCxn id="10" idx="2"/>
            <a:endCxn id="5" idx="0"/>
          </p:cNvCxnSpPr>
          <p:nvPr/>
        </p:nvCxnSpPr>
        <p:spPr>
          <a:xfrm rot="5400000">
            <a:off x="3762253" y="3404047"/>
            <a:ext cx="769573" cy="856361"/>
          </a:xfrm>
          <a:prstGeom prst="curvedConnector3">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345A921E-CAF2-327B-A45A-42A840174535}"/>
              </a:ext>
            </a:extLst>
          </p:cNvPr>
          <p:cNvCxnSpPr>
            <a:cxnSpLocks/>
            <a:stCxn id="8" idx="0"/>
            <a:endCxn id="10" idx="1"/>
          </p:cNvCxnSpPr>
          <p:nvPr/>
        </p:nvCxnSpPr>
        <p:spPr>
          <a:xfrm rot="16200000" flipH="1">
            <a:off x="2659508" y="2135647"/>
            <a:ext cx="676266" cy="1384311"/>
          </a:xfrm>
          <a:prstGeom prst="curvedConnector4">
            <a:avLst>
              <a:gd name="adj1" fmla="val -33803"/>
              <a:gd name="adj2" fmla="val 70002"/>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1C51A7AE-24A2-94E5-8F43-4C98D6BFD877}"/>
              </a:ext>
            </a:extLst>
          </p:cNvPr>
          <p:cNvCxnSpPr>
            <a:stCxn id="5" idx="2"/>
            <a:endCxn id="11" idx="1"/>
          </p:cNvCxnSpPr>
          <p:nvPr/>
        </p:nvCxnSpPr>
        <p:spPr>
          <a:xfrm rot="16200000" flipH="1">
            <a:off x="4001463" y="4604109"/>
            <a:ext cx="891426" cy="1456637"/>
          </a:xfrm>
          <a:prstGeom prst="curvedConnector2">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79EEB99C-421B-355D-9B26-B26A55E4A309}"/>
              </a:ext>
            </a:extLst>
          </p:cNvPr>
          <p:cNvCxnSpPr>
            <a:cxnSpLocks/>
            <a:stCxn id="11" idx="3"/>
            <a:endCxn id="13" idx="1"/>
          </p:cNvCxnSpPr>
          <p:nvPr/>
        </p:nvCxnSpPr>
        <p:spPr>
          <a:xfrm flipV="1">
            <a:off x="6669109" y="5125167"/>
            <a:ext cx="1200401" cy="652974"/>
          </a:xfrm>
          <a:prstGeom prst="curvedConnector3">
            <a:avLst/>
          </a:prstGeom>
          <a:ln>
            <a:headEnd type="stealth"/>
            <a:tailEnd type="triangle"/>
          </a:ln>
        </p:spPr>
        <p:style>
          <a:lnRef idx="1">
            <a:schemeClr val="accent1"/>
          </a:lnRef>
          <a:fillRef idx="0">
            <a:schemeClr val="accent1"/>
          </a:fillRef>
          <a:effectRef idx="0">
            <a:schemeClr val="accent1"/>
          </a:effectRef>
          <a:fontRef idx="minor">
            <a:schemeClr val="tx1"/>
          </a:fontRef>
        </p:style>
      </p:cxnSp>
      <p:pic>
        <p:nvPicPr>
          <p:cNvPr id="3" name="Picture 4" descr="A Guide to Choosing the Right Firewall - Home">
            <a:extLst>
              <a:ext uri="{FF2B5EF4-FFF2-40B4-BE49-F238E27FC236}">
                <a16:creationId xmlns:a16="http://schemas.microsoft.com/office/drawing/2014/main" id="{A63C0E06-7103-327A-CF9D-0D8ABB505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005" y="3709796"/>
            <a:ext cx="1636691" cy="1105872"/>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Curved Connector 20">
            <a:extLst>
              <a:ext uri="{FF2B5EF4-FFF2-40B4-BE49-F238E27FC236}">
                <a16:creationId xmlns:a16="http://schemas.microsoft.com/office/drawing/2014/main" id="{BE250637-9FA2-6225-BFDD-0B9B71C9A6B1}"/>
              </a:ext>
            </a:extLst>
          </p:cNvPr>
          <p:cNvCxnSpPr>
            <a:cxnSpLocks/>
            <a:stCxn id="9" idx="0"/>
            <a:endCxn id="14" idx="3"/>
          </p:cNvCxnSpPr>
          <p:nvPr/>
        </p:nvCxnSpPr>
        <p:spPr>
          <a:xfrm rot="16200000" flipV="1">
            <a:off x="7893833" y="3389301"/>
            <a:ext cx="1280240" cy="3036131"/>
          </a:xfrm>
          <a:prstGeom prst="curvedConnector2">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4CFE6A3-D889-121F-415D-01642C2C01C5}"/>
              </a:ext>
            </a:extLst>
          </p:cNvPr>
          <p:cNvSpPr/>
          <p:nvPr/>
        </p:nvSpPr>
        <p:spPr>
          <a:xfrm>
            <a:off x="5522273" y="4051526"/>
            <a:ext cx="1493614" cy="4314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7030A0"/>
                </a:solidFill>
                <a:latin typeface="Abadi MT Condensed Light" panose="020B0306030101010103" pitchFamily="34" charset="77"/>
              </a:rPr>
              <a:t>Jump</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Server</a:t>
            </a:r>
            <a:endParaRPr lang="en-US" b="1" dirty="0">
              <a:solidFill>
                <a:srgbClr val="7030A0"/>
              </a:solidFill>
              <a:latin typeface="Abadi MT Condensed Light" panose="020B0306030101010103" pitchFamily="34" charset="77"/>
            </a:endParaRPr>
          </a:p>
        </p:txBody>
      </p:sp>
      <p:sp>
        <p:nvSpPr>
          <p:cNvPr id="18" name="TextBox 17">
            <a:extLst>
              <a:ext uri="{FF2B5EF4-FFF2-40B4-BE49-F238E27FC236}">
                <a16:creationId xmlns:a16="http://schemas.microsoft.com/office/drawing/2014/main" id="{55A2B8BB-A25C-4C72-E18E-180C229A2223}"/>
              </a:ext>
            </a:extLst>
          </p:cNvPr>
          <p:cNvSpPr txBox="1"/>
          <p:nvPr/>
        </p:nvSpPr>
        <p:spPr>
          <a:xfrm rot="18868347">
            <a:off x="6610839" y="5253870"/>
            <a:ext cx="1948847" cy="461665"/>
          </a:xfrm>
          <a:prstGeom prst="rect">
            <a:avLst/>
          </a:prstGeom>
          <a:noFill/>
        </p:spPr>
        <p:txBody>
          <a:bodyPr wrap="square" rtlCol="0">
            <a:spAutoFit/>
          </a:bodyPr>
          <a:lstStyle/>
          <a:p>
            <a:pPr algn="ctr"/>
            <a:r>
              <a:rPr lang="en-US" altLang="zh-CN" sz="1200" dirty="0">
                <a:latin typeface="Abadi MT Condensed Light" panose="020B0306030101010103" pitchFamily="34" charset="77"/>
              </a:rPr>
              <a:t>Non-auth</a:t>
            </a:r>
            <a:r>
              <a:rPr lang="zh-CN" altLang="en-US" sz="1200" dirty="0">
                <a:latin typeface="Abadi MT Condensed Light" panose="020B0306030101010103" pitchFamily="34" charset="77"/>
              </a:rPr>
              <a:t> </a:t>
            </a:r>
            <a:endParaRPr lang="en-US" altLang="zh-CN" sz="1200" dirty="0">
              <a:latin typeface="Abadi MT Condensed Light" panose="020B0306030101010103" pitchFamily="34" charset="77"/>
            </a:endParaRPr>
          </a:p>
          <a:p>
            <a:pPr algn="ctr"/>
            <a:r>
              <a:rPr lang="en-US" altLang="zh-CN" sz="1200" dirty="0">
                <a:latin typeface="Abadi MT Condensed Light" panose="020B0306030101010103" pitchFamily="34" charset="77"/>
              </a:rPr>
              <a:t>http</a:t>
            </a:r>
            <a:endParaRPr lang="en-US" sz="1200" dirty="0">
              <a:latin typeface="Abadi MT Condensed Light" panose="020B0306030101010103" pitchFamily="34" charset="77"/>
            </a:endParaRPr>
          </a:p>
        </p:txBody>
      </p:sp>
      <p:cxnSp>
        <p:nvCxnSpPr>
          <p:cNvPr id="26" name="Curved Connector 25">
            <a:extLst>
              <a:ext uri="{FF2B5EF4-FFF2-40B4-BE49-F238E27FC236}">
                <a16:creationId xmlns:a16="http://schemas.microsoft.com/office/drawing/2014/main" id="{B3D10CDE-CB52-F528-0FB5-248D33D2B645}"/>
              </a:ext>
            </a:extLst>
          </p:cNvPr>
          <p:cNvCxnSpPr>
            <a:cxnSpLocks/>
            <a:stCxn id="11" idx="0"/>
            <a:endCxn id="14" idx="2"/>
          </p:cNvCxnSpPr>
          <p:nvPr/>
        </p:nvCxnSpPr>
        <p:spPr>
          <a:xfrm rot="5400000" flipH="1" flipV="1">
            <a:off x="5588858" y="4816413"/>
            <a:ext cx="1013667" cy="346778"/>
          </a:xfrm>
          <a:prstGeom prst="curvedConnector3">
            <a:avLst>
              <a:gd name="adj1" fmla="val 50000"/>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010E8D64-7AFD-D3A6-40A8-CC64F5C41D4F}"/>
              </a:ext>
            </a:extLst>
          </p:cNvPr>
          <p:cNvCxnSpPr>
            <a:cxnSpLocks/>
            <a:stCxn id="11" idx="3"/>
            <a:endCxn id="9" idx="1"/>
          </p:cNvCxnSpPr>
          <p:nvPr/>
        </p:nvCxnSpPr>
        <p:spPr>
          <a:xfrm flipV="1">
            <a:off x="6669109" y="5763208"/>
            <a:ext cx="2636102" cy="14933"/>
          </a:xfrm>
          <a:prstGeom prst="curvedConnector3">
            <a:avLst>
              <a:gd name="adj1" fmla="val 5000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62510AD3-0A4F-DDD3-D525-D1C11020EBF1}"/>
              </a:ext>
            </a:extLst>
          </p:cNvPr>
          <p:cNvCxnSpPr>
            <a:cxnSpLocks/>
            <a:stCxn id="14" idx="2"/>
            <a:endCxn id="13" idx="0"/>
          </p:cNvCxnSpPr>
          <p:nvPr/>
        </p:nvCxnSpPr>
        <p:spPr>
          <a:xfrm rot="16200000" flipH="1">
            <a:off x="7229459" y="3522588"/>
            <a:ext cx="426478" cy="2347237"/>
          </a:xfrm>
          <a:prstGeom prst="curvedConnector3">
            <a:avLst>
              <a:gd name="adj1" fmla="val 50000"/>
            </a:avLst>
          </a:prstGeom>
          <a:ln>
            <a:headEnd type="stealt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36956EC-D389-B25B-B4E6-267BB578BD0F}"/>
              </a:ext>
            </a:extLst>
          </p:cNvPr>
          <p:cNvSpPr txBox="1"/>
          <p:nvPr/>
        </p:nvSpPr>
        <p:spPr>
          <a:xfrm rot="285600">
            <a:off x="6420781" y="4615817"/>
            <a:ext cx="1152297" cy="830997"/>
          </a:xfrm>
          <a:prstGeom prst="rect">
            <a:avLst/>
          </a:prstGeom>
          <a:noFill/>
        </p:spPr>
        <p:txBody>
          <a:bodyPr wrap="square" rtlCol="0">
            <a:spAutoFit/>
          </a:bodyPr>
          <a:lstStyle/>
          <a:p>
            <a:pPr algn="ctr"/>
            <a:r>
              <a:rPr lang="en-US" altLang="zh-CN" sz="1200" dirty="0">
                <a:latin typeface="Abadi MT Condensed Light" panose="020B0306030101010103" pitchFamily="34" charset="77"/>
              </a:rPr>
              <a:t>Auto</a:t>
            </a:r>
            <a:r>
              <a:rPr lang="zh-CN" altLang="en-US" sz="1200" dirty="0">
                <a:latin typeface="Abadi MT Condensed Light" panose="020B0306030101010103" pitchFamily="34" charset="77"/>
              </a:rPr>
              <a:t> </a:t>
            </a:r>
            <a:r>
              <a:rPr lang="en-US" altLang="zh-CN" sz="1200" dirty="0">
                <a:latin typeface="Abadi MT Condensed Light" panose="020B0306030101010103" pitchFamily="34" charset="77"/>
              </a:rPr>
              <a:t>http</a:t>
            </a:r>
          </a:p>
          <a:p>
            <a:pPr algn="ctr"/>
            <a:r>
              <a:rPr lang="en-US" altLang="zh-CN" sz="1200" dirty="0">
                <a:latin typeface="Abadi MT Condensed Light" panose="020B0306030101010103" pitchFamily="34" charset="77"/>
              </a:rPr>
              <a:t>SSH</a:t>
            </a:r>
          </a:p>
          <a:p>
            <a:pPr algn="ctr"/>
            <a:r>
              <a:rPr lang="en-US" altLang="zh-CN" sz="1200" dirty="0">
                <a:latin typeface="Abadi MT Condensed Light" panose="020B0306030101010103" pitchFamily="34" charset="77"/>
              </a:rPr>
              <a:t>Emails</a:t>
            </a:r>
          </a:p>
          <a:p>
            <a:pPr algn="ctr"/>
            <a:endParaRPr lang="en-US" sz="1200" dirty="0">
              <a:latin typeface="Abadi MT Condensed Light" panose="020B0306030101010103" pitchFamily="34" charset="77"/>
            </a:endParaRPr>
          </a:p>
        </p:txBody>
      </p:sp>
      <p:sp>
        <p:nvSpPr>
          <p:cNvPr id="42" name="Rounded Rectangular Callout 41">
            <a:extLst>
              <a:ext uri="{FF2B5EF4-FFF2-40B4-BE49-F238E27FC236}">
                <a16:creationId xmlns:a16="http://schemas.microsoft.com/office/drawing/2014/main" id="{4557229F-E7AA-CCBD-3F83-AA1AEE07D301}"/>
              </a:ext>
            </a:extLst>
          </p:cNvPr>
          <p:cNvSpPr/>
          <p:nvPr/>
        </p:nvSpPr>
        <p:spPr>
          <a:xfrm>
            <a:off x="5554471" y="2040663"/>
            <a:ext cx="4200954" cy="1038012"/>
          </a:xfrm>
          <a:prstGeom prst="wedgeRoundRectCallout">
            <a:avLst>
              <a:gd name="adj1" fmla="val -41729"/>
              <a:gd name="adj2" fmla="val 14941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7030A0"/>
                </a:solidFill>
                <a:latin typeface="Abadi MT Condensed Light" panose="020B0306030101010103" pitchFamily="34" charset="77"/>
              </a:rPr>
              <a:t>Everything</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that</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needs</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authentication</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can</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be</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authenticated</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by</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the</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Jump</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Server</a:t>
            </a:r>
            <a:r>
              <a:rPr lang="zh-CN" altLang="en-US" sz="2000" b="1" dirty="0">
                <a:solidFill>
                  <a:srgbClr val="7030A0"/>
                </a:solidFill>
                <a:latin typeface="Abadi MT Condensed Light" panose="020B0306030101010103" pitchFamily="34" charset="77"/>
              </a:rPr>
              <a:t> </a:t>
            </a:r>
            <a:r>
              <a:rPr lang="en-US" altLang="zh-CN" sz="2000" b="1" dirty="0">
                <a:solidFill>
                  <a:srgbClr val="7030A0"/>
                </a:solidFill>
                <a:latin typeface="Abadi MT Condensed Light" panose="020B0306030101010103" pitchFamily="34" charset="77"/>
              </a:rPr>
              <a:t>now</a:t>
            </a:r>
            <a:endParaRPr lang="en-US" sz="2000" b="1" dirty="0">
              <a:solidFill>
                <a:srgbClr val="7030A0"/>
              </a:solidFill>
              <a:latin typeface="Abadi MT Condensed Light" panose="020B0306030101010103" pitchFamily="34" charset="77"/>
            </a:endParaRPr>
          </a:p>
        </p:txBody>
      </p:sp>
    </p:spTree>
    <p:extLst>
      <p:ext uri="{BB962C8B-B14F-4D97-AF65-F5344CB8AC3E}">
        <p14:creationId xmlns:p14="http://schemas.microsoft.com/office/powerpoint/2010/main" val="120650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896A-0F51-679D-3A33-DD564B4557B7}"/>
              </a:ext>
            </a:extLst>
          </p:cNvPr>
          <p:cNvSpPr>
            <a:spLocks noGrp="1"/>
          </p:cNvSpPr>
          <p:nvPr>
            <p:ph type="title"/>
          </p:nvPr>
        </p:nvSpPr>
        <p:spPr/>
        <p:txBody>
          <a:bodyPr/>
          <a:lstStyle/>
          <a:p>
            <a:r>
              <a:rPr lang="en-US" spc="-5" dirty="0">
                <a:latin typeface="Abadi MT Condensed Light" panose="020B0306030101010103" pitchFamily="34" charset="77"/>
              </a:rPr>
              <a:t>Backup</a:t>
            </a:r>
            <a:r>
              <a:rPr lang="en-US" spc="-95" dirty="0">
                <a:latin typeface="Abadi MT Condensed Light" panose="020B0306030101010103" pitchFamily="34" charset="77"/>
              </a:rPr>
              <a:t> </a:t>
            </a:r>
            <a:r>
              <a:rPr lang="en-US" dirty="0">
                <a:latin typeface="Abadi MT Condensed Light" panose="020B0306030101010103" pitchFamily="34" charset="77"/>
              </a:rPr>
              <a:t>Operation</a:t>
            </a:r>
            <a:endParaRPr lang="en-US" dirty="0"/>
          </a:p>
        </p:txBody>
      </p:sp>
      <p:sp>
        <p:nvSpPr>
          <p:cNvPr id="3" name="Content Placeholder 2">
            <a:extLst>
              <a:ext uri="{FF2B5EF4-FFF2-40B4-BE49-F238E27FC236}">
                <a16:creationId xmlns:a16="http://schemas.microsoft.com/office/drawing/2014/main" id="{9062D8CC-160D-3ECC-D67B-68A5FBF5A8E3}"/>
              </a:ext>
            </a:extLst>
          </p:cNvPr>
          <p:cNvSpPr>
            <a:spLocks noGrp="1"/>
          </p:cNvSpPr>
          <p:nvPr>
            <p:ph idx="1"/>
          </p:nvPr>
        </p:nvSpPr>
        <p:spPr>
          <a:xfrm>
            <a:off x="838200" y="1825625"/>
            <a:ext cx="10515600" cy="4351338"/>
          </a:xfrm>
        </p:spPr>
        <p:txBody>
          <a:bodyPr/>
          <a:lstStyle/>
          <a:p>
            <a:pPr marL="355600" indent="-342900">
              <a:spcBef>
                <a:spcPts val="100"/>
              </a:spcBef>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Start</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the</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scheduled</a:t>
            </a:r>
            <a:r>
              <a:rPr lang="en-US" sz="2800" dirty="0">
                <a:latin typeface="Abadi MT Condensed Light" panose="020B0306030101010103" pitchFamily="34" charset="77"/>
                <a:cs typeface="Tahoma"/>
              </a:rPr>
              <a:t> backup</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process</a:t>
            </a:r>
            <a:endParaRPr lang="en-US" sz="2800" dirty="0">
              <a:latin typeface="Abadi MT Condensed Light" panose="020B0306030101010103" pitchFamily="34" charset="77"/>
              <a:cs typeface="Tahoma"/>
            </a:endParaRPr>
          </a:p>
          <a:p>
            <a:pPr marL="355600" marR="333375" indent="-342900">
              <a:lnSpc>
                <a:spcPct val="80000"/>
              </a:lnSpc>
              <a:spcBef>
                <a:spcPts val="580"/>
              </a:spcBef>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Backup</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data</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retrieves </a:t>
            </a:r>
            <a:r>
              <a:rPr lang="en-US" sz="2800" dirty="0">
                <a:latin typeface="Abadi MT Condensed Light" panose="020B0306030101010103" pitchFamily="34" charset="77"/>
                <a:cs typeface="Tahoma"/>
              </a:rPr>
              <a:t>backup</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related</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information</a:t>
            </a:r>
            <a:r>
              <a:rPr lang="en-US" sz="2800" spc="-3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from </a:t>
            </a:r>
            <a:r>
              <a:rPr lang="en-US" sz="2800" spc="-73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backup catalog</a:t>
            </a:r>
          </a:p>
          <a:p>
            <a:pPr marL="355600" marR="578485" indent="-342900">
              <a:lnSpc>
                <a:spcPts val="2300"/>
              </a:lnSpc>
              <a:spcBef>
                <a:spcPts val="560"/>
              </a:spcBef>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Backup server instructs storage </a:t>
            </a:r>
            <a:r>
              <a:rPr lang="en-US" sz="2800" dirty="0">
                <a:latin typeface="Abadi MT Condensed Light" panose="020B0306030101010103" pitchFamily="34" charset="77"/>
                <a:cs typeface="Tahoma"/>
              </a:rPr>
              <a:t>node </a:t>
            </a:r>
            <a:r>
              <a:rPr lang="en-US" sz="2800" spc="-5" dirty="0">
                <a:latin typeface="Abadi MT Condensed Light" panose="020B0306030101010103" pitchFamily="34" charset="77"/>
                <a:cs typeface="Tahoma"/>
              </a:rPr>
              <a:t>to </a:t>
            </a:r>
            <a:r>
              <a:rPr lang="en-US" sz="2800" dirty="0">
                <a:latin typeface="Abadi MT Condensed Light" panose="020B0306030101010103" pitchFamily="34" charset="77"/>
                <a:cs typeface="Tahoma"/>
              </a:rPr>
              <a:t>local backup </a:t>
            </a:r>
            <a:r>
              <a:rPr lang="en-US" sz="2800" spc="-73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media</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in</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backup</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device</a:t>
            </a:r>
            <a:endParaRPr lang="en-US" sz="2800" dirty="0">
              <a:latin typeface="Abadi MT Condensed Light" panose="020B0306030101010103" pitchFamily="34" charset="77"/>
              <a:cs typeface="Tahoma"/>
            </a:endParaRPr>
          </a:p>
          <a:p>
            <a:pPr marL="355600" marR="58419" indent="-342900">
              <a:lnSpc>
                <a:spcPts val="2300"/>
              </a:lnSpc>
              <a:spcBef>
                <a:spcPts val="585"/>
              </a:spcBef>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Backup</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 instruct </a:t>
            </a:r>
            <a:r>
              <a:rPr lang="en-US" sz="2800" dirty="0">
                <a:latin typeface="Abadi MT Condensed Light" panose="020B0306030101010103" pitchFamily="34" charset="77"/>
                <a:cs typeface="Tahoma"/>
              </a:rPr>
              <a:t>backup</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clients</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send</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its </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metadata </a:t>
            </a:r>
            <a:r>
              <a:rPr lang="en-US" sz="2800" spc="-5" dirty="0">
                <a:latin typeface="Abadi MT Condensed Light" panose="020B0306030101010103" pitchFamily="34" charset="77"/>
                <a:cs typeface="Tahoma"/>
              </a:rPr>
              <a:t>to </a:t>
            </a:r>
            <a:r>
              <a:rPr lang="en-US" sz="2800" dirty="0">
                <a:latin typeface="Abadi MT Condensed Light" panose="020B0306030101010103" pitchFamily="34" charset="77"/>
                <a:cs typeface="Tahoma"/>
              </a:rPr>
              <a:t>the backup </a:t>
            </a:r>
            <a:r>
              <a:rPr lang="en-US" sz="2800" spc="-5" dirty="0">
                <a:latin typeface="Abadi MT Condensed Light" panose="020B0306030101010103" pitchFamily="34" charset="77"/>
                <a:cs typeface="Tahoma"/>
              </a:rPr>
              <a:t>server </a:t>
            </a:r>
            <a:r>
              <a:rPr lang="en-US" sz="2800" dirty="0">
                <a:latin typeface="Abadi MT Condensed Light" panose="020B0306030101010103" pitchFamily="34" charset="77"/>
                <a:cs typeface="Tahoma"/>
              </a:rPr>
              <a:t>and data </a:t>
            </a:r>
            <a:r>
              <a:rPr lang="en-US" sz="2800" spc="-5" dirty="0">
                <a:latin typeface="Abadi MT Condensed Light" panose="020B0306030101010103" pitchFamily="34" charset="77"/>
                <a:cs typeface="Tahoma"/>
              </a:rPr>
              <a:t>to </a:t>
            </a:r>
            <a:r>
              <a:rPr lang="en-US" sz="2800" dirty="0">
                <a:latin typeface="Abadi MT Condensed Light" panose="020B0306030101010103" pitchFamily="34" charset="77"/>
                <a:cs typeface="Tahoma"/>
              </a:rPr>
              <a:t>be backup </a:t>
            </a:r>
            <a:r>
              <a:rPr lang="en-US" sz="2800" spc="-5" dirty="0">
                <a:latin typeface="Abadi MT Condensed Light" panose="020B0306030101010103" pitchFamily="34" charset="77"/>
                <a:cs typeface="Tahoma"/>
              </a:rPr>
              <a:t>to </a:t>
            </a:r>
            <a:r>
              <a:rPr lang="en-US" sz="2800" spc="-73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storage</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mode.</a:t>
            </a:r>
            <a:endParaRPr lang="en-US" sz="2800" dirty="0">
              <a:latin typeface="Abadi MT Condensed Light" panose="020B0306030101010103" pitchFamily="34" charset="77"/>
              <a:cs typeface="Tahoma"/>
            </a:endParaRPr>
          </a:p>
          <a:p>
            <a:pPr marL="355600" indent="-342900">
              <a:spcBef>
                <a:spcPts val="30"/>
              </a:spcBef>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Backup</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clients</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send</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data</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storage </a:t>
            </a:r>
            <a:r>
              <a:rPr lang="en-US" sz="2800" dirty="0">
                <a:latin typeface="Abadi MT Condensed Light" panose="020B0306030101010103" pitchFamily="34" charset="77"/>
                <a:cs typeface="Tahoma"/>
              </a:rPr>
              <a:t>node</a:t>
            </a:r>
          </a:p>
          <a:p>
            <a:pPr marL="355600" indent="-342900">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Storage</a:t>
            </a:r>
            <a:r>
              <a:rPr lang="en-US" sz="2800" spc="-1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node</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sends</a:t>
            </a:r>
            <a:r>
              <a:rPr lang="en-US" sz="2800" spc="-1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data </a:t>
            </a:r>
            <a:r>
              <a:rPr lang="en-US" sz="2800" spc="-5" dirty="0">
                <a:latin typeface="Abadi MT Condensed Light" panose="020B0306030101010103" pitchFamily="34" charset="77"/>
                <a:cs typeface="Tahoma"/>
              </a:rPr>
              <a:t>to</a:t>
            </a:r>
            <a:r>
              <a:rPr lang="en-US" sz="2800" spc="-1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backup</a:t>
            </a:r>
            <a:r>
              <a:rPr lang="en-US" sz="2800" spc="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device</a:t>
            </a:r>
          </a:p>
          <a:p>
            <a:pPr marL="355600" indent="-342900">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Storage </a:t>
            </a:r>
            <a:r>
              <a:rPr lang="en-US" sz="2800" dirty="0">
                <a:latin typeface="Abadi MT Condensed Light" panose="020B0306030101010103" pitchFamily="34" charset="77"/>
                <a:cs typeface="Tahoma"/>
              </a:rPr>
              <a:t>node</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sends </a:t>
            </a:r>
            <a:r>
              <a:rPr lang="en-US" sz="2800" dirty="0">
                <a:latin typeface="Abadi MT Condensed Light" panose="020B0306030101010103" pitchFamily="34" charset="77"/>
                <a:cs typeface="Tahoma"/>
              </a:rPr>
              <a:t>media </a:t>
            </a:r>
            <a:r>
              <a:rPr lang="en-US" sz="2800" spc="-5" dirty="0">
                <a:latin typeface="Abadi MT Condensed Light" panose="020B0306030101010103" pitchFamily="34" charset="77"/>
                <a:cs typeface="Tahoma"/>
              </a:rPr>
              <a:t>information</a:t>
            </a:r>
            <a:r>
              <a:rPr lang="en-US" sz="2800" spc="-3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spc="-1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backup</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servers</a:t>
            </a:r>
            <a:endParaRPr lang="en-US" sz="2800" dirty="0">
              <a:latin typeface="Abadi MT Condensed Light" panose="020B0306030101010103" pitchFamily="34" charset="77"/>
              <a:cs typeface="Tahoma"/>
            </a:endParaRPr>
          </a:p>
          <a:p>
            <a:pPr marL="355600" indent="-342900">
              <a:buClr>
                <a:schemeClr val="tx1"/>
              </a:buClr>
              <a:buSzPct val="118750"/>
              <a:buChar char="•"/>
              <a:tabLst>
                <a:tab pos="354965" algn="l"/>
                <a:tab pos="355600" algn="l"/>
              </a:tabLst>
            </a:pPr>
            <a:r>
              <a:rPr lang="en-US" sz="2800" spc="-5" dirty="0">
                <a:latin typeface="Abadi MT Condensed Light" panose="020B0306030101010103" pitchFamily="34" charset="77"/>
                <a:cs typeface="Tahoma"/>
              </a:rPr>
              <a:t>Backup</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a:t>
            </a:r>
            <a:r>
              <a:rPr lang="en-US" sz="2800" spc="-1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update</a:t>
            </a:r>
            <a:r>
              <a:rPr lang="en-US" sz="2800" spc="-2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and</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records</a:t>
            </a:r>
            <a:r>
              <a:rPr lang="en-US" sz="2800" spc="-15"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the</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status</a:t>
            </a:r>
            <a:endParaRPr lang="en-US" sz="2800" dirty="0">
              <a:latin typeface="Abadi MT Condensed Light" panose="020B0306030101010103" pitchFamily="34" charset="77"/>
              <a:cs typeface="Tahoma"/>
            </a:endParaRPr>
          </a:p>
          <a:p>
            <a:pPr>
              <a:buClr>
                <a:schemeClr val="tx1"/>
              </a:buClr>
            </a:pPr>
            <a:endParaRPr lang="en-US" dirty="0"/>
          </a:p>
        </p:txBody>
      </p:sp>
    </p:spTree>
    <p:extLst>
      <p:ext uri="{BB962C8B-B14F-4D97-AF65-F5344CB8AC3E}">
        <p14:creationId xmlns:p14="http://schemas.microsoft.com/office/powerpoint/2010/main" val="256015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3B0B-8086-F163-D9CE-E8D68E8C85D4}"/>
              </a:ext>
            </a:extLst>
          </p:cNvPr>
          <p:cNvSpPr>
            <a:spLocks noGrp="1"/>
          </p:cNvSpPr>
          <p:nvPr>
            <p:ph type="title"/>
          </p:nvPr>
        </p:nvSpPr>
        <p:spPr/>
        <p:txBody>
          <a:bodyPr/>
          <a:lstStyle/>
          <a:p>
            <a:r>
              <a:rPr lang="en-US" spc="-5" dirty="0">
                <a:latin typeface="Abadi MT Condensed Light" panose="020B0306030101010103" pitchFamily="34" charset="77"/>
              </a:rPr>
              <a:t>Backup</a:t>
            </a:r>
            <a:r>
              <a:rPr lang="en-US" spc="-95" dirty="0">
                <a:latin typeface="Abadi MT Condensed Light" panose="020B0306030101010103" pitchFamily="34" charset="77"/>
              </a:rPr>
              <a:t> </a:t>
            </a:r>
            <a:r>
              <a:rPr lang="en-US" dirty="0">
                <a:latin typeface="Abadi MT Condensed Light" panose="020B0306030101010103" pitchFamily="34" charset="77"/>
              </a:rPr>
              <a:t>Operation</a:t>
            </a:r>
            <a:endParaRPr lang="en-US" dirty="0"/>
          </a:p>
        </p:txBody>
      </p:sp>
      <p:sp>
        <p:nvSpPr>
          <p:cNvPr id="4" name="object 4">
            <a:extLst>
              <a:ext uri="{FF2B5EF4-FFF2-40B4-BE49-F238E27FC236}">
                <a16:creationId xmlns:a16="http://schemas.microsoft.com/office/drawing/2014/main" id="{0E31BF9A-4BBB-577C-AE48-ED596C6A6187}"/>
              </a:ext>
            </a:extLst>
          </p:cNvPr>
          <p:cNvSpPr txBox="1"/>
          <p:nvPr/>
        </p:nvSpPr>
        <p:spPr>
          <a:xfrm>
            <a:off x="4611179" y="1927580"/>
            <a:ext cx="3829050" cy="299720"/>
          </a:xfrm>
          <a:prstGeom prst="rect">
            <a:avLst/>
          </a:prstGeom>
        </p:spPr>
        <p:txBody>
          <a:bodyPr vert="horz" wrap="square" lIns="0" tIns="12700" rIns="0" bIns="0" rtlCol="0">
            <a:spAutoFit/>
          </a:bodyPr>
          <a:lstStyle/>
          <a:p>
            <a:pPr marL="12700">
              <a:spcBef>
                <a:spcPts val="100"/>
              </a:spcBef>
            </a:pPr>
            <a:r>
              <a:rPr spc="-5" dirty="0">
                <a:solidFill>
                  <a:srgbClr val="001636"/>
                </a:solidFill>
                <a:latin typeface="Abadi MT Condensed Light" panose="020B0306030101010103" pitchFamily="34" charset="77"/>
                <a:cs typeface="Tahoma"/>
              </a:rPr>
              <a:t>Application</a:t>
            </a:r>
            <a:r>
              <a:rPr spc="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a:t>
            </a:r>
            <a:r>
              <a:rPr spc="-15"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and</a:t>
            </a:r>
            <a:r>
              <a:rPr spc="-5"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Backup</a:t>
            </a:r>
            <a:r>
              <a:rPr spc="-20"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Clients</a:t>
            </a:r>
            <a:endParaRPr>
              <a:latin typeface="Abadi MT Condensed Light" panose="020B0306030101010103" pitchFamily="34" charset="77"/>
              <a:cs typeface="Tahoma"/>
            </a:endParaRPr>
          </a:p>
        </p:txBody>
      </p:sp>
      <p:sp>
        <p:nvSpPr>
          <p:cNvPr id="5" name="object 5">
            <a:extLst>
              <a:ext uri="{FF2B5EF4-FFF2-40B4-BE49-F238E27FC236}">
                <a16:creationId xmlns:a16="http://schemas.microsoft.com/office/drawing/2014/main" id="{0BB1889D-A07A-A554-2CBF-EAA08208EFB0}"/>
              </a:ext>
            </a:extLst>
          </p:cNvPr>
          <p:cNvSpPr/>
          <p:nvPr/>
        </p:nvSpPr>
        <p:spPr>
          <a:xfrm>
            <a:off x="1829561" y="4572761"/>
            <a:ext cx="457200" cy="381000"/>
          </a:xfrm>
          <a:custGeom>
            <a:avLst/>
            <a:gdLst/>
            <a:ahLst/>
            <a:cxnLst/>
            <a:rect l="l" t="t" r="r" b="b"/>
            <a:pathLst>
              <a:path w="457200" h="381000">
                <a:moveTo>
                  <a:pt x="389648" y="324612"/>
                </a:moveTo>
                <a:lnTo>
                  <a:pt x="404482" y="310133"/>
                </a:lnTo>
                <a:lnTo>
                  <a:pt x="418477" y="295020"/>
                </a:lnTo>
                <a:lnTo>
                  <a:pt x="429196" y="278511"/>
                </a:lnTo>
                <a:lnTo>
                  <a:pt x="434136" y="270256"/>
                </a:lnTo>
                <a:lnTo>
                  <a:pt x="439902" y="262763"/>
                </a:lnTo>
                <a:lnTo>
                  <a:pt x="447319" y="244856"/>
                </a:lnTo>
                <a:lnTo>
                  <a:pt x="448957" y="235838"/>
                </a:lnTo>
                <a:lnTo>
                  <a:pt x="452259" y="227583"/>
                </a:lnTo>
                <a:lnTo>
                  <a:pt x="453085" y="217296"/>
                </a:lnTo>
                <a:lnTo>
                  <a:pt x="454723" y="208406"/>
                </a:lnTo>
                <a:lnTo>
                  <a:pt x="457200" y="190500"/>
                </a:lnTo>
                <a:lnTo>
                  <a:pt x="452259" y="151256"/>
                </a:lnTo>
                <a:lnTo>
                  <a:pt x="429196" y="99694"/>
                </a:lnTo>
                <a:lnTo>
                  <a:pt x="404482" y="68833"/>
                </a:lnTo>
                <a:lnTo>
                  <a:pt x="371525" y="41275"/>
                </a:lnTo>
                <a:lnTo>
                  <a:pt x="334454" y="20574"/>
                </a:lnTo>
                <a:lnTo>
                  <a:pt x="294093" y="6857"/>
                </a:lnTo>
                <a:lnTo>
                  <a:pt x="250431" y="635"/>
                </a:lnTo>
                <a:lnTo>
                  <a:pt x="228193" y="0"/>
                </a:lnTo>
                <a:lnTo>
                  <a:pt x="205117" y="635"/>
                </a:lnTo>
                <a:lnTo>
                  <a:pt x="160642" y="6857"/>
                </a:lnTo>
                <a:lnTo>
                  <a:pt x="119443" y="20574"/>
                </a:lnTo>
                <a:lnTo>
                  <a:pt x="83197" y="41275"/>
                </a:lnTo>
                <a:lnTo>
                  <a:pt x="66725" y="54990"/>
                </a:lnTo>
                <a:lnTo>
                  <a:pt x="49428" y="68833"/>
                </a:lnTo>
                <a:lnTo>
                  <a:pt x="24714" y="99694"/>
                </a:lnTo>
                <a:lnTo>
                  <a:pt x="4114" y="151256"/>
                </a:lnTo>
                <a:lnTo>
                  <a:pt x="0" y="190500"/>
                </a:lnTo>
                <a:lnTo>
                  <a:pt x="825" y="208406"/>
                </a:lnTo>
                <a:lnTo>
                  <a:pt x="15646" y="262763"/>
                </a:lnTo>
                <a:lnTo>
                  <a:pt x="37071" y="295020"/>
                </a:lnTo>
                <a:lnTo>
                  <a:pt x="66725" y="324612"/>
                </a:lnTo>
                <a:lnTo>
                  <a:pt x="101320" y="348614"/>
                </a:lnTo>
                <a:lnTo>
                  <a:pt x="140868" y="367283"/>
                </a:lnTo>
                <a:lnTo>
                  <a:pt x="182054" y="376936"/>
                </a:lnTo>
                <a:lnTo>
                  <a:pt x="228193" y="381000"/>
                </a:lnTo>
                <a:lnTo>
                  <a:pt x="250431" y="379602"/>
                </a:lnTo>
                <a:lnTo>
                  <a:pt x="261137" y="377570"/>
                </a:lnTo>
                <a:lnTo>
                  <a:pt x="272669" y="376936"/>
                </a:lnTo>
                <a:lnTo>
                  <a:pt x="282562" y="374142"/>
                </a:lnTo>
                <a:lnTo>
                  <a:pt x="294093" y="372744"/>
                </a:lnTo>
                <a:lnTo>
                  <a:pt x="315506" y="367283"/>
                </a:lnTo>
                <a:lnTo>
                  <a:pt x="324573" y="361695"/>
                </a:lnTo>
                <a:lnTo>
                  <a:pt x="334454" y="357631"/>
                </a:lnTo>
                <a:lnTo>
                  <a:pt x="354228" y="348614"/>
                </a:lnTo>
                <a:lnTo>
                  <a:pt x="371525" y="336931"/>
                </a:lnTo>
                <a:lnTo>
                  <a:pt x="389648" y="324612"/>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nvGrpSpPr>
          <p:cNvPr id="6" name="object 6">
            <a:extLst>
              <a:ext uri="{FF2B5EF4-FFF2-40B4-BE49-F238E27FC236}">
                <a16:creationId xmlns:a16="http://schemas.microsoft.com/office/drawing/2014/main" id="{DF3D22E3-033D-F50C-5553-2022BABC9658}"/>
              </a:ext>
            </a:extLst>
          </p:cNvPr>
          <p:cNvGrpSpPr/>
          <p:nvPr/>
        </p:nvGrpSpPr>
        <p:grpSpPr>
          <a:xfrm>
            <a:off x="1775459" y="1524000"/>
            <a:ext cx="8554720" cy="5105400"/>
            <a:chOff x="251459" y="1524000"/>
            <a:chExt cx="8554720" cy="5105400"/>
          </a:xfrm>
        </p:grpSpPr>
        <p:pic>
          <p:nvPicPr>
            <p:cNvPr id="7" name="object 7">
              <a:extLst>
                <a:ext uri="{FF2B5EF4-FFF2-40B4-BE49-F238E27FC236}">
                  <a16:creationId xmlns:a16="http://schemas.microsoft.com/office/drawing/2014/main" id="{4D696CF2-F678-EC72-6548-403AE4DCFA50}"/>
                </a:ext>
              </a:extLst>
            </p:cNvPr>
            <p:cNvPicPr/>
            <p:nvPr/>
          </p:nvPicPr>
          <p:blipFill>
            <a:blip r:embed="rId2" cstate="print"/>
            <a:stretch>
              <a:fillRect/>
            </a:stretch>
          </p:blipFill>
          <p:spPr>
            <a:xfrm>
              <a:off x="251459" y="1524000"/>
              <a:ext cx="1216152" cy="2063496"/>
            </a:xfrm>
            <a:prstGeom prst="rect">
              <a:avLst/>
            </a:prstGeom>
          </p:spPr>
        </p:pic>
        <p:pic>
          <p:nvPicPr>
            <p:cNvPr id="8" name="object 8">
              <a:extLst>
                <a:ext uri="{FF2B5EF4-FFF2-40B4-BE49-F238E27FC236}">
                  <a16:creationId xmlns:a16="http://schemas.microsoft.com/office/drawing/2014/main" id="{375A5DE8-F906-73ED-2AF0-639EFB661E88}"/>
                </a:ext>
              </a:extLst>
            </p:cNvPr>
            <p:cNvPicPr/>
            <p:nvPr/>
          </p:nvPicPr>
          <p:blipFill>
            <a:blip r:embed="rId3" cstate="print"/>
            <a:stretch>
              <a:fillRect/>
            </a:stretch>
          </p:blipFill>
          <p:spPr>
            <a:xfrm>
              <a:off x="990600" y="1524000"/>
              <a:ext cx="978408" cy="2133600"/>
            </a:xfrm>
            <a:prstGeom prst="rect">
              <a:avLst/>
            </a:prstGeom>
          </p:spPr>
        </p:pic>
        <p:pic>
          <p:nvPicPr>
            <p:cNvPr id="9" name="object 9">
              <a:extLst>
                <a:ext uri="{FF2B5EF4-FFF2-40B4-BE49-F238E27FC236}">
                  <a16:creationId xmlns:a16="http://schemas.microsoft.com/office/drawing/2014/main" id="{F3335C7C-0096-852E-5C9E-1C405AEE8D6B}"/>
                </a:ext>
              </a:extLst>
            </p:cNvPr>
            <p:cNvPicPr/>
            <p:nvPr/>
          </p:nvPicPr>
          <p:blipFill>
            <a:blip r:embed="rId2" cstate="print"/>
            <a:stretch>
              <a:fillRect/>
            </a:stretch>
          </p:blipFill>
          <p:spPr>
            <a:xfrm>
              <a:off x="1752599" y="1600200"/>
              <a:ext cx="1146048" cy="2057400"/>
            </a:xfrm>
            <a:prstGeom prst="rect">
              <a:avLst/>
            </a:prstGeom>
          </p:spPr>
        </p:pic>
        <p:pic>
          <p:nvPicPr>
            <p:cNvPr id="10" name="object 10">
              <a:extLst>
                <a:ext uri="{FF2B5EF4-FFF2-40B4-BE49-F238E27FC236}">
                  <a16:creationId xmlns:a16="http://schemas.microsoft.com/office/drawing/2014/main" id="{29B7EC89-DBF3-4CAC-DEE8-D5D668A67B8E}"/>
                </a:ext>
              </a:extLst>
            </p:cNvPr>
            <p:cNvPicPr/>
            <p:nvPr/>
          </p:nvPicPr>
          <p:blipFill>
            <a:blip r:embed="rId4" cstate="print"/>
            <a:stretch>
              <a:fillRect/>
            </a:stretch>
          </p:blipFill>
          <p:spPr>
            <a:xfrm>
              <a:off x="1141476" y="4495800"/>
              <a:ext cx="1287780" cy="2133600"/>
            </a:xfrm>
            <a:prstGeom prst="rect">
              <a:avLst/>
            </a:prstGeom>
          </p:spPr>
        </p:pic>
        <p:sp>
          <p:nvSpPr>
            <p:cNvPr id="11" name="object 11">
              <a:extLst>
                <a:ext uri="{FF2B5EF4-FFF2-40B4-BE49-F238E27FC236}">
                  <a16:creationId xmlns:a16="http://schemas.microsoft.com/office/drawing/2014/main" id="{78B1FBE9-A5D3-CCE4-500B-98CC5C91AC57}"/>
                </a:ext>
              </a:extLst>
            </p:cNvPr>
            <p:cNvSpPr/>
            <p:nvPr/>
          </p:nvSpPr>
          <p:spPr>
            <a:xfrm>
              <a:off x="1067562" y="3766566"/>
              <a:ext cx="273050" cy="215265"/>
            </a:xfrm>
            <a:custGeom>
              <a:avLst/>
              <a:gdLst/>
              <a:ahLst/>
              <a:cxnLst/>
              <a:rect l="l" t="t" r="r" b="b"/>
              <a:pathLst>
                <a:path w="273050" h="215264">
                  <a:moveTo>
                    <a:pt x="39814" y="30987"/>
                  </a:moveTo>
                  <a:lnTo>
                    <a:pt x="9829" y="65912"/>
                  </a:lnTo>
                  <a:lnTo>
                    <a:pt x="0" y="107441"/>
                  </a:lnTo>
                  <a:lnTo>
                    <a:pt x="977" y="117474"/>
                  </a:lnTo>
                  <a:lnTo>
                    <a:pt x="14744" y="157098"/>
                  </a:lnTo>
                  <a:lnTo>
                    <a:pt x="49644" y="190118"/>
                  </a:lnTo>
                  <a:lnTo>
                    <a:pt x="84048" y="207136"/>
                  </a:lnTo>
                  <a:lnTo>
                    <a:pt x="122389" y="214121"/>
                  </a:lnTo>
                  <a:lnTo>
                    <a:pt x="136639" y="214883"/>
                  </a:lnTo>
                  <a:lnTo>
                    <a:pt x="149428" y="214121"/>
                  </a:lnTo>
                  <a:lnTo>
                    <a:pt x="155816" y="212978"/>
                  </a:lnTo>
                  <a:lnTo>
                    <a:pt x="163182" y="212597"/>
                  </a:lnTo>
                  <a:lnTo>
                    <a:pt x="169087" y="210946"/>
                  </a:lnTo>
                  <a:lnTo>
                    <a:pt x="175475" y="210184"/>
                  </a:lnTo>
                  <a:lnTo>
                    <a:pt x="188252" y="207136"/>
                  </a:lnTo>
                  <a:lnTo>
                    <a:pt x="193662" y="203961"/>
                  </a:lnTo>
                  <a:lnTo>
                    <a:pt x="199555" y="201675"/>
                  </a:lnTo>
                  <a:lnTo>
                    <a:pt x="211328" y="196595"/>
                  </a:lnTo>
                  <a:lnTo>
                    <a:pt x="249681" y="166369"/>
                  </a:lnTo>
                  <a:lnTo>
                    <a:pt x="259079" y="152399"/>
                  </a:lnTo>
                  <a:lnTo>
                    <a:pt x="262509" y="148208"/>
                  </a:lnTo>
                  <a:lnTo>
                    <a:pt x="266953" y="138048"/>
                  </a:lnTo>
                  <a:lnTo>
                    <a:pt x="267843" y="133095"/>
                  </a:lnTo>
                  <a:lnTo>
                    <a:pt x="269875" y="128396"/>
                  </a:lnTo>
                  <a:lnTo>
                    <a:pt x="270382" y="122554"/>
                  </a:lnTo>
                  <a:lnTo>
                    <a:pt x="271272" y="117474"/>
                  </a:lnTo>
                  <a:lnTo>
                    <a:pt x="272796" y="107441"/>
                  </a:lnTo>
                  <a:lnTo>
                    <a:pt x="271272" y="96138"/>
                  </a:lnTo>
                  <a:lnTo>
                    <a:pt x="269875" y="85343"/>
                  </a:lnTo>
                  <a:lnTo>
                    <a:pt x="266953" y="75310"/>
                  </a:lnTo>
                  <a:lnTo>
                    <a:pt x="241300" y="39115"/>
                  </a:lnTo>
                  <a:lnTo>
                    <a:pt x="199555" y="11683"/>
                  </a:lnTo>
                  <a:lnTo>
                    <a:pt x="149428" y="380"/>
                  </a:lnTo>
                  <a:lnTo>
                    <a:pt x="136639" y="0"/>
                  </a:lnTo>
                  <a:lnTo>
                    <a:pt x="122389" y="380"/>
                  </a:lnTo>
                  <a:lnTo>
                    <a:pt x="84048" y="7365"/>
                  </a:lnTo>
                  <a:lnTo>
                    <a:pt x="49644" y="23240"/>
                  </a:lnTo>
                  <a:lnTo>
                    <a:pt x="39814" y="30987"/>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pic>
          <p:nvPicPr>
            <p:cNvPr id="12" name="object 12">
              <a:extLst>
                <a:ext uri="{FF2B5EF4-FFF2-40B4-BE49-F238E27FC236}">
                  <a16:creationId xmlns:a16="http://schemas.microsoft.com/office/drawing/2014/main" id="{73F300E0-2E11-F290-9E78-0F905CEB578E}"/>
                </a:ext>
              </a:extLst>
            </p:cNvPr>
            <p:cNvPicPr/>
            <p:nvPr/>
          </p:nvPicPr>
          <p:blipFill>
            <a:blip r:embed="rId5" cstate="print"/>
            <a:stretch>
              <a:fillRect/>
            </a:stretch>
          </p:blipFill>
          <p:spPr>
            <a:xfrm>
              <a:off x="3890771" y="4419600"/>
              <a:ext cx="1700783" cy="1752600"/>
            </a:xfrm>
            <a:prstGeom prst="rect">
              <a:avLst/>
            </a:prstGeom>
          </p:spPr>
        </p:pic>
        <p:pic>
          <p:nvPicPr>
            <p:cNvPr id="13" name="object 13">
              <a:extLst>
                <a:ext uri="{FF2B5EF4-FFF2-40B4-BE49-F238E27FC236}">
                  <a16:creationId xmlns:a16="http://schemas.microsoft.com/office/drawing/2014/main" id="{B41CD4F1-F714-AF2D-272B-ED5C7A454C51}"/>
                </a:ext>
              </a:extLst>
            </p:cNvPr>
            <p:cNvPicPr/>
            <p:nvPr/>
          </p:nvPicPr>
          <p:blipFill>
            <a:blip r:embed="rId6" cstate="print"/>
            <a:stretch>
              <a:fillRect/>
            </a:stretch>
          </p:blipFill>
          <p:spPr>
            <a:xfrm>
              <a:off x="7184136" y="4495800"/>
              <a:ext cx="1621535" cy="1981200"/>
            </a:xfrm>
            <a:prstGeom prst="rect">
              <a:avLst/>
            </a:prstGeom>
          </p:spPr>
        </p:pic>
      </p:grpSp>
      <p:sp>
        <p:nvSpPr>
          <p:cNvPr id="14" name="object 14">
            <a:extLst>
              <a:ext uri="{FF2B5EF4-FFF2-40B4-BE49-F238E27FC236}">
                <a16:creationId xmlns:a16="http://schemas.microsoft.com/office/drawing/2014/main" id="{5EBFA731-B109-34B9-AE7C-CA8677A252C1}"/>
              </a:ext>
            </a:extLst>
          </p:cNvPr>
          <p:cNvSpPr txBox="1"/>
          <p:nvPr/>
        </p:nvSpPr>
        <p:spPr>
          <a:xfrm>
            <a:off x="1997151" y="4637660"/>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1</a:t>
            </a:r>
            <a:endParaRPr sz="1000">
              <a:latin typeface="Abadi MT Condensed Light" panose="020B0306030101010103" pitchFamily="34" charset="77"/>
              <a:cs typeface="Verdana"/>
            </a:endParaRPr>
          </a:p>
        </p:txBody>
      </p:sp>
      <p:sp>
        <p:nvSpPr>
          <p:cNvPr id="15" name="object 15">
            <a:extLst>
              <a:ext uri="{FF2B5EF4-FFF2-40B4-BE49-F238E27FC236}">
                <a16:creationId xmlns:a16="http://schemas.microsoft.com/office/drawing/2014/main" id="{1BB21F36-85C1-BD62-685D-8965F2118B3B}"/>
              </a:ext>
            </a:extLst>
          </p:cNvPr>
          <p:cNvSpPr/>
          <p:nvPr/>
        </p:nvSpPr>
        <p:spPr>
          <a:xfrm>
            <a:off x="1829561" y="5029961"/>
            <a:ext cx="472440" cy="381000"/>
          </a:xfrm>
          <a:custGeom>
            <a:avLst/>
            <a:gdLst/>
            <a:ahLst/>
            <a:cxnLst/>
            <a:rect l="l" t="t" r="r" b="b"/>
            <a:pathLst>
              <a:path w="472440" h="381000">
                <a:moveTo>
                  <a:pt x="68948" y="54990"/>
                </a:moveTo>
                <a:lnTo>
                  <a:pt x="38303" y="83946"/>
                </a:lnTo>
                <a:lnTo>
                  <a:pt x="16179" y="116967"/>
                </a:lnTo>
                <a:lnTo>
                  <a:pt x="850" y="170561"/>
                </a:lnTo>
                <a:lnTo>
                  <a:pt x="0" y="190500"/>
                </a:lnTo>
                <a:lnTo>
                  <a:pt x="850" y="208406"/>
                </a:lnTo>
                <a:lnTo>
                  <a:pt x="16179" y="262763"/>
                </a:lnTo>
                <a:lnTo>
                  <a:pt x="38303" y="295021"/>
                </a:lnTo>
                <a:lnTo>
                  <a:pt x="68948" y="324612"/>
                </a:lnTo>
                <a:lnTo>
                  <a:pt x="104698" y="348615"/>
                </a:lnTo>
                <a:lnTo>
                  <a:pt x="145567" y="366522"/>
                </a:lnTo>
                <a:lnTo>
                  <a:pt x="188125" y="376935"/>
                </a:lnTo>
                <a:lnTo>
                  <a:pt x="211963" y="378968"/>
                </a:lnTo>
                <a:lnTo>
                  <a:pt x="235788" y="381000"/>
                </a:lnTo>
                <a:lnTo>
                  <a:pt x="258775" y="378968"/>
                </a:lnTo>
                <a:lnTo>
                  <a:pt x="269849" y="377571"/>
                </a:lnTo>
                <a:lnTo>
                  <a:pt x="281762" y="376935"/>
                </a:lnTo>
                <a:lnTo>
                  <a:pt x="291973" y="374141"/>
                </a:lnTo>
                <a:lnTo>
                  <a:pt x="303898" y="372744"/>
                </a:lnTo>
                <a:lnTo>
                  <a:pt x="326021" y="366522"/>
                </a:lnTo>
                <a:lnTo>
                  <a:pt x="335394" y="361696"/>
                </a:lnTo>
                <a:lnTo>
                  <a:pt x="345605" y="357631"/>
                </a:lnTo>
                <a:lnTo>
                  <a:pt x="366039" y="348615"/>
                </a:lnTo>
                <a:lnTo>
                  <a:pt x="402640" y="324612"/>
                </a:lnTo>
                <a:lnTo>
                  <a:pt x="432434" y="295021"/>
                </a:lnTo>
                <a:lnTo>
                  <a:pt x="448602" y="270256"/>
                </a:lnTo>
                <a:lnTo>
                  <a:pt x="454558" y="262763"/>
                </a:lnTo>
                <a:lnTo>
                  <a:pt x="462229" y="244856"/>
                </a:lnTo>
                <a:lnTo>
                  <a:pt x="463931" y="235838"/>
                </a:lnTo>
                <a:lnTo>
                  <a:pt x="467334" y="227584"/>
                </a:lnTo>
                <a:lnTo>
                  <a:pt x="468185" y="217297"/>
                </a:lnTo>
                <a:lnTo>
                  <a:pt x="469887" y="208406"/>
                </a:lnTo>
                <a:lnTo>
                  <a:pt x="472440" y="190500"/>
                </a:lnTo>
                <a:lnTo>
                  <a:pt x="467334" y="151256"/>
                </a:lnTo>
                <a:lnTo>
                  <a:pt x="443496" y="99694"/>
                </a:lnTo>
                <a:lnTo>
                  <a:pt x="417956" y="68833"/>
                </a:lnTo>
                <a:lnTo>
                  <a:pt x="383908" y="41275"/>
                </a:lnTo>
                <a:lnTo>
                  <a:pt x="345605" y="20574"/>
                </a:lnTo>
                <a:lnTo>
                  <a:pt x="303898" y="6857"/>
                </a:lnTo>
                <a:lnTo>
                  <a:pt x="258775" y="635"/>
                </a:lnTo>
                <a:lnTo>
                  <a:pt x="235788" y="0"/>
                </a:lnTo>
                <a:lnTo>
                  <a:pt x="211963" y="635"/>
                </a:lnTo>
                <a:lnTo>
                  <a:pt x="165989" y="6857"/>
                </a:lnTo>
                <a:lnTo>
                  <a:pt x="123431" y="20574"/>
                </a:lnTo>
                <a:lnTo>
                  <a:pt x="85979" y="41275"/>
                </a:lnTo>
                <a:lnTo>
                  <a:pt x="68948" y="54990"/>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sp>
        <p:nvSpPr>
          <p:cNvPr id="16" name="object 16">
            <a:extLst>
              <a:ext uri="{FF2B5EF4-FFF2-40B4-BE49-F238E27FC236}">
                <a16:creationId xmlns:a16="http://schemas.microsoft.com/office/drawing/2014/main" id="{B49C97E2-F4F3-1185-2DFE-DEE23737D49D}"/>
              </a:ext>
            </a:extLst>
          </p:cNvPr>
          <p:cNvSpPr txBox="1"/>
          <p:nvPr/>
        </p:nvSpPr>
        <p:spPr>
          <a:xfrm>
            <a:off x="2003551" y="5094859"/>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2</a:t>
            </a:r>
            <a:endParaRPr sz="1000">
              <a:latin typeface="Abadi MT Condensed Light" panose="020B0306030101010103" pitchFamily="34" charset="77"/>
              <a:cs typeface="Verdana"/>
            </a:endParaRPr>
          </a:p>
        </p:txBody>
      </p:sp>
      <p:sp>
        <p:nvSpPr>
          <p:cNvPr id="17" name="object 17">
            <a:extLst>
              <a:ext uri="{FF2B5EF4-FFF2-40B4-BE49-F238E27FC236}">
                <a16:creationId xmlns:a16="http://schemas.microsoft.com/office/drawing/2014/main" id="{52704E8A-95B3-D9BC-F501-0F54124AB4A7}"/>
              </a:ext>
            </a:extLst>
          </p:cNvPr>
          <p:cNvSpPr/>
          <p:nvPr/>
        </p:nvSpPr>
        <p:spPr>
          <a:xfrm>
            <a:off x="1905761" y="5563361"/>
            <a:ext cx="370840" cy="381000"/>
          </a:xfrm>
          <a:custGeom>
            <a:avLst/>
            <a:gdLst/>
            <a:ahLst/>
            <a:cxnLst/>
            <a:rect l="l" t="t" r="r" b="b"/>
            <a:pathLst>
              <a:path w="370840" h="381000">
                <a:moveTo>
                  <a:pt x="54051" y="55600"/>
                </a:moveTo>
                <a:lnTo>
                  <a:pt x="20015" y="100228"/>
                </a:lnTo>
                <a:lnTo>
                  <a:pt x="3340" y="151714"/>
                </a:lnTo>
                <a:lnTo>
                  <a:pt x="0" y="190842"/>
                </a:lnTo>
                <a:lnTo>
                  <a:pt x="673" y="208686"/>
                </a:lnTo>
                <a:lnTo>
                  <a:pt x="12674" y="262928"/>
                </a:lnTo>
                <a:lnTo>
                  <a:pt x="40030" y="310286"/>
                </a:lnTo>
                <a:lnTo>
                  <a:pt x="67398" y="337057"/>
                </a:lnTo>
                <a:lnTo>
                  <a:pt x="114096" y="366585"/>
                </a:lnTo>
                <a:lnTo>
                  <a:pt x="166154" y="378942"/>
                </a:lnTo>
                <a:lnTo>
                  <a:pt x="184835" y="381000"/>
                </a:lnTo>
                <a:lnTo>
                  <a:pt x="202844" y="378942"/>
                </a:lnTo>
                <a:lnTo>
                  <a:pt x="211518" y="377571"/>
                </a:lnTo>
                <a:lnTo>
                  <a:pt x="220865" y="376885"/>
                </a:lnTo>
                <a:lnTo>
                  <a:pt x="228866" y="374129"/>
                </a:lnTo>
                <a:lnTo>
                  <a:pt x="238213" y="372757"/>
                </a:lnTo>
                <a:lnTo>
                  <a:pt x="255562" y="366585"/>
                </a:lnTo>
                <a:lnTo>
                  <a:pt x="262902" y="361772"/>
                </a:lnTo>
                <a:lnTo>
                  <a:pt x="270903" y="357657"/>
                </a:lnTo>
                <a:lnTo>
                  <a:pt x="286918" y="348729"/>
                </a:lnTo>
                <a:lnTo>
                  <a:pt x="327621" y="310286"/>
                </a:lnTo>
                <a:lnTo>
                  <a:pt x="351650" y="270471"/>
                </a:lnTo>
                <a:lnTo>
                  <a:pt x="356323" y="262928"/>
                </a:lnTo>
                <a:lnTo>
                  <a:pt x="362331" y="245071"/>
                </a:lnTo>
                <a:lnTo>
                  <a:pt x="363664" y="236156"/>
                </a:lnTo>
                <a:lnTo>
                  <a:pt x="366331" y="227914"/>
                </a:lnTo>
                <a:lnTo>
                  <a:pt x="366991" y="217614"/>
                </a:lnTo>
                <a:lnTo>
                  <a:pt x="368325" y="208686"/>
                </a:lnTo>
                <a:lnTo>
                  <a:pt x="370332" y="190842"/>
                </a:lnTo>
                <a:lnTo>
                  <a:pt x="366331" y="151714"/>
                </a:lnTo>
                <a:lnTo>
                  <a:pt x="347649" y="100228"/>
                </a:lnTo>
                <a:lnTo>
                  <a:pt x="315620" y="55600"/>
                </a:lnTo>
                <a:lnTo>
                  <a:pt x="270903" y="20574"/>
                </a:lnTo>
                <a:lnTo>
                  <a:pt x="220865" y="3428"/>
                </a:lnTo>
                <a:lnTo>
                  <a:pt x="184835" y="0"/>
                </a:lnTo>
                <a:lnTo>
                  <a:pt x="166154" y="1396"/>
                </a:lnTo>
                <a:lnTo>
                  <a:pt x="114096" y="13715"/>
                </a:lnTo>
                <a:lnTo>
                  <a:pt x="82067" y="30886"/>
                </a:lnTo>
                <a:lnTo>
                  <a:pt x="67398" y="41186"/>
                </a:lnTo>
                <a:lnTo>
                  <a:pt x="54051" y="55600"/>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sp>
        <p:nvSpPr>
          <p:cNvPr id="18" name="object 18">
            <a:extLst>
              <a:ext uri="{FF2B5EF4-FFF2-40B4-BE49-F238E27FC236}">
                <a16:creationId xmlns:a16="http://schemas.microsoft.com/office/drawing/2014/main" id="{3265915B-530C-8941-D1D2-87A2383D7467}"/>
              </a:ext>
            </a:extLst>
          </p:cNvPr>
          <p:cNvSpPr txBox="1"/>
          <p:nvPr/>
        </p:nvSpPr>
        <p:spPr>
          <a:xfrm>
            <a:off x="2029155" y="5628234"/>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7</a:t>
            </a:r>
            <a:endParaRPr sz="1000">
              <a:latin typeface="Abadi MT Condensed Light" panose="020B0306030101010103" pitchFamily="34" charset="77"/>
              <a:cs typeface="Verdana"/>
            </a:endParaRPr>
          </a:p>
        </p:txBody>
      </p:sp>
      <p:sp>
        <p:nvSpPr>
          <p:cNvPr id="19" name="object 19">
            <a:extLst>
              <a:ext uri="{FF2B5EF4-FFF2-40B4-BE49-F238E27FC236}">
                <a16:creationId xmlns:a16="http://schemas.microsoft.com/office/drawing/2014/main" id="{DFB08EB7-EEDA-A07B-3075-A8926BF19E95}"/>
              </a:ext>
            </a:extLst>
          </p:cNvPr>
          <p:cNvSpPr txBox="1"/>
          <p:nvPr/>
        </p:nvSpPr>
        <p:spPr>
          <a:xfrm>
            <a:off x="2632660" y="3795777"/>
            <a:ext cx="203835" cy="166071"/>
          </a:xfrm>
          <a:prstGeom prst="rect">
            <a:avLst/>
          </a:prstGeom>
        </p:spPr>
        <p:txBody>
          <a:bodyPr vert="horz" wrap="square" lIns="0" tIns="12065" rIns="0" bIns="0" rtlCol="0">
            <a:spAutoFit/>
          </a:bodyPr>
          <a:lstStyle/>
          <a:p>
            <a:pPr marL="12700">
              <a:spcBef>
                <a:spcPts val="95"/>
              </a:spcBef>
            </a:pPr>
            <a:r>
              <a:rPr sz="1000" b="1" spc="-10" dirty="0">
                <a:latin typeface="Abadi MT Condensed Light" panose="020B0306030101010103" pitchFamily="34" charset="77"/>
                <a:cs typeface="Verdana"/>
              </a:rPr>
              <a:t>3b</a:t>
            </a:r>
            <a:endParaRPr sz="1000">
              <a:latin typeface="Abadi MT Condensed Light" panose="020B0306030101010103" pitchFamily="34" charset="77"/>
              <a:cs typeface="Verdana"/>
            </a:endParaRPr>
          </a:p>
        </p:txBody>
      </p:sp>
      <p:grpSp>
        <p:nvGrpSpPr>
          <p:cNvPr id="20" name="object 20">
            <a:extLst>
              <a:ext uri="{FF2B5EF4-FFF2-40B4-BE49-F238E27FC236}">
                <a16:creationId xmlns:a16="http://schemas.microsoft.com/office/drawing/2014/main" id="{4DC72CDA-1578-B369-3D86-8408F19F3A17}"/>
              </a:ext>
            </a:extLst>
          </p:cNvPr>
          <p:cNvGrpSpPr/>
          <p:nvPr/>
        </p:nvGrpSpPr>
        <p:grpSpPr>
          <a:xfrm>
            <a:off x="2877312" y="3429761"/>
            <a:ext cx="2525395" cy="1059180"/>
            <a:chOff x="1353311" y="3429761"/>
            <a:chExt cx="2525395" cy="1059180"/>
          </a:xfrm>
        </p:grpSpPr>
        <p:sp>
          <p:nvSpPr>
            <p:cNvPr id="21" name="object 21">
              <a:extLst>
                <a:ext uri="{FF2B5EF4-FFF2-40B4-BE49-F238E27FC236}">
                  <a16:creationId xmlns:a16="http://schemas.microsoft.com/office/drawing/2014/main" id="{6057940E-77B7-7980-61A2-394D6FF276F6}"/>
                </a:ext>
              </a:extLst>
            </p:cNvPr>
            <p:cNvSpPr/>
            <p:nvPr/>
          </p:nvSpPr>
          <p:spPr>
            <a:xfrm>
              <a:off x="1353311" y="3429761"/>
              <a:ext cx="190500" cy="1059180"/>
            </a:xfrm>
            <a:custGeom>
              <a:avLst/>
              <a:gdLst/>
              <a:ahLst/>
              <a:cxnLst/>
              <a:rect l="l" t="t" r="r" b="b"/>
              <a:pathLst>
                <a:path w="190500" h="1059179">
                  <a:moveTo>
                    <a:pt x="95250" y="114300"/>
                  </a:moveTo>
                  <a:lnTo>
                    <a:pt x="76200" y="129539"/>
                  </a:lnTo>
                  <a:lnTo>
                    <a:pt x="76200" y="1059180"/>
                  </a:lnTo>
                  <a:lnTo>
                    <a:pt x="114300" y="1059180"/>
                  </a:lnTo>
                  <a:lnTo>
                    <a:pt x="114300" y="129539"/>
                  </a:lnTo>
                  <a:lnTo>
                    <a:pt x="95250" y="114300"/>
                  </a:lnTo>
                  <a:close/>
                </a:path>
                <a:path w="190500" h="1059179">
                  <a:moveTo>
                    <a:pt x="95250" y="0"/>
                  </a:moveTo>
                  <a:lnTo>
                    <a:pt x="0" y="190500"/>
                  </a:lnTo>
                  <a:lnTo>
                    <a:pt x="76200" y="129539"/>
                  </a:lnTo>
                  <a:lnTo>
                    <a:pt x="76200" y="114300"/>
                  </a:lnTo>
                  <a:lnTo>
                    <a:pt x="152400" y="114300"/>
                  </a:lnTo>
                  <a:lnTo>
                    <a:pt x="95250" y="0"/>
                  </a:lnTo>
                  <a:close/>
                </a:path>
                <a:path w="190500" h="1059179">
                  <a:moveTo>
                    <a:pt x="152400" y="114300"/>
                  </a:moveTo>
                  <a:lnTo>
                    <a:pt x="114300" y="114300"/>
                  </a:lnTo>
                  <a:lnTo>
                    <a:pt x="114300" y="129539"/>
                  </a:lnTo>
                  <a:lnTo>
                    <a:pt x="190500" y="190500"/>
                  </a:lnTo>
                  <a:lnTo>
                    <a:pt x="152400" y="114300"/>
                  </a:lnTo>
                  <a:close/>
                </a:path>
                <a:path w="190500" h="1059179">
                  <a:moveTo>
                    <a:pt x="95250" y="114300"/>
                  </a:moveTo>
                  <a:lnTo>
                    <a:pt x="76200" y="114300"/>
                  </a:lnTo>
                  <a:lnTo>
                    <a:pt x="76200" y="129539"/>
                  </a:lnTo>
                  <a:lnTo>
                    <a:pt x="95250" y="114300"/>
                  </a:lnTo>
                  <a:close/>
                </a:path>
                <a:path w="190500" h="1059179">
                  <a:moveTo>
                    <a:pt x="114300" y="114300"/>
                  </a:moveTo>
                  <a:lnTo>
                    <a:pt x="95250" y="114300"/>
                  </a:lnTo>
                  <a:lnTo>
                    <a:pt x="114300" y="129539"/>
                  </a:lnTo>
                  <a:lnTo>
                    <a:pt x="114300" y="11430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2" name="object 22">
              <a:extLst>
                <a:ext uri="{FF2B5EF4-FFF2-40B4-BE49-F238E27FC236}">
                  <a16:creationId xmlns:a16="http://schemas.microsoft.com/office/drawing/2014/main" id="{88780D1D-B3B6-1F42-5B84-BB8DC848AC04}"/>
                </a:ext>
              </a:extLst>
            </p:cNvPr>
            <p:cNvSpPr/>
            <p:nvPr/>
          </p:nvSpPr>
          <p:spPr>
            <a:xfrm>
              <a:off x="3416045" y="3853433"/>
              <a:ext cx="449580" cy="178435"/>
            </a:xfrm>
            <a:custGeom>
              <a:avLst/>
              <a:gdLst/>
              <a:ahLst/>
              <a:cxnLst/>
              <a:rect l="l" t="t" r="r" b="b"/>
              <a:pathLst>
                <a:path w="449579" h="178435">
                  <a:moveTo>
                    <a:pt x="65658" y="25781"/>
                  </a:moveTo>
                  <a:lnTo>
                    <a:pt x="24256" y="46609"/>
                  </a:lnTo>
                  <a:lnTo>
                    <a:pt x="1650" y="79883"/>
                  </a:lnTo>
                  <a:lnTo>
                    <a:pt x="0" y="89154"/>
                  </a:lnTo>
                  <a:lnTo>
                    <a:pt x="1650" y="97536"/>
                  </a:lnTo>
                  <a:lnTo>
                    <a:pt x="24256" y="130302"/>
                  </a:lnTo>
                  <a:lnTo>
                    <a:pt x="65658" y="151892"/>
                  </a:lnTo>
                  <a:lnTo>
                    <a:pt x="118237" y="167386"/>
                  </a:lnTo>
                  <a:lnTo>
                    <a:pt x="157987" y="174498"/>
                  </a:lnTo>
                  <a:lnTo>
                    <a:pt x="201675" y="177673"/>
                  </a:lnTo>
                  <a:lnTo>
                    <a:pt x="225170" y="178308"/>
                  </a:lnTo>
                  <a:lnTo>
                    <a:pt x="246252" y="177673"/>
                  </a:lnTo>
                  <a:lnTo>
                    <a:pt x="256793" y="176657"/>
                  </a:lnTo>
                  <a:lnTo>
                    <a:pt x="268986" y="176403"/>
                  </a:lnTo>
                  <a:lnTo>
                    <a:pt x="278638" y="175133"/>
                  </a:lnTo>
                  <a:lnTo>
                    <a:pt x="289178" y="174498"/>
                  </a:lnTo>
                  <a:lnTo>
                    <a:pt x="310261" y="171831"/>
                  </a:lnTo>
                  <a:lnTo>
                    <a:pt x="319150" y="169291"/>
                  </a:lnTo>
                  <a:lnTo>
                    <a:pt x="328929" y="167386"/>
                  </a:lnTo>
                  <a:lnTo>
                    <a:pt x="348361" y="163195"/>
                  </a:lnTo>
                  <a:lnTo>
                    <a:pt x="397763" y="145161"/>
                  </a:lnTo>
                  <a:lnTo>
                    <a:pt x="426846" y="126492"/>
                  </a:lnTo>
                  <a:lnTo>
                    <a:pt x="432562" y="122936"/>
                  </a:lnTo>
                  <a:lnTo>
                    <a:pt x="439800" y="114554"/>
                  </a:lnTo>
                  <a:lnTo>
                    <a:pt x="441451" y="110363"/>
                  </a:lnTo>
                  <a:lnTo>
                    <a:pt x="444753" y="106553"/>
                  </a:lnTo>
                  <a:lnTo>
                    <a:pt x="445515" y="101727"/>
                  </a:lnTo>
                  <a:lnTo>
                    <a:pt x="447166" y="97536"/>
                  </a:lnTo>
                  <a:lnTo>
                    <a:pt x="449579" y="89154"/>
                  </a:lnTo>
                  <a:lnTo>
                    <a:pt x="432562" y="54737"/>
                  </a:lnTo>
                  <a:lnTo>
                    <a:pt x="397763" y="32512"/>
                  </a:lnTo>
                  <a:lnTo>
                    <a:pt x="348361" y="14224"/>
                  </a:lnTo>
                  <a:lnTo>
                    <a:pt x="310261" y="6096"/>
                  </a:lnTo>
                  <a:lnTo>
                    <a:pt x="268986" y="1651"/>
                  </a:lnTo>
                  <a:lnTo>
                    <a:pt x="225170" y="0"/>
                  </a:lnTo>
                  <a:lnTo>
                    <a:pt x="201675" y="381"/>
                  </a:lnTo>
                  <a:lnTo>
                    <a:pt x="157987" y="3556"/>
                  </a:lnTo>
                  <a:lnTo>
                    <a:pt x="118237" y="9652"/>
                  </a:lnTo>
                  <a:lnTo>
                    <a:pt x="81787" y="19304"/>
                  </a:lnTo>
                  <a:lnTo>
                    <a:pt x="65658" y="25781"/>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23" name="object 23">
            <a:extLst>
              <a:ext uri="{FF2B5EF4-FFF2-40B4-BE49-F238E27FC236}">
                <a16:creationId xmlns:a16="http://schemas.microsoft.com/office/drawing/2014/main" id="{83DAFAEB-CEF0-ADD4-1172-4A9C98293DEF}"/>
              </a:ext>
            </a:extLst>
          </p:cNvPr>
          <p:cNvSpPr txBox="1"/>
          <p:nvPr/>
        </p:nvSpPr>
        <p:spPr>
          <a:xfrm>
            <a:off x="5105146" y="3876548"/>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4</a:t>
            </a:r>
            <a:endParaRPr sz="1000">
              <a:latin typeface="Abadi MT Condensed Light" panose="020B0306030101010103" pitchFamily="34" charset="77"/>
              <a:cs typeface="Verdana"/>
            </a:endParaRPr>
          </a:p>
        </p:txBody>
      </p:sp>
      <p:grpSp>
        <p:nvGrpSpPr>
          <p:cNvPr id="24" name="object 24">
            <a:extLst>
              <a:ext uri="{FF2B5EF4-FFF2-40B4-BE49-F238E27FC236}">
                <a16:creationId xmlns:a16="http://schemas.microsoft.com/office/drawing/2014/main" id="{76A50224-4A00-6284-659B-5B56FE6DD989}"/>
              </a:ext>
            </a:extLst>
          </p:cNvPr>
          <p:cNvGrpSpPr/>
          <p:nvPr/>
        </p:nvGrpSpPr>
        <p:grpSpPr>
          <a:xfrm>
            <a:off x="3727195" y="3564635"/>
            <a:ext cx="1988820" cy="1468120"/>
            <a:chOff x="2203195" y="3564635"/>
            <a:chExt cx="1988820" cy="1468120"/>
          </a:xfrm>
        </p:grpSpPr>
        <p:sp>
          <p:nvSpPr>
            <p:cNvPr id="25" name="object 25">
              <a:extLst>
                <a:ext uri="{FF2B5EF4-FFF2-40B4-BE49-F238E27FC236}">
                  <a16:creationId xmlns:a16="http://schemas.microsoft.com/office/drawing/2014/main" id="{5B69A21C-F4B1-706B-C3A5-00E2B34E7A56}"/>
                </a:ext>
              </a:extLst>
            </p:cNvPr>
            <p:cNvSpPr/>
            <p:nvPr/>
          </p:nvSpPr>
          <p:spPr>
            <a:xfrm>
              <a:off x="2203195" y="3564635"/>
              <a:ext cx="1988820" cy="869315"/>
            </a:xfrm>
            <a:custGeom>
              <a:avLst/>
              <a:gdLst/>
              <a:ahLst/>
              <a:cxnLst/>
              <a:rect l="l" t="t" r="r" b="b"/>
              <a:pathLst>
                <a:path w="1988820" h="869314">
                  <a:moveTo>
                    <a:pt x="1861867" y="822731"/>
                  </a:moveTo>
                  <a:lnTo>
                    <a:pt x="1775968" y="869188"/>
                  </a:lnTo>
                  <a:lnTo>
                    <a:pt x="1988566" y="855726"/>
                  </a:lnTo>
                  <a:lnTo>
                    <a:pt x="1965461" y="828675"/>
                  </a:lnTo>
                  <a:lnTo>
                    <a:pt x="1875917" y="828675"/>
                  </a:lnTo>
                  <a:lnTo>
                    <a:pt x="1861867" y="822731"/>
                  </a:lnTo>
                  <a:close/>
                </a:path>
                <a:path w="1988820" h="869314">
                  <a:moveTo>
                    <a:pt x="1876672" y="787656"/>
                  </a:moveTo>
                  <a:lnTo>
                    <a:pt x="1883283" y="811149"/>
                  </a:lnTo>
                  <a:lnTo>
                    <a:pt x="1861867" y="822731"/>
                  </a:lnTo>
                  <a:lnTo>
                    <a:pt x="1875917" y="828675"/>
                  </a:lnTo>
                  <a:lnTo>
                    <a:pt x="1890776" y="793622"/>
                  </a:lnTo>
                  <a:lnTo>
                    <a:pt x="1876672" y="787656"/>
                  </a:lnTo>
                  <a:close/>
                </a:path>
                <a:path w="1988820" h="869314">
                  <a:moveTo>
                    <a:pt x="1850263" y="693801"/>
                  </a:moveTo>
                  <a:lnTo>
                    <a:pt x="1876672" y="787656"/>
                  </a:lnTo>
                  <a:lnTo>
                    <a:pt x="1890776" y="793622"/>
                  </a:lnTo>
                  <a:lnTo>
                    <a:pt x="1875917" y="828675"/>
                  </a:lnTo>
                  <a:lnTo>
                    <a:pt x="1965461" y="828675"/>
                  </a:lnTo>
                  <a:lnTo>
                    <a:pt x="1850263" y="693801"/>
                  </a:lnTo>
                  <a:close/>
                </a:path>
                <a:path w="1988820" h="869314">
                  <a:moveTo>
                    <a:pt x="14731" y="0"/>
                  </a:moveTo>
                  <a:lnTo>
                    <a:pt x="0" y="35051"/>
                  </a:lnTo>
                  <a:lnTo>
                    <a:pt x="1861867" y="822731"/>
                  </a:lnTo>
                  <a:lnTo>
                    <a:pt x="1883283" y="811149"/>
                  </a:lnTo>
                  <a:lnTo>
                    <a:pt x="1876672" y="787656"/>
                  </a:lnTo>
                  <a:lnTo>
                    <a:pt x="14731" y="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6" name="object 26">
              <a:extLst>
                <a:ext uri="{FF2B5EF4-FFF2-40B4-BE49-F238E27FC236}">
                  <a16:creationId xmlns:a16="http://schemas.microsoft.com/office/drawing/2014/main" id="{D8685D7F-028B-8088-8288-042A1B9879CE}"/>
                </a:ext>
              </a:extLst>
            </p:cNvPr>
            <p:cNvSpPr/>
            <p:nvPr/>
          </p:nvSpPr>
          <p:spPr>
            <a:xfrm>
              <a:off x="2623565" y="4648961"/>
              <a:ext cx="617220" cy="370840"/>
            </a:xfrm>
            <a:custGeom>
              <a:avLst/>
              <a:gdLst/>
              <a:ahLst/>
              <a:cxnLst/>
              <a:rect l="l" t="t" r="r" b="b"/>
              <a:pathLst>
                <a:path w="617219" h="370839">
                  <a:moveTo>
                    <a:pt x="0" y="185165"/>
                  </a:moveTo>
                  <a:lnTo>
                    <a:pt x="12191" y="237998"/>
                  </a:lnTo>
                  <a:lnTo>
                    <a:pt x="33400" y="270763"/>
                  </a:lnTo>
                  <a:lnTo>
                    <a:pt x="66675" y="301498"/>
                  </a:lnTo>
                  <a:lnTo>
                    <a:pt x="112267" y="327532"/>
                  </a:lnTo>
                  <a:lnTo>
                    <a:pt x="161289" y="347599"/>
                  </a:lnTo>
                  <a:lnTo>
                    <a:pt x="216915" y="362331"/>
                  </a:lnTo>
                  <a:lnTo>
                    <a:pt x="276859" y="368935"/>
                  </a:lnTo>
                  <a:lnTo>
                    <a:pt x="308101" y="370331"/>
                  </a:lnTo>
                  <a:lnTo>
                    <a:pt x="338073" y="368935"/>
                  </a:lnTo>
                  <a:lnTo>
                    <a:pt x="352551" y="367030"/>
                  </a:lnTo>
                  <a:lnTo>
                    <a:pt x="368045" y="366268"/>
                  </a:lnTo>
                  <a:lnTo>
                    <a:pt x="381507" y="363600"/>
                  </a:lnTo>
                  <a:lnTo>
                    <a:pt x="397001" y="362331"/>
                  </a:lnTo>
                  <a:lnTo>
                    <a:pt x="425957" y="356996"/>
                  </a:lnTo>
                  <a:lnTo>
                    <a:pt x="438150" y="351663"/>
                  </a:lnTo>
                  <a:lnTo>
                    <a:pt x="451484" y="347599"/>
                  </a:lnTo>
                  <a:lnTo>
                    <a:pt x="478154" y="338963"/>
                  </a:lnTo>
                  <a:lnTo>
                    <a:pt x="526033" y="315468"/>
                  </a:lnTo>
                  <a:lnTo>
                    <a:pt x="564895" y="286765"/>
                  </a:lnTo>
                  <a:lnTo>
                    <a:pt x="586104" y="262763"/>
                  </a:lnTo>
                  <a:lnTo>
                    <a:pt x="593851" y="255396"/>
                  </a:lnTo>
                  <a:lnTo>
                    <a:pt x="603884" y="237998"/>
                  </a:lnTo>
                  <a:lnTo>
                    <a:pt x="606044" y="229235"/>
                  </a:lnTo>
                  <a:lnTo>
                    <a:pt x="610488" y="221233"/>
                  </a:lnTo>
                  <a:lnTo>
                    <a:pt x="611632" y="211200"/>
                  </a:lnTo>
                  <a:lnTo>
                    <a:pt x="613917" y="202564"/>
                  </a:lnTo>
                  <a:lnTo>
                    <a:pt x="617219" y="185165"/>
                  </a:lnTo>
                  <a:lnTo>
                    <a:pt x="610488" y="147065"/>
                  </a:lnTo>
                  <a:lnTo>
                    <a:pt x="579373" y="96900"/>
                  </a:lnTo>
                  <a:lnTo>
                    <a:pt x="546100" y="66801"/>
                  </a:lnTo>
                  <a:lnTo>
                    <a:pt x="501522" y="40131"/>
                  </a:lnTo>
                  <a:lnTo>
                    <a:pt x="451484" y="20065"/>
                  </a:lnTo>
                  <a:lnTo>
                    <a:pt x="397001" y="6731"/>
                  </a:lnTo>
                  <a:lnTo>
                    <a:pt x="338073" y="635"/>
                  </a:lnTo>
                  <a:lnTo>
                    <a:pt x="308101" y="0"/>
                  </a:lnTo>
                  <a:lnTo>
                    <a:pt x="276859" y="635"/>
                  </a:lnTo>
                  <a:lnTo>
                    <a:pt x="216915" y="6731"/>
                  </a:lnTo>
                  <a:lnTo>
                    <a:pt x="161289" y="20065"/>
                  </a:lnTo>
                  <a:lnTo>
                    <a:pt x="112267" y="40131"/>
                  </a:lnTo>
                  <a:lnTo>
                    <a:pt x="90042" y="53467"/>
                  </a:lnTo>
                  <a:lnTo>
                    <a:pt x="66675" y="66801"/>
                  </a:lnTo>
                  <a:lnTo>
                    <a:pt x="33400" y="96900"/>
                  </a:lnTo>
                  <a:lnTo>
                    <a:pt x="12191" y="129667"/>
                  </a:lnTo>
                  <a:lnTo>
                    <a:pt x="1142" y="165735"/>
                  </a:lnTo>
                  <a:lnTo>
                    <a:pt x="0" y="185165"/>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27" name="object 27">
            <a:extLst>
              <a:ext uri="{FF2B5EF4-FFF2-40B4-BE49-F238E27FC236}">
                <a16:creationId xmlns:a16="http://schemas.microsoft.com/office/drawing/2014/main" id="{49AA28F8-D0C9-41D1-6914-A50243501E27}"/>
              </a:ext>
            </a:extLst>
          </p:cNvPr>
          <p:cNvSpPr txBox="1"/>
          <p:nvPr/>
        </p:nvSpPr>
        <p:spPr>
          <a:xfrm>
            <a:off x="4354830" y="4711447"/>
            <a:ext cx="200025" cy="166071"/>
          </a:xfrm>
          <a:prstGeom prst="rect">
            <a:avLst/>
          </a:prstGeom>
        </p:spPr>
        <p:txBody>
          <a:bodyPr vert="horz" wrap="square" lIns="0" tIns="12065" rIns="0" bIns="0" rtlCol="0">
            <a:spAutoFit/>
          </a:bodyPr>
          <a:lstStyle/>
          <a:p>
            <a:pPr marL="12700">
              <a:spcBef>
                <a:spcPts val="95"/>
              </a:spcBef>
            </a:pPr>
            <a:r>
              <a:rPr sz="1000" b="1" spc="-10" dirty="0">
                <a:latin typeface="Abadi MT Condensed Light" panose="020B0306030101010103" pitchFamily="34" charset="77"/>
                <a:cs typeface="Verdana"/>
              </a:rPr>
              <a:t>3a</a:t>
            </a:r>
            <a:endParaRPr sz="1000">
              <a:latin typeface="Abadi MT Condensed Light" panose="020B0306030101010103" pitchFamily="34" charset="77"/>
              <a:cs typeface="Verdana"/>
            </a:endParaRPr>
          </a:p>
        </p:txBody>
      </p:sp>
      <p:grpSp>
        <p:nvGrpSpPr>
          <p:cNvPr id="28" name="object 28">
            <a:extLst>
              <a:ext uri="{FF2B5EF4-FFF2-40B4-BE49-F238E27FC236}">
                <a16:creationId xmlns:a16="http://schemas.microsoft.com/office/drawing/2014/main" id="{FA4602EE-414B-964D-5CE0-DFFD01642863}"/>
              </a:ext>
            </a:extLst>
          </p:cNvPr>
          <p:cNvGrpSpPr/>
          <p:nvPr/>
        </p:nvGrpSpPr>
        <p:grpSpPr>
          <a:xfrm>
            <a:off x="3886835" y="5085715"/>
            <a:ext cx="1598930" cy="690880"/>
            <a:chOff x="2362835" y="5085715"/>
            <a:chExt cx="1598930" cy="690880"/>
          </a:xfrm>
        </p:grpSpPr>
        <p:sp>
          <p:nvSpPr>
            <p:cNvPr id="29" name="object 29">
              <a:extLst>
                <a:ext uri="{FF2B5EF4-FFF2-40B4-BE49-F238E27FC236}">
                  <a16:creationId xmlns:a16="http://schemas.microsoft.com/office/drawing/2014/main" id="{0B76C205-A6B2-B1DE-79B0-CC204B40951C}"/>
                </a:ext>
              </a:extLst>
            </p:cNvPr>
            <p:cNvSpPr/>
            <p:nvPr/>
          </p:nvSpPr>
          <p:spPr>
            <a:xfrm>
              <a:off x="2362835" y="5085715"/>
              <a:ext cx="1598930" cy="190500"/>
            </a:xfrm>
            <a:custGeom>
              <a:avLst/>
              <a:gdLst/>
              <a:ahLst/>
              <a:cxnLst/>
              <a:rect l="l" t="t" r="r" b="b"/>
              <a:pathLst>
                <a:path w="1598929" h="190500">
                  <a:moveTo>
                    <a:pt x="1409064" y="0"/>
                  </a:moveTo>
                  <a:lnTo>
                    <a:pt x="1469404" y="76592"/>
                  </a:lnTo>
                  <a:lnTo>
                    <a:pt x="1484629" y="76708"/>
                  </a:lnTo>
                  <a:lnTo>
                    <a:pt x="1484376" y="114808"/>
                  </a:lnTo>
                  <a:lnTo>
                    <a:pt x="1469028" y="114808"/>
                  </a:lnTo>
                  <a:lnTo>
                    <a:pt x="1407540" y="190500"/>
                  </a:lnTo>
                  <a:lnTo>
                    <a:pt x="1561792" y="114808"/>
                  </a:lnTo>
                  <a:lnTo>
                    <a:pt x="1484376" y="114808"/>
                  </a:lnTo>
                  <a:lnTo>
                    <a:pt x="1562029" y="114691"/>
                  </a:lnTo>
                  <a:lnTo>
                    <a:pt x="1598802" y="96647"/>
                  </a:lnTo>
                  <a:lnTo>
                    <a:pt x="1409064" y="0"/>
                  </a:lnTo>
                  <a:close/>
                </a:path>
                <a:path w="1598929" h="190500">
                  <a:moveTo>
                    <a:pt x="1484502" y="95758"/>
                  </a:moveTo>
                  <a:lnTo>
                    <a:pt x="1469122" y="114691"/>
                  </a:lnTo>
                  <a:lnTo>
                    <a:pt x="1484376" y="114808"/>
                  </a:lnTo>
                  <a:lnTo>
                    <a:pt x="1484502" y="95758"/>
                  </a:lnTo>
                  <a:close/>
                </a:path>
                <a:path w="1598929" h="190500">
                  <a:moveTo>
                    <a:pt x="253" y="65405"/>
                  </a:moveTo>
                  <a:lnTo>
                    <a:pt x="0" y="103505"/>
                  </a:lnTo>
                  <a:lnTo>
                    <a:pt x="1469122" y="114691"/>
                  </a:lnTo>
                  <a:lnTo>
                    <a:pt x="1484502" y="95758"/>
                  </a:lnTo>
                  <a:lnTo>
                    <a:pt x="1469404" y="76592"/>
                  </a:lnTo>
                  <a:lnTo>
                    <a:pt x="253" y="65405"/>
                  </a:lnTo>
                  <a:close/>
                </a:path>
                <a:path w="1598929" h="190500">
                  <a:moveTo>
                    <a:pt x="1469404" y="76592"/>
                  </a:moveTo>
                  <a:lnTo>
                    <a:pt x="1484502" y="95758"/>
                  </a:lnTo>
                  <a:lnTo>
                    <a:pt x="1484629" y="76708"/>
                  </a:lnTo>
                  <a:lnTo>
                    <a:pt x="1469404" y="76592"/>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30" name="object 30">
              <a:extLst>
                <a:ext uri="{FF2B5EF4-FFF2-40B4-BE49-F238E27FC236}">
                  <a16:creationId xmlns:a16="http://schemas.microsoft.com/office/drawing/2014/main" id="{97A44332-5493-09AE-E70E-51E3C29F8906}"/>
                </a:ext>
              </a:extLst>
            </p:cNvPr>
            <p:cNvSpPr/>
            <p:nvPr/>
          </p:nvSpPr>
          <p:spPr>
            <a:xfrm>
              <a:off x="2608326" y="5407914"/>
              <a:ext cx="628015" cy="355600"/>
            </a:xfrm>
            <a:custGeom>
              <a:avLst/>
              <a:gdLst/>
              <a:ahLst/>
              <a:cxnLst/>
              <a:rect l="l" t="t" r="r" b="b"/>
              <a:pathLst>
                <a:path w="628014" h="355600">
                  <a:moveTo>
                    <a:pt x="91693" y="51308"/>
                  </a:moveTo>
                  <a:lnTo>
                    <a:pt x="50926" y="78232"/>
                  </a:lnTo>
                  <a:lnTo>
                    <a:pt x="21462" y="108966"/>
                  </a:lnTo>
                  <a:lnTo>
                    <a:pt x="1143" y="159004"/>
                  </a:lnTo>
                  <a:lnTo>
                    <a:pt x="0" y="177546"/>
                  </a:lnTo>
                  <a:lnTo>
                    <a:pt x="1143" y="194208"/>
                  </a:lnTo>
                  <a:lnTo>
                    <a:pt x="21462" y="245491"/>
                  </a:lnTo>
                  <a:lnTo>
                    <a:pt x="50926" y="274967"/>
                  </a:lnTo>
                  <a:lnTo>
                    <a:pt x="91693" y="303174"/>
                  </a:lnTo>
                  <a:lnTo>
                    <a:pt x="139192" y="324967"/>
                  </a:lnTo>
                  <a:lnTo>
                    <a:pt x="193421" y="342277"/>
                  </a:lnTo>
                  <a:lnTo>
                    <a:pt x="250062" y="351243"/>
                  </a:lnTo>
                  <a:lnTo>
                    <a:pt x="313436" y="355092"/>
                  </a:lnTo>
                  <a:lnTo>
                    <a:pt x="343916" y="353809"/>
                  </a:lnTo>
                  <a:lnTo>
                    <a:pt x="358648" y="351891"/>
                  </a:lnTo>
                  <a:lnTo>
                    <a:pt x="374523" y="351243"/>
                  </a:lnTo>
                  <a:lnTo>
                    <a:pt x="387985" y="349326"/>
                  </a:lnTo>
                  <a:lnTo>
                    <a:pt x="403860" y="347395"/>
                  </a:lnTo>
                  <a:lnTo>
                    <a:pt x="433324" y="342277"/>
                  </a:lnTo>
                  <a:lnTo>
                    <a:pt x="445769" y="337781"/>
                  </a:lnTo>
                  <a:lnTo>
                    <a:pt x="459359" y="333933"/>
                  </a:lnTo>
                  <a:lnTo>
                    <a:pt x="486410" y="324967"/>
                  </a:lnTo>
                  <a:lnTo>
                    <a:pt x="535178" y="303174"/>
                  </a:lnTo>
                  <a:lnTo>
                    <a:pt x="574675" y="274967"/>
                  </a:lnTo>
                  <a:lnTo>
                    <a:pt x="596265" y="251891"/>
                  </a:lnTo>
                  <a:lnTo>
                    <a:pt x="604138" y="245491"/>
                  </a:lnTo>
                  <a:lnTo>
                    <a:pt x="614299" y="228180"/>
                  </a:lnTo>
                  <a:lnTo>
                    <a:pt x="616585" y="219849"/>
                  </a:lnTo>
                  <a:lnTo>
                    <a:pt x="621157" y="212153"/>
                  </a:lnTo>
                  <a:lnTo>
                    <a:pt x="622173" y="203187"/>
                  </a:lnTo>
                  <a:lnTo>
                    <a:pt x="624459" y="194208"/>
                  </a:lnTo>
                  <a:lnTo>
                    <a:pt x="627888" y="177546"/>
                  </a:lnTo>
                  <a:lnTo>
                    <a:pt x="614299" y="124333"/>
                  </a:lnTo>
                  <a:lnTo>
                    <a:pt x="589407" y="92964"/>
                  </a:lnTo>
                  <a:lnTo>
                    <a:pt x="555498" y="64770"/>
                  </a:lnTo>
                  <a:lnTo>
                    <a:pt x="510286" y="38481"/>
                  </a:lnTo>
                  <a:lnTo>
                    <a:pt x="459359" y="19177"/>
                  </a:lnTo>
                  <a:lnTo>
                    <a:pt x="403860" y="7112"/>
                  </a:lnTo>
                  <a:lnTo>
                    <a:pt x="343916" y="635"/>
                  </a:lnTo>
                  <a:lnTo>
                    <a:pt x="313436" y="0"/>
                  </a:lnTo>
                  <a:lnTo>
                    <a:pt x="281686" y="635"/>
                  </a:lnTo>
                  <a:lnTo>
                    <a:pt x="220599" y="7112"/>
                  </a:lnTo>
                  <a:lnTo>
                    <a:pt x="164084" y="19177"/>
                  </a:lnTo>
                  <a:lnTo>
                    <a:pt x="114300" y="38481"/>
                  </a:lnTo>
                  <a:lnTo>
                    <a:pt x="91693" y="51308"/>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31" name="object 31">
            <a:extLst>
              <a:ext uri="{FF2B5EF4-FFF2-40B4-BE49-F238E27FC236}">
                <a16:creationId xmlns:a16="http://schemas.microsoft.com/office/drawing/2014/main" id="{4CA4323E-F363-75C1-2EA2-3C97059B9FF7}"/>
              </a:ext>
            </a:extLst>
          </p:cNvPr>
          <p:cNvSpPr txBox="1"/>
          <p:nvPr/>
        </p:nvSpPr>
        <p:spPr>
          <a:xfrm>
            <a:off x="4383151" y="5467909"/>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6</a:t>
            </a:r>
            <a:endParaRPr sz="1000">
              <a:latin typeface="Abadi MT Condensed Light" panose="020B0306030101010103" pitchFamily="34" charset="77"/>
              <a:cs typeface="Verdana"/>
            </a:endParaRPr>
          </a:p>
        </p:txBody>
      </p:sp>
      <p:grpSp>
        <p:nvGrpSpPr>
          <p:cNvPr id="32" name="object 32">
            <a:extLst>
              <a:ext uri="{FF2B5EF4-FFF2-40B4-BE49-F238E27FC236}">
                <a16:creationId xmlns:a16="http://schemas.microsoft.com/office/drawing/2014/main" id="{856C2D81-A46F-1E92-16A0-BA12BE0DAE9A}"/>
              </a:ext>
            </a:extLst>
          </p:cNvPr>
          <p:cNvGrpSpPr/>
          <p:nvPr/>
        </p:nvGrpSpPr>
        <p:grpSpPr>
          <a:xfrm>
            <a:off x="3810762" y="4559745"/>
            <a:ext cx="4051935" cy="871855"/>
            <a:chOff x="2286761" y="4559744"/>
            <a:chExt cx="4051935" cy="871855"/>
          </a:xfrm>
        </p:grpSpPr>
        <p:sp>
          <p:nvSpPr>
            <p:cNvPr id="33" name="object 33">
              <a:extLst>
                <a:ext uri="{FF2B5EF4-FFF2-40B4-BE49-F238E27FC236}">
                  <a16:creationId xmlns:a16="http://schemas.microsoft.com/office/drawing/2014/main" id="{748BF8FE-5FCC-10BD-B929-4862F01DBEB0}"/>
                </a:ext>
              </a:extLst>
            </p:cNvPr>
            <p:cNvSpPr/>
            <p:nvPr/>
          </p:nvSpPr>
          <p:spPr>
            <a:xfrm>
              <a:off x="2286761" y="5240909"/>
              <a:ext cx="1600835" cy="190500"/>
            </a:xfrm>
            <a:custGeom>
              <a:avLst/>
              <a:gdLst/>
              <a:ahLst/>
              <a:cxnLst/>
              <a:rect l="l" t="t" r="r" b="b"/>
              <a:pathLst>
                <a:path w="1600835" h="190500">
                  <a:moveTo>
                    <a:pt x="191262" y="0"/>
                  </a:moveTo>
                  <a:lnTo>
                    <a:pt x="0" y="93852"/>
                  </a:lnTo>
                  <a:lnTo>
                    <a:pt x="189737" y="190499"/>
                  </a:lnTo>
                  <a:lnTo>
                    <a:pt x="129398" y="113907"/>
                  </a:lnTo>
                  <a:lnTo>
                    <a:pt x="114173" y="113791"/>
                  </a:lnTo>
                  <a:lnTo>
                    <a:pt x="114426" y="75691"/>
                  </a:lnTo>
                  <a:lnTo>
                    <a:pt x="129774" y="75691"/>
                  </a:lnTo>
                  <a:lnTo>
                    <a:pt x="191262" y="0"/>
                  </a:lnTo>
                  <a:close/>
                </a:path>
                <a:path w="1600835" h="190500">
                  <a:moveTo>
                    <a:pt x="129680" y="75808"/>
                  </a:moveTo>
                  <a:lnTo>
                    <a:pt x="114300" y="94741"/>
                  </a:lnTo>
                  <a:lnTo>
                    <a:pt x="129398" y="113907"/>
                  </a:lnTo>
                  <a:lnTo>
                    <a:pt x="1600073" y="125094"/>
                  </a:lnTo>
                  <a:lnTo>
                    <a:pt x="1600327" y="86994"/>
                  </a:lnTo>
                  <a:lnTo>
                    <a:pt x="129680" y="75808"/>
                  </a:lnTo>
                  <a:close/>
                </a:path>
                <a:path w="1600835" h="190500">
                  <a:moveTo>
                    <a:pt x="114300" y="94741"/>
                  </a:moveTo>
                  <a:lnTo>
                    <a:pt x="114173" y="113791"/>
                  </a:lnTo>
                  <a:lnTo>
                    <a:pt x="129398" y="113907"/>
                  </a:lnTo>
                  <a:lnTo>
                    <a:pt x="114300" y="94741"/>
                  </a:lnTo>
                  <a:close/>
                </a:path>
                <a:path w="1600835" h="190500">
                  <a:moveTo>
                    <a:pt x="114426" y="75691"/>
                  </a:moveTo>
                  <a:lnTo>
                    <a:pt x="114300" y="94741"/>
                  </a:lnTo>
                  <a:lnTo>
                    <a:pt x="129680" y="75808"/>
                  </a:lnTo>
                  <a:lnTo>
                    <a:pt x="114426" y="75691"/>
                  </a:lnTo>
                  <a:close/>
                </a:path>
                <a:path w="1600835" h="190500">
                  <a:moveTo>
                    <a:pt x="129774" y="75691"/>
                  </a:moveTo>
                  <a:lnTo>
                    <a:pt x="114426" y="75691"/>
                  </a:lnTo>
                  <a:lnTo>
                    <a:pt x="129680" y="75808"/>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34" name="object 34">
              <a:extLst>
                <a:ext uri="{FF2B5EF4-FFF2-40B4-BE49-F238E27FC236}">
                  <a16:creationId xmlns:a16="http://schemas.microsoft.com/office/drawing/2014/main" id="{1D8924D5-62AE-0977-74BB-A6118D77B273}"/>
                </a:ext>
              </a:extLst>
            </p:cNvPr>
            <p:cNvSpPr/>
            <p:nvPr/>
          </p:nvSpPr>
          <p:spPr>
            <a:xfrm>
              <a:off x="5517641" y="4572762"/>
              <a:ext cx="807720" cy="413384"/>
            </a:xfrm>
            <a:custGeom>
              <a:avLst/>
              <a:gdLst/>
              <a:ahLst/>
              <a:cxnLst/>
              <a:rect l="l" t="t" r="r" b="b"/>
              <a:pathLst>
                <a:path w="807720" h="413385">
                  <a:moveTo>
                    <a:pt x="117856" y="59689"/>
                  </a:moveTo>
                  <a:lnTo>
                    <a:pt x="65532" y="90931"/>
                  </a:lnTo>
                  <a:lnTo>
                    <a:pt x="27686" y="126745"/>
                  </a:lnTo>
                  <a:lnTo>
                    <a:pt x="7238" y="163956"/>
                  </a:lnTo>
                  <a:lnTo>
                    <a:pt x="0" y="206501"/>
                  </a:lnTo>
                  <a:lnTo>
                    <a:pt x="1397" y="225932"/>
                  </a:lnTo>
                  <a:lnTo>
                    <a:pt x="16002" y="265430"/>
                  </a:lnTo>
                  <a:lnTo>
                    <a:pt x="43687" y="301879"/>
                  </a:lnTo>
                  <a:lnTo>
                    <a:pt x="87375" y="336169"/>
                  </a:lnTo>
                  <a:lnTo>
                    <a:pt x="146938" y="365251"/>
                  </a:lnTo>
                  <a:lnTo>
                    <a:pt x="211074" y="387604"/>
                  </a:lnTo>
                  <a:lnTo>
                    <a:pt x="248920" y="398144"/>
                  </a:lnTo>
                  <a:lnTo>
                    <a:pt x="321691" y="408558"/>
                  </a:lnTo>
                  <a:lnTo>
                    <a:pt x="362331" y="411480"/>
                  </a:lnTo>
                  <a:lnTo>
                    <a:pt x="403098" y="413004"/>
                  </a:lnTo>
                  <a:lnTo>
                    <a:pt x="442468" y="411480"/>
                  </a:lnTo>
                  <a:lnTo>
                    <a:pt x="461391" y="409320"/>
                  </a:lnTo>
                  <a:lnTo>
                    <a:pt x="481711" y="408558"/>
                  </a:lnTo>
                  <a:lnTo>
                    <a:pt x="499237" y="405511"/>
                  </a:lnTo>
                  <a:lnTo>
                    <a:pt x="519557" y="404113"/>
                  </a:lnTo>
                  <a:lnTo>
                    <a:pt x="557403" y="398144"/>
                  </a:lnTo>
                  <a:lnTo>
                    <a:pt x="573405" y="392175"/>
                  </a:lnTo>
                  <a:lnTo>
                    <a:pt x="590931" y="387604"/>
                  </a:lnTo>
                  <a:lnTo>
                    <a:pt x="625856" y="377951"/>
                  </a:lnTo>
                  <a:lnTo>
                    <a:pt x="656336" y="365251"/>
                  </a:lnTo>
                  <a:lnTo>
                    <a:pt x="688340" y="351917"/>
                  </a:lnTo>
                  <a:lnTo>
                    <a:pt x="714629" y="336169"/>
                  </a:lnTo>
                  <a:lnTo>
                    <a:pt x="739267" y="319786"/>
                  </a:lnTo>
                  <a:lnTo>
                    <a:pt x="758190" y="301879"/>
                  </a:lnTo>
                  <a:lnTo>
                    <a:pt x="766953" y="292988"/>
                  </a:lnTo>
                  <a:lnTo>
                    <a:pt x="777113" y="284733"/>
                  </a:lnTo>
                  <a:lnTo>
                    <a:pt x="790194" y="265430"/>
                  </a:lnTo>
                  <a:lnTo>
                    <a:pt x="793115" y="255650"/>
                  </a:lnTo>
                  <a:lnTo>
                    <a:pt x="798957" y="246761"/>
                  </a:lnTo>
                  <a:lnTo>
                    <a:pt x="800481" y="235585"/>
                  </a:lnTo>
                  <a:lnTo>
                    <a:pt x="803402" y="225932"/>
                  </a:lnTo>
                  <a:lnTo>
                    <a:pt x="807720" y="206501"/>
                  </a:lnTo>
                  <a:lnTo>
                    <a:pt x="798957" y="163956"/>
                  </a:lnTo>
                  <a:lnTo>
                    <a:pt x="777113" y="126745"/>
                  </a:lnTo>
                  <a:lnTo>
                    <a:pt x="739267" y="90931"/>
                  </a:lnTo>
                  <a:lnTo>
                    <a:pt x="688340" y="59689"/>
                  </a:lnTo>
                  <a:lnTo>
                    <a:pt x="625856" y="32765"/>
                  </a:lnTo>
                  <a:lnTo>
                    <a:pt x="557403" y="14224"/>
                  </a:lnTo>
                  <a:lnTo>
                    <a:pt x="519557" y="7493"/>
                  </a:lnTo>
                  <a:lnTo>
                    <a:pt x="481711" y="2920"/>
                  </a:lnTo>
                  <a:lnTo>
                    <a:pt x="442468" y="762"/>
                  </a:lnTo>
                  <a:lnTo>
                    <a:pt x="403098" y="0"/>
                  </a:lnTo>
                  <a:lnTo>
                    <a:pt x="362331" y="762"/>
                  </a:lnTo>
                  <a:lnTo>
                    <a:pt x="321691" y="2920"/>
                  </a:lnTo>
                  <a:lnTo>
                    <a:pt x="283845" y="7493"/>
                  </a:lnTo>
                  <a:lnTo>
                    <a:pt x="211074" y="22351"/>
                  </a:lnTo>
                  <a:lnTo>
                    <a:pt x="146938" y="44704"/>
                  </a:lnTo>
                  <a:lnTo>
                    <a:pt x="117856" y="59689"/>
                  </a:lnTo>
                </a:path>
              </a:pathLst>
            </a:custGeom>
            <a:ln w="25907">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35" name="object 35">
            <a:extLst>
              <a:ext uri="{FF2B5EF4-FFF2-40B4-BE49-F238E27FC236}">
                <a16:creationId xmlns:a16="http://schemas.microsoft.com/office/drawing/2014/main" id="{39BCEFC1-A3A8-FEE8-629F-0ECA1E35BB26}"/>
              </a:ext>
            </a:extLst>
          </p:cNvPr>
          <p:cNvSpPr txBox="1"/>
          <p:nvPr/>
        </p:nvSpPr>
        <p:spPr>
          <a:xfrm>
            <a:off x="7409815" y="4644391"/>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5</a:t>
            </a:r>
            <a:endParaRPr sz="1000">
              <a:latin typeface="Abadi MT Condensed Light" panose="020B0306030101010103" pitchFamily="34" charset="77"/>
              <a:cs typeface="Verdana"/>
            </a:endParaRPr>
          </a:p>
        </p:txBody>
      </p:sp>
      <p:sp>
        <p:nvSpPr>
          <p:cNvPr id="36" name="object 36">
            <a:extLst>
              <a:ext uri="{FF2B5EF4-FFF2-40B4-BE49-F238E27FC236}">
                <a16:creationId xmlns:a16="http://schemas.microsoft.com/office/drawing/2014/main" id="{DEC8526B-6BA9-D61E-964B-2C61052A773A}"/>
              </a:ext>
            </a:extLst>
          </p:cNvPr>
          <p:cNvSpPr/>
          <p:nvPr/>
        </p:nvSpPr>
        <p:spPr>
          <a:xfrm>
            <a:off x="7011161" y="5087111"/>
            <a:ext cx="1795780" cy="190500"/>
          </a:xfrm>
          <a:custGeom>
            <a:avLst/>
            <a:gdLst/>
            <a:ahLst/>
            <a:cxnLst/>
            <a:rect l="l" t="t" r="r" b="b"/>
            <a:pathLst>
              <a:path w="1795779" h="190500">
                <a:moveTo>
                  <a:pt x="1680971" y="95250"/>
                </a:moveTo>
                <a:lnTo>
                  <a:pt x="1604771" y="190500"/>
                </a:lnTo>
                <a:lnTo>
                  <a:pt x="1757171" y="114300"/>
                </a:lnTo>
                <a:lnTo>
                  <a:pt x="1680971" y="114300"/>
                </a:lnTo>
                <a:lnTo>
                  <a:pt x="1680971" y="95250"/>
                </a:lnTo>
                <a:close/>
              </a:path>
              <a:path w="1795779" h="190500">
                <a:moveTo>
                  <a:pt x="1665731" y="76200"/>
                </a:moveTo>
                <a:lnTo>
                  <a:pt x="0" y="76200"/>
                </a:lnTo>
                <a:lnTo>
                  <a:pt x="0" y="114300"/>
                </a:lnTo>
                <a:lnTo>
                  <a:pt x="1665731" y="114300"/>
                </a:lnTo>
                <a:lnTo>
                  <a:pt x="1680971" y="95250"/>
                </a:lnTo>
                <a:lnTo>
                  <a:pt x="1665731" y="76200"/>
                </a:lnTo>
                <a:close/>
              </a:path>
              <a:path w="1795779" h="190500">
                <a:moveTo>
                  <a:pt x="1757171" y="76200"/>
                </a:moveTo>
                <a:lnTo>
                  <a:pt x="1680971" y="76200"/>
                </a:lnTo>
                <a:lnTo>
                  <a:pt x="1680971" y="114300"/>
                </a:lnTo>
                <a:lnTo>
                  <a:pt x="1757171" y="114300"/>
                </a:lnTo>
                <a:lnTo>
                  <a:pt x="1795271" y="95250"/>
                </a:lnTo>
                <a:lnTo>
                  <a:pt x="1757171" y="76200"/>
                </a:lnTo>
                <a:close/>
              </a:path>
              <a:path w="1795779" h="190500">
                <a:moveTo>
                  <a:pt x="1604771" y="0"/>
                </a:moveTo>
                <a:lnTo>
                  <a:pt x="1680971" y="95250"/>
                </a:lnTo>
                <a:lnTo>
                  <a:pt x="1680971" y="76200"/>
                </a:lnTo>
                <a:lnTo>
                  <a:pt x="1757171" y="76200"/>
                </a:lnTo>
                <a:lnTo>
                  <a:pt x="1604771" y="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37" name="object 37">
            <a:extLst>
              <a:ext uri="{FF2B5EF4-FFF2-40B4-BE49-F238E27FC236}">
                <a16:creationId xmlns:a16="http://schemas.microsoft.com/office/drawing/2014/main" id="{4C5A81F2-F4BC-6EF5-27C4-3023F0198C6C}"/>
              </a:ext>
            </a:extLst>
          </p:cNvPr>
          <p:cNvSpPr txBox="1"/>
          <p:nvPr/>
        </p:nvSpPr>
        <p:spPr>
          <a:xfrm>
            <a:off x="1831341" y="6357315"/>
            <a:ext cx="1472565" cy="299720"/>
          </a:xfrm>
          <a:prstGeom prst="rect">
            <a:avLst/>
          </a:prstGeom>
        </p:spPr>
        <p:txBody>
          <a:bodyPr vert="horz" wrap="square" lIns="0" tIns="12700" rIns="0" bIns="0" rtlCol="0">
            <a:spAutoFit/>
          </a:bodyPr>
          <a:lstStyle/>
          <a:p>
            <a:pPr marL="12700">
              <a:spcBef>
                <a:spcPts val="100"/>
              </a:spcBef>
            </a:pPr>
            <a:r>
              <a:rPr dirty="0">
                <a:solidFill>
                  <a:srgbClr val="001636"/>
                </a:solidFill>
                <a:latin typeface="Abadi MT Condensed Light" panose="020B0306030101010103" pitchFamily="34" charset="77"/>
                <a:cs typeface="Tahoma"/>
              </a:rPr>
              <a:t>Backup</a:t>
            </a:r>
            <a:r>
              <a:rPr spc="-7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a:t>
            </a:r>
            <a:endParaRPr>
              <a:latin typeface="Abadi MT Condensed Light" panose="020B0306030101010103" pitchFamily="34" charset="77"/>
              <a:cs typeface="Tahoma"/>
            </a:endParaRPr>
          </a:p>
        </p:txBody>
      </p:sp>
      <p:sp>
        <p:nvSpPr>
          <p:cNvPr id="38" name="object 38">
            <a:extLst>
              <a:ext uri="{FF2B5EF4-FFF2-40B4-BE49-F238E27FC236}">
                <a16:creationId xmlns:a16="http://schemas.microsoft.com/office/drawing/2014/main" id="{761A1454-D401-8493-F943-1EA320D798DA}"/>
              </a:ext>
            </a:extLst>
          </p:cNvPr>
          <p:cNvSpPr txBox="1"/>
          <p:nvPr/>
        </p:nvSpPr>
        <p:spPr>
          <a:xfrm>
            <a:off x="5337176" y="6204915"/>
            <a:ext cx="1393825" cy="299720"/>
          </a:xfrm>
          <a:prstGeom prst="rect">
            <a:avLst/>
          </a:prstGeom>
        </p:spPr>
        <p:txBody>
          <a:bodyPr vert="horz" wrap="square" lIns="0" tIns="12700" rIns="0" bIns="0" rtlCol="0">
            <a:spAutoFit/>
          </a:bodyPr>
          <a:lstStyle/>
          <a:p>
            <a:pPr marL="12700">
              <a:spcBef>
                <a:spcPts val="100"/>
              </a:spcBef>
            </a:pPr>
            <a:r>
              <a:rPr spc="-10" dirty="0">
                <a:solidFill>
                  <a:srgbClr val="001636"/>
                </a:solidFill>
                <a:latin typeface="Abadi MT Condensed Light" panose="020B0306030101010103" pitchFamily="34" charset="77"/>
                <a:cs typeface="Tahoma"/>
              </a:rPr>
              <a:t>Storage</a:t>
            </a:r>
            <a:r>
              <a:rPr spc="-5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Node</a:t>
            </a:r>
            <a:endParaRPr>
              <a:latin typeface="Abadi MT Condensed Light" panose="020B0306030101010103" pitchFamily="34" charset="77"/>
              <a:cs typeface="Tahoma"/>
            </a:endParaRPr>
          </a:p>
        </p:txBody>
      </p:sp>
      <p:sp>
        <p:nvSpPr>
          <p:cNvPr id="39" name="object 39">
            <a:extLst>
              <a:ext uri="{FF2B5EF4-FFF2-40B4-BE49-F238E27FC236}">
                <a16:creationId xmlns:a16="http://schemas.microsoft.com/office/drawing/2014/main" id="{A528B07D-E555-05D6-4C78-BD920FBAC64F}"/>
              </a:ext>
            </a:extLst>
          </p:cNvPr>
          <p:cNvSpPr txBox="1"/>
          <p:nvPr/>
        </p:nvSpPr>
        <p:spPr>
          <a:xfrm>
            <a:off x="7623429" y="6204915"/>
            <a:ext cx="1494155" cy="299720"/>
          </a:xfrm>
          <a:prstGeom prst="rect">
            <a:avLst/>
          </a:prstGeom>
        </p:spPr>
        <p:txBody>
          <a:bodyPr vert="horz" wrap="square" lIns="0" tIns="12700" rIns="0" bIns="0" rtlCol="0">
            <a:spAutoFit/>
          </a:bodyPr>
          <a:lstStyle/>
          <a:p>
            <a:pPr marL="12700">
              <a:spcBef>
                <a:spcPts val="100"/>
              </a:spcBef>
            </a:pPr>
            <a:r>
              <a:rPr dirty="0">
                <a:solidFill>
                  <a:srgbClr val="001636"/>
                </a:solidFill>
                <a:latin typeface="Abadi MT Condensed Light" panose="020B0306030101010103" pitchFamily="34" charset="77"/>
                <a:cs typeface="Tahoma"/>
              </a:rPr>
              <a:t>Backup</a:t>
            </a:r>
            <a:r>
              <a:rPr spc="-7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Device</a:t>
            </a:r>
            <a:endParaRPr dirty="0">
              <a:latin typeface="Abadi MT Condensed Light" panose="020B0306030101010103" pitchFamily="34" charset="77"/>
              <a:cs typeface="Tahoma"/>
            </a:endParaRPr>
          </a:p>
        </p:txBody>
      </p:sp>
    </p:spTree>
    <p:extLst>
      <p:ext uri="{BB962C8B-B14F-4D97-AF65-F5344CB8AC3E}">
        <p14:creationId xmlns:p14="http://schemas.microsoft.com/office/powerpoint/2010/main" val="336873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C86C-3384-F3A7-50B8-BA7AE0C77A0C}"/>
              </a:ext>
            </a:extLst>
          </p:cNvPr>
          <p:cNvSpPr>
            <a:spLocks noGrp="1"/>
          </p:cNvSpPr>
          <p:nvPr>
            <p:ph type="title"/>
          </p:nvPr>
        </p:nvSpPr>
        <p:spPr/>
        <p:txBody>
          <a:bodyPr/>
          <a:lstStyle/>
          <a:p>
            <a:r>
              <a:rPr lang="en-US" sz="4400" spc="-5" dirty="0">
                <a:latin typeface="Abadi MT Condensed Light" panose="020B0306030101010103" pitchFamily="34" charset="77"/>
              </a:rPr>
              <a:t>Restore</a:t>
            </a:r>
            <a:r>
              <a:rPr lang="en-US" sz="4400" spc="-35" dirty="0">
                <a:latin typeface="Abadi MT Condensed Light" panose="020B0306030101010103" pitchFamily="34" charset="77"/>
              </a:rPr>
              <a:t> </a:t>
            </a:r>
            <a:r>
              <a:rPr lang="en-US" sz="4400" spc="-5" dirty="0">
                <a:latin typeface="Abadi MT Condensed Light" panose="020B0306030101010103" pitchFamily="34" charset="77"/>
              </a:rPr>
              <a:t>Operation</a:t>
            </a:r>
            <a:endParaRPr lang="en-US" dirty="0"/>
          </a:p>
        </p:txBody>
      </p:sp>
      <p:sp>
        <p:nvSpPr>
          <p:cNvPr id="3" name="Content Placeholder 2">
            <a:extLst>
              <a:ext uri="{FF2B5EF4-FFF2-40B4-BE49-F238E27FC236}">
                <a16:creationId xmlns:a16="http://schemas.microsoft.com/office/drawing/2014/main" id="{D7C892AE-8286-7C5A-037B-204D18E9C7C4}"/>
              </a:ext>
            </a:extLst>
          </p:cNvPr>
          <p:cNvSpPr>
            <a:spLocks noGrp="1"/>
          </p:cNvSpPr>
          <p:nvPr>
            <p:ph idx="1"/>
          </p:nvPr>
        </p:nvSpPr>
        <p:spPr/>
        <p:txBody>
          <a:bodyPr/>
          <a:lstStyle/>
          <a:p>
            <a:pPr marL="355600" marR="222885" indent="-342900">
              <a:lnSpc>
                <a:spcPct val="90000"/>
              </a:lnSpc>
              <a:spcBef>
                <a:spcPts val="434"/>
              </a:spcBef>
              <a:buClr>
                <a:schemeClr val="tx1"/>
              </a:buClr>
              <a:buSzPct val="119642"/>
              <a:buChar char="•"/>
              <a:tabLst>
                <a:tab pos="355600" algn="l"/>
              </a:tabLst>
            </a:pPr>
            <a:r>
              <a:rPr lang="en-US" sz="2800" spc="-5" dirty="0">
                <a:latin typeface="Abadi MT Condensed Light" panose="020B0306030101010103" pitchFamily="34" charset="77"/>
                <a:cs typeface="Tahoma"/>
              </a:rPr>
              <a:t>Backup</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scans backup</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catalog</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spc="-10" dirty="0">
                <a:latin typeface="Abadi MT Condensed Light" panose="020B0306030101010103" pitchFamily="34" charset="77"/>
                <a:cs typeface="Tahoma"/>
              </a:rPr>
              <a:t> </a:t>
            </a:r>
            <a:r>
              <a:rPr lang="en-US" sz="2800" dirty="0">
                <a:latin typeface="Abadi MT Condensed Light" panose="020B0306030101010103" pitchFamily="34" charset="77"/>
                <a:cs typeface="Tahoma"/>
              </a:rPr>
              <a:t>identify </a:t>
            </a:r>
            <a:r>
              <a:rPr lang="en-US" sz="2800" spc="-86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the</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data</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be</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restore</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and</a:t>
            </a:r>
            <a:r>
              <a:rPr lang="en-US" sz="2800" spc="1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the</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client</a:t>
            </a:r>
            <a:r>
              <a:rPr lang="en-US" sz="2800" spc="-1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that</a:t>
            </a:r>
            <a:r>
              <a:rPr lang="en-US" sz="2800" spc="2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will </a:t>
            </a:r>
            <a:r>
              <a:rPr lang="en-US" sz="2800" spc="-5" dirty="0">
                <a:latin typeface="Abadi MT Condensed Light" panose="020B0306030101010103" pitchFamily="34" charset="77"/>
                <a:cs typeface="Tahoma"/>
              </a:rPr>
              <a:t> receive</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data.</a:t>
            </a:r>
            <a:endParaRPr lang="en-US" sz="2800" dirty="0">
              <a:latin typeface="Abadi MT Condensed Light" panose="020B0306030101010103" pitchFamily="34" charset="77"/>
              <a:cs typeface="Tahoma"/>
            </a:endParaRPr>
          </a:p>
          <a:p>
            <a:pPr marL="355600" marR="402590" indent="-342900">
              <a:lnSpc>
                <a:spcPts val="3030"/>
              </a:lnSpc>
              <a:spcBef>
                <a:spcPts val="710"/>
              </a:spcBef>
              <a:buClr>
                <a:schemeClr val="tx1"/>
              </a:buClr>
              <a:buSzPct val="119642"/>
              <a:buChar char="•"/>
              <a:tabLst>
                <a:tab pos="355600" algn="l"/>
              </a:tabLst>
            </a:pPr>
            <a:r>
              <a:rPr lang="en-US" sz="2800" spc="-5" dirty="0">
                <a:latin typeface="Abadi MT Condensed Light" panose="020B0306030101010103" pitchFamily="34" charset="77"/>
                <a:cs typeface="Tahoma"/>
              </a:rPr>
              <a:t>Backup</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servers</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instructs</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storage</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node</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load </a:t>
            </a:r>
            <a:r>
              <a:rPr lang="en-US" sz="2800" spc="-86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media</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in</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device.</a:t>
            </a:r>
            <a:endParaRPr lang="en-US" sz="2800" dirty="0">
              <a:latin typeface="Abadi MT Condensed Light" panose="020B0306030101010103" pitchFamily="34" charset="77"/>
              <a:cs typeface="Tahoma"/>
            </a:endParaRPr>
          </a:p>
          <a:p>
            <a:pPr marL="355600" indent="-342900">
              <a:spcBef>
                <a:spcPts val="285"/>
              </a:spcBef>
              <a:buClr>
                <a:schemeClr val="tx1"/>
              </a:buClr>
              <a:buSzPct val="119642"/>
              <a:buChar char="•"/>
              <a:tabLst>
                <a:tab pos="355600" algn="l"/>
              </a:tabLst>
            </a:pPr>
            <a:r>
              <a:rPr lang="en-US" sz="2800" spc="-10" dirty="0">
                <a:latin typeface="Abadi MT Condensed Light" panose="020B0306030101010103" pitchFamily="34" charset="77"/>
                <a:cs typeface="Tahoma"/>
              </a:rPr>
              <a:t>Data</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is read</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and</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send to</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client.</a:t>
            </a:r>
            <a:endParaRPr lang="en-US" sz="2800" dirty="0">
              <a:latin typeface="Abadi MT Condensed Light" panose="020B0306030101010103" pitchFamily="34" charset="77"/>
              <a:cs typeface="Tahoma"/>
            </a:endParaRPr>
          </a:p>
          <a:p>
            <a:pPr marL="355600" marR="5080" indent="-342900">
              <a:lnSpc>
                <a:spcPts val="3020"/>
              </a:lnSpc>
              <a:spcBef>
                <a:spcPts val="720"/>
              </a:spcBef>
              <a:buClr>
                <a:schemeClr val="tx1"/>
              </a:buClr>
              <a:buSzPct val="119642"/>
              <a:buChar char="•"/>
              <a:tabLst>
                <a:tab pos="355600" algn="l"/>
              </a:tabLst>
            </a:pPr>
            <a:r>
              <a:rPr lang="en-US" sz="2800" spc="-5" dirty="0">
                <a:latin typeface="Abadi MT Condensed Light" panose="020B0306030101010103" pitchFamily="34" charset="77"/>
                <a:cs typeface="Tahoma"/>
              </a:rPr>
              <a:t>Storage</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node</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sends</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restore metadata</a:t>
            </a:r>
            <a:r>
              <a:rPr lang="en-US" sz="2800" spc="3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backup </a:t>
            </a:r>
            <a:r>
              <a:rPr lang="en-US" sz="2800" spc="-86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a:t>
            </a:r>
            <a:endParaRPr lang="en-US" sz="2800" dirty="0">
              <a:latin typeface="Abadi MT Condensed Light" panose="020B0306030101010103" pitchFamily="34" charset="77"/>
              <a:cs typeface="Tahoma"/>
            </a:endParaRPr>
          </a:p>
          <a:p>
            <a:pPr marL="355600" indent="-342900">
              <a:spcBef>
                <a:spcPts val="300"/>
              </a:spcBef>
              <a:buClr>
                <a:schemeClr val="tx1"/>
              </a:buClr>
              <a:buSzPct val="119642"/>
              <a:buChar char="•"/>
              <a:tabLst>
                <a:tab pos="355600" algn="l"/>
              </a:tabLst>
            </a:pPr>
            <a:r>
              <a:rPr lang="en-US" sz="2800" spc="-5" dirty="0">
                <a:latin typeface="Abadi MT Condensed Light" panose="020B0306030101010103" pitchFamily="34" charset="77"/>
                <a:cs typeface="Tahoma"/>
              </a:rPr>
              <a:t>Backup</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server updates</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catalog.</a:t>
            </a:r>
            <a:endParaRPr lang="en-US" sz="2800" dirty="0">
              <a:latin typeface="Abadi MT Condensed Light" panose="020B0306030101010103" pitchFamily="34" charset="77"/>
              <a:cs typeface="Tahoma"/>
            </a:endParaRPr>
          </a:p>
          <a:p>
            <a:pPr marL="0" indent="0">
              <a:buClr>
                <a:schemeClr val="tx1"/>
              </a:buClr>
              <a:buNone/>
            </a:pPr>
            <a:endParaRPr lang="en-US" dirty="0"/>
          </a:p>
        </p:txBody>
      </p:sp>
    </p:spTree>
    <p:extLst>
      <p:ext uri="{BB962C8B-B14F-4D97-AF65-F5344CB8AC3E}">
        <p14:creationId xmlns:p14="http://schemas.microsoft.com/office/powerpoint/2010/main" val="351387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FB19-3C09-45D1-9F49-E3745E95EE93}"/>
              </a:ext>
            </a:extLst>
          </p:cNvPr>
          <p:cNvSpPr>
            <a:spLocks noGrp="1"/>
          </p:cNvSpPr>
          <p:nvPr>
            <p:ph type="title"/>
          </p:nvPr>
        </p:nvSpPr>
        <p:spPr/>
        <p:txBody>
          <a:bodyPr/>
          <a:lstStyle/>
          <a:p>
            <a:r>
              <a:rPr lang="en-US" dirty="0">
                <a:latin typeface="Abadi MT Condensed Light" panose="020B0306030101010103" pitchFamily="34" charset="77"/>
              </a:rPr>
              <a:t>Restore</a:t>
            </a:r>
            <a:r>
              <a:rPr lang="en-US" spc="-80" dirty="0">
                <a:latin typeface="Abadi MT Condensed Light" panose="020B0306030101010103" pitchFamily="34" charset="77"/>
              </a:rPr>
              <a:t> </a:t>
            </a:r>
            <a:r>
              <a:rPr lang="en-US" dirty="0">
                <a:latin typeface="Abadi MT Condensed Light" panose="020B0306030101010103" pitchFamily="34" charset="77"/>
              </a:rPr>
              <a:t>Operation</a:t>
            </a:r>
            <a:endParaRPr lang="en-US" dirty="0"/>
          </a:p>
        </p:txBody>
      </p:sp>
      <p:sp>
        <p:nvSpPr>
          <p:cNvPr id="4" name="object 4">
            <a:extLst>
              <a:ext uri="{FF2B5EF4-FFF2-40B4-BE49-F238E27FC236}">
                <a16:creationId xmlns:a16="http://schemas.microsoft.com/office/drawing/2014/main" id="{D9ACFEB2-C1BA-B4F8-9632-2ECD79EC835D}"/>
              </a:ext>
            </a:extLst>
          </p:cNvPr>
          <p:cNvSpPr txBox="1"/>
          <p:nvPr/>
        </p:nvSpPr>
        <p:spPr>
          <a:xfrm>
            <a:off x="4652011" y="2256028"/>
            <a:ext cx="3829050" cy="299720"/>
          </a:xfrm>
          <a:prstGeom prst="rect">
            <a:avLst/>
          </a:prstGeom>
        </p:spPr>
        <p:txBody>
          <a:bodyPr vert="horz" wrap="square" lIns="0" tIns="12700" rIns="0" bIns="0" rtlCol="0">
            <a:spAutoFit/>
          </a:bodyPr>
          <a:lstStyle/>
          <a:p>
            <a:pPr marL="12700">
              <a:spcBef>
                <a:spcPts val="100"/>
              </a:spcBef>
            </a:pPr>
            <a:r>
              <a:rPr spc="-5" dirty="0">
                <a:solidFill>
                  <a:srgbClr val="001636"/>
                </a:solidFill>
                <a:latin typeface="Abadi MT Condensed Light" panose="020B0306030101010103" pitchFamily="34" charset="77"/>
                <a:cs typeface="Tahoma"/>
              </a:rPr>
              <a:t>Application</a:t>
            </a:r>
            <a:r>
              <a:rPr spc="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a:t>
            </a:r>
            <a:r>
              <a:rPr spc="-15"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and</a:t>
            </a:r>
            <a:r>
              <a:rPr spc="-5"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Backup</a:t>
            </a:r>
            <a:r>
              <a:rPr spc="-20"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Clients</a:t>
            </a:r>
            <a:endParaRPr>
              <a:latin typeface="Abadi MT Condensed Light" panose="020B0306030101010103" pitchFamily="34" charset="77"/>
              <a:cs typeface="Tahoma"/>
            </a:endParaRPr>
          </a:p>
        </p:txBody>
      </p:sp>
      <p:sp>
        <p:nvSpPr>
          <p:cNvPr id="5" name="object 5">
            <a:extLst>
              <a:ext uri="{FF2B5EF4-FFF2-40B4-BE49-F238E27FC236}">
                <a16:creationId xmlns:a16="http://schemas.microsoft.com/office/drawing/2014/main" id="{2CD29B84-AF35-45AF-51B2-2B733A43E0A5}"/>
              </a:ext>
            </a:extLst>
          </p:cNvPr>
          <p:cNvSpPr/>
          <p:nvPr/>
        </p:nvSpPr>
        <p:spPr>
          <a:xfrm>
            <a:off x="1829561" y="4572761"/>
            <a:ext cx="457200" cy="381000"/>
          </a:xfrm>
          <a:custGeom>
            <a:avLst/>
            <a:gdLst/>
            <a:ahLst/>
            <a:cxnLst/>
            <a:rect l="l" t="t" r="r" b="b"/>
            <a:pathLst>
              <a:path w="457200" h="381000">
                <a:moveTo>
                  <a:pt x="389648" y="324612"/>
                </a:moveTo>
                <a:lnTo>
                  <a:pt x="404482" y="310133"/>
                </a:lnTo>
                <a:lnTo>
                  <a:pt x="418477" y="295020"/>
                </a:lnTo>
                <a:lnTo>
                  <a:pt x="429196" y="278511"/>
                </a:lnTo>
                <a:lnTo>
                  <a:pt x="434136" y="270256"/>
                </a:lnTo>
                <a:lnTo>
                  <a:pt x="439902" y="262763"/>
                </a:lnTo>
                <a:lnTo>
                  <a:pt x="447319" y="244856"/>
                </a:lnTo>
                <a:lnTo>
                  <a:pt x="448957" y="235838"/>
                </a:lnTo>
                <a:lnTo>
                  <a:pt x="452259" y="227583"/>
                </a:lnTo>
                <a:lnTo>
                  <a:pt x="453085" y="217296"/>
                </a:lnTo>
                <a:lnTo>
                  <a:pt x="454723" y="208406"/>
                </a:lnTo>
                <a:lnTo>
                  <a:pt x="457200" y="190500"/>
                </a:lnTo>
                <a:lnTo>
                  <a:pt x="452259" y="151256"/>
                </a:lnTo>
                <a:lnTo>
                  <a:pt x="429196" y="99694"/>
                </a:lnTo>
                <a:lnTo>
                  <a:pt x="404482" y="68833"/>
                </a:lnTo>
                <a:lnTo>
                  <a:pt x="371525" y="41275"/>
                </a:lnTo>
                <a:lnTo>
                  <a:pt x="334454" y="20574"/>
                </a:lnTo>
                <a:lnTo>
                  <a:pt x="294093" y="6857"/>
                </a:lnTo>
                <a:lnTo>
                  <a:pt x="250431" y="635"/>
                </a:lnTo>
                <a:lnTo>
                  <a:pt x="228193" y="0"/>
                </a:lnTo>
                <a:lnTo>
                  <a:pt x="205117" y="635"/>
                </a:lnTo>
                <a:lnTo>
                  <a:pt x="160642" y="6857"/>
                </a:lnTo>
                <a:lnTo>
                  <a:pt x="119443" y="20574"/>
                </a:lnTo>
                <a:lnTo>
                  <a:pt x="83197" y="41275"/>
                </a:lnTo>
                <a:lnTo>
                  <a:pt x="66725" y="54990"/>
                </a:lnTo>
                <a:lnTo>
                  <a:pt x="49428" y="68833"/>
                </a:lnTo>
                <a:lnTo>
                  <a:pt x="24714" y="99694"/>
                </a:lnTo>
                <a:lnTo>
                  <a:pt x="4114" y="151256"/>
                </a:lnTo>
                <a:lnTo>
                  <a:pt x="0" y="190500"/>
                </a:lnTo>
                <a:lnTo>
                  <a:pt x="825" y="208406"/>
                </a:lnTo>
                <a:lnTo>
                  <a:pt x="15646" y="262763"/>
                </a:lnTo>
                <a:lnTo>
                  <a:pt x="37071" y="295020"/>
                </a:lnTo>
                <a:lnTo>
                  <a:pt x="66725" y="324612"/>
                </a:lnTo>
                <a:lnTo>
                  <a:pt x="101320" y="348614"/>
                </a:lnTo>
                <a:lnTo>
                  <a:pt x="140868" y="367283"/>
                </a:lnTo>
                <a:lnTo>
                  <a:pt x="182054" y="376936"/>
                </a:lnTo>
                <a:lnTo>
                  <a:pt x="228193" y="381000"/>
                </a:lnTo>
                <a:lnTo>
                  <a:pt x="250431" y="379602"/>
                </a:lnTo>
                <a:lnTo>
                  <a:pt x="261137" y="377570"/>
                </a:lnTo>
                <a:lnTo>
                  <a:pt x="272669" y="376936"/>
                </a:lnTo>
                <a:lnTo>
                  <a:pt x="282562" y="374142"/>
                </a:lnTo>
                <a:lnTo>
                  <a:pt x="294093" y="372744"/>
                </a:lnTo>
                <a:lnTo>
                  <a:pt x="315506" y="367283"/>
                </a:lnTo>
                <a:lnTo>
                  <a:pt x="324573" y="361695"/>
                </a:lnTo>
                <a:lnTo>
                  <a:pt x="334454" y="357631"/>
                </a:lnTo>
                <a:lnTo>
                  <a:pt x="354228" y="348614"/>
                </a:lnTo>
                <a:lnTo>
                  <a:pt x="371525" y="336931"/>
                </a:lnTo>
                <a:lnTo>
                  <a:pt x="389648" y="324612"/>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nvGrpSpPr>
          <p:cNvPr id="6" name="object 6">
            <a:extLst>
              <a:ext uri="{FF2B5EF4-FFF2-40B4-BE49-F238E27FC236}">
                <a16:creationId xmlns:a16="http://schemas.microsoft.com/office/drawing/2014/main" id="{C903ABDF-89C2-2A76-CEE8-D36BA7BBDDB2}"/>
              </a:ext>
            </a:extLst>
          </p:cNvPr>
          <p:cNvGrpSpPr/>
          <p:nvPr/>
        </p:nvGrpSpPr>
        <p:grpSpPr>
          <a:xfrm>
            <a:off x="1775459" y="1524000"/>
            <a:ext cx="8554720" cy="5105400"/>
            <a:chOff x="251459" y="1524000"/>
            <a:chExt cx="8554720" cy="5105400"/>
          </a:xfrm>
        </p:grpSpPr>
        <p:pic>
          <p:nvPicPr>
            <p:cNvPr id="7" name="object 7">
              <a:extLst>
                <a:ext uri="{FF2B5EF4-FFF2-40B4-BE49-F238E27FC236}">
                  <a16:creationId xmlns:a16="http://schemas.microsoft.com/office/drawing/2014/main" id="{D3DDD58D-735B-EE25-FB33-EA169749ED76}"/>
                </a:ext>
              </a:extLst>
            </p:cNvPr>
            <p:cNvPicPr/>
            <p:nvPr/>
          </p:nvPicPr>
          <p:blipFill>
            <a:blip r:embed="rId2" cstate="print"/>
            <a:stretch>
              <a:fillRect/>
            </a:stretch>
          </p:blipFill>
          <p:spPr>
            <a:xfrm>
              <a:off x="251459" y="1524000"/>
              <a:ext cx="1216152" cy="2063496"/>
            </a:xfrm>
            <a:prstGeom prst="rect">
              <a:avLst/>
            </a:prstGeom>
          </p:spPr>
        </p:pic>
        <p:pic>
          <p:nvPicPr>
            <p:cNvPr id="8" name="object 8">
              <a:extLst>
                <a:ext uri="{FF2B5EF4-FFF2-40B4-BE49-F238E27FC236}">
                  <a16:creationId xmlns:a16="http://schemas.microsoft.com/office/drawing/2014/main" id="{17CEB8AC-8D48-9CBE-DE3F-733B4AE3CF51}"/>
                </a:ext>
              </a:extLst>
            </p:cNvPr>
            <p:cNvPicPr/>
            <p:nvPr/>
          </p:nvPicPr>
          <p:blipFill>
            <a:blip r:embed="rId3" cstate="print"/>
            <a:stretch>
              <a:fillRect/>
            </a:stretch>
          </p:blipFill>
          <p:spPr>
            <a:xfrm>
              <a:off x="990600" y="1524000"/>
              <a:ext cx="978408" cy="2133600"/>
            </a:xfrm>
            <a:prstGeom prst="rect">
              <a:avLst/>
            </a:prstGeom>
          </p:spPr>
        </p:pic>
        <p:pic>
          <p:nvPicPr>
            <p:cNvPr id="9" name="object 9">
              <a:extLst>
                <a:ext uri="{FF2B5EF4-FFF2-40B4-BE49-F238E27FC236}">
                  <a16:creationId xmlns:a16="http://schemas.microsoft.com/office/drawing/2014/main" id="{8FA61061-3EED-94D6-26DF-1E16422F07A7}"/>
                </a:ext>
              </a:extLst>
            </p:cNvPr>
            <p:cNvPicPr/>
            <p:nvPr/>
          </p:nvPicPr>
          <p:blipFill>
            <a:blip r:embed="rId2" cstate="print"/>
            <a:stretch>
              <a:fillRect/>
            </a:stretch>
          </p:blipFill>
          <p:spPr>
            <a:xfrm>
              <a:off x="1752599" y="1600200"/>
              <a:ext cx="1146048" cy="2057400"/>
            </a:xfrm>
            <a:prstGeom prst="rect">
              <a:avLst/>
            </a:prstGeom>
          </p:spPr>
        </p:pic>
        <p:pic>
          <p:nvPicPr>
            <p:cNvPr id="10" name="object 10">
              <a:extLst>
                <a:ext uri="{FF2B5EF4-FFF2-40B4-BE49-F238E27FC236}">
                  <a16:creationId xmlns:a16="http://schemas.microsoft.com/office/drawing/2014/main" id="{4852AD4D-FCCB-D577-593C-1D223217C722}"/>
                </a:ext>
              </a:extLst>
            </p:cNvPr>
            <p:cNvPicPr/>
            <p:nvPr/>
          </p:nvPicPr>
          <p:blipFill>
            <a:blip r:embed="rId4" cstate="print"/>
            <a:stretch>
              <a:fillRect/>
            </a:stretch>
          </p:blipFill>
          <p:spPr>
            <a:xfrm>
              <a:off x="1141476" y="4495800"/>
              <a:ext cx="1287780" cy="2133600"/>
            </a:xfrm>
            <a:prstGeom prst="rect">
              <a:avLst/>
            </a:prstGeom>
          </p:spPr>
        </p:pic>
        <p:sp>
          <p:nvSpPr>
            <p:cNvPr id="11" name="object 11">
              <a:extLst>
                <a:ext uri="{FF2B5EF4-FFF2-40B4-BE49-F238E27FC236}">
                  <a16:creationId xmlns:a16="http://schemas.microsoft.com/office/drawing/2014/main" id="{5448D856-142C-7519-036C-A5FD521BA99D}"/>
                </a:ext>
              </a:extLst>
            </p:cNvPr>
            <p:cNvSpPr/>
            <p:nvPr/>
          </p:nvSpPr>
          <p:spPr>
            <a:xfrm>
              <a:off x="1067562" y="3766566"/>
              <a:ext cx="273050" cy="215265"/>
            </a:xfrm>
            <a:custGeom>
              <a:avLst/>
              <a:gdLst/>
              <a:ahLst/>
              <a:cxnLst/>
              <a:rect l="l" t="t" r="r" b="b"/>
              <a:pathLst>
                <a:path w="273050" h="215264">
                  <a:moveTo>
                    <a:pt x="39814" y="30987"/>
                  </a:moveTo>
                  <a:lnTo>
                    <a:pt x="9829" y="65912"/>
                  </a:lnTo>
                  <a:lnTo>
                    <a:pt x="0" y="107441"/>
                  </a:lnTo>
                  <a:lnTo>
                    <a:pt x="977" y="117474"/>
                  </a:lnTo>
                  <a:lnTo>
                    <a:pt x="14744" y="157098"/>
                  </a:lnTo>
                  <a:lnTo>
                    <a:pt x="49644" y="190118"/>
                  </a:lnTo>
                  <a:lnTo>
                    <a:pt x="84048" y="207136"/>
                  </a:lnTo>
                  <a:lnTo>
                    <a:pt x="122389" y="214121"/>
                  </a:lnTo>
                  <a:lnTo>
                    <a:pt x="136639" y="214883"/>
                  </a:lnTo>
                  <a:lnTo>
                    <a:pt x="149428" y="214121"/>
                  </a:lnTo>
                  <a:lnTo>
                    <a:pt x="155816" y="212978"/>
                  </a:lnTo>
                  <a:lnTo>
                    <a:pt x="163182" y="212597"/>
                  </a:lnTo>
                  <a:lnTo>
                    <a:pt x="169087" y="210946"/>
                  </a:lnTo>
                  <a:lnTo>
                    <a:pt x="175475" y="210184"/>
                  </a:lnTo>
                  <a:lnTo>
                    <a:pt x="188252" y="207136"/>
                  </a:lnTo>
                  <a:lnTo>
                    <a:pt x="193662" y="203961"/>
                  </a:lnTo>
                  <a:lnTo>
                    <a:pt x="199555" y="201675"/>
                  </a:lnTo>
                  <a:lnTo>
                    <a:pt x="211328" y="196595"/>
                  </a:lnTo>
                  <a:lnTo>
                    <a:pt x="249681" y="166369"/>
                  </a:lnTo>
                  <a:lnTo>
                    <a:pt x="259079" y="152399"/>
                  </a:lnTo>
                  <a:lnTo>
                    <a:pt x="262509" y="148208"/>
                  </a:lnTo>
                  <a:lnTo>
                    <a:pt x="266953" y="138048"/>
                  </a:lnTo>
                  <a:lnTo>
                    <a:pt x="267843" y="133095"/>
                  </a:lnTo>
                  <a:lnTo>
                    <a:pt x="269875" y="128396"/>
                  </a:lnTo>
                  <a:lnTo>
                    <a:pt x="270382" y="122554"/>
                  </a:lnTo>
                  <a:lnTo>
                    <a:pt x="271272" y="117474"/>
                  </a:lnTo>
                  <a:lnTo>
                    <a:pt x="272796" y="107441"/>
                  </a:lnTo>
                  <a:lnTo>
                    <a:pt x="271272" y="96138"/>
                  </a:lnTo>
                  <a:lnTo>
                    <a:pt x="269875" y="85343"/>
                  </a:lnTo>
                  <a:lnTo>
                    <a:pt x="266953" y="75310"/>
                  </a:lnTo>
                  <a:lnTo>
                    <a:pt x="241300" y="39115"/>
                  </a:lnTo>
                  <a:lnTo>
                    <a:pt x="199555" y="11683"/>
                  </a:lnTo>
                  <a:lnTo>
                    <a:pt x="149428" y="380"/>
                  </a:lnTo>
                  <a:lnTo>
                    <a:pt x="136639" y="0"/>
                  </a:lnTo>
                  <a:lnTo>
                    <a:pt x="122389" y="380"/>
                  </a:lnTo>
                  <a:lnTo>
                    <a:pt x="84048" y="7365"/>
                  </a:lnTo>
                  <a:lnTo>
                    <a:pt x="49644" y="23240"/>
                  </a:lnTo>
                  <a:lnTo>
                    <a:pt x="39814" y="30987"/>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pic>
          <p:nvPicPr>
            <p:cNvPr id="12" name="object 12">
              <a:extLst>
                <a:ext uri="{FF2B5EF4-FFF2-40B4-BE49-F238E27FC236}">
                  <a16:creationId xmlns:a16="http://schemas.microsoft.com/office/drawing/2014/main" id="{38FFFD56-9E13-1872-37D2-D88F67821663}"/>
                </a:ext>
              </a:extLst>
            </p:cNvPr>
            <p:cNvPicPr/>
            <p:nvPr/>
          </p:nvPicPr>
          <p:blipFill>
            <a:blip r:embed="rId5" cstate="print"/>
            <a:stretch>
              <a:fillRect/>
            </a:stretch>
          </p:blipFill>
          <p:spPr>
            <a:xfrm>
              <a:off x="3890771" y="4419600"/>
              <a:ext cx="1700783" cy="1752600"/>
            </a:xfrm>
            <a:prstGeom prst="rect">
              <a:avLst/>
            </a:prstGeom>
          </p:spPr>
        </p:pic>
        <p:pic>
          <p:nvPicPr>
            <p:cNvPr id="13" name="object 13">
              <a:extLst>
                <a:ext uri="{FF2B5EF4-FFF2-40B4-BE49-F238E27FC236}">
                  <a16:creationId xmlns:a16="http://schemas.microsoft.com/office/drawing/2014/main" id="{CB7ECFB2-6B28-6018-6203-588C1BB6AAD3}"/>
                </a:ext>
              </a:extLst>
            </p:cNvPr>
            <p:cNvPicPr/>
            <p:nvPr/>
          </p:nvPicPr>
          <p:blipFill>
            <a:blip r:embed="rId6" cstate="print"/>
            <a:stretch>
              <a:fillRect/>
            </a:stretch>
          </p:blipFill>
          <p:spPr>
            <a:xfrm>
              <a:off x="7184136" y="4495800"/>
              <a:ext cx="1621535" cy="1981200"/>
            </a:xfrm>
            <a:prstGeom prst="rect">
              <a:avLst/>
            </a:prstGeom>
          </p:spPr>
        </p:pic>
      </p:grpSp>
      <p:sp>
        <p:nvSpPr>
          <p:cNvPr id="14" name="object 14">
            <a:extLst>
              <a:ext uri="{FF2B5EF4-FFF2-40B4-BE49-F238E27FC236}">
                <a16:creationId xmlns:a16="http://schemas.microsoft.com/office/drawing/2014/main" id="{008B54FA-6A84-26F7-61B1-861720E5944F}"/>
              </a:ext>
            </a:extLst>
          </p:cNvPr>
          <p:cNvSpPr txBox="1"/>
          <p:nvPr/>
        </p:nvSpPr>
        <p:spPr>
          <a:xfrm>
            <a:off x="1997151" y="4637660"/>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1</a:t>
            </a:r>
            <a:endParaRPr sz="1000">
              <a:latin typeface="Abadi MT Condensed Light" panose="020B0306030101010103" pitchFamily="34" charset="77"/>
              <a:cs typeface="Verdana"/>
            </a:endParaRPr>
          </a:p>
        </p:txBody>
      </p:sp>
      <p:sp>
        <p:nvSpPr>
          <p:cNvPr id="15" name="object 15">
            <a:extLst>
              <a:ext uri="{FF2B5EF4-FFF2-40B4-BE49-F238E27FC236}">
                <a16:creationId xmlns:a16="http://schemas.microsoft.com/office/drawing/2014/main" id="{EFA2BF13-25B4-F41A-02E6-4E976AF69C36}"/>
              </a:ext>
            </a:extLst>
          </p:cNvPr>
          <p:cNvSpPr/>
          <p:nvPr/>
        </p:nvSpPr>
        <p:spPr>
          <a:xfrm>
            <a:off x="1829561" y="5029961"/>
            <a:ext cx="472440" cy="381000"/>
          </a:xfrm>
          <a:custGeom>
            <a:avLst/>
            <a:gdLst/>
            <a:ahLst/>
            <a:cxnLst/>
            <a:rect l="l" t="t" r="r" b="b"/>
            <a:pathLst>
              <a:path w="472440" h="381000">
                <a:moveTo>
                  <a:pt x="68948" y="54990"/>
                </a:moveTo>
                <a:lnTo>
                  <a:pt x="38303" y="83946"/>
                </a:lnTo>
                <a:lnTo>
                  <a:pt x="16179" y="116967"/>
                </a:lnTo>
                <a:lnTo>
                  <a:pt x="850" y="170561"/>
                </a:lnTo>
                <a:lnTo>
                  <a:pt x="0" y="190500"/>
                </a:lnTo>
                <a:lnTo>
                  <a:pt x="850" y="208406"/>
                </a:lnTo>
                <a:lnTo>
                  <a:pt x="16179" y="262763"/>
                </a:lnTo>
                <a:lnTo>
                  <a:pt x="38303" y="295021"/>
                </a:lnTo>
                <a:lnTo>
                  <a:pt x="68948" y="324612"/>
                </a:lnTo>
                <a:lnTo>
                  <a:pt x="104698" y="348615"/>
                </a:lnTo>
                <a:lnTo>
                  <a:pt x="145567" y="366522"/>
                </a:lnTo>
                <a:lnTo>
                  <a:pt x="188125" y="376935"/>
                </a:lnTo>
                <a:lnTo>
                  <a:pt x="211963" y="378968"/>
                </a:lnTo>
                <a:lnTo>
                  <a:pt x="235788" y="381000"/>
                </a:lnTo>
                <a:lnTo>
                  <a:pt x="258775" y="378968"/>
                </a:lnTo>
                <a:lnTo>
                  <a:pt x="269849" y="377571"/>
                </a:lnTo>
                <a:lnTo>
                  <a:pt x="281762" y="376935"/>
                </a:lnTo>
                <a:lnTo>
                  <a:pt x="291973" y="374141"/>
                </a:lnTo>
                <a:lnTo>
                  <a:pt x="303898" y="372744"/>
                </a:lnTo>
                <a:lnTo>
                  <a:pt x="326021" y="366522"/>
                </a:lnTo>
                <a:lnTo>
                  <a:pt x="335394" y="361696"/>
                </a:lnTo>
                <a:lnTo>
                  <a:pt x="345605" y="357631"/>
                </a:lnTo>
                <a:lnTo>
                  <a:pt x="366039" y="348615"/>
                </a:lnTo>
                <a:lnTo>
                  <a:pt x="402640" y="324612"/>
                </a:lnTo>
                <a:lnTo>
                  <a:pt x="432434" y="295021"/>
                </a:lnTo>
                <a:lnTo>
                  <a:pt x="448602" y="270256"/>
                </a:lnTo>
                <a:lnTo>
                  <a:pt x="454558" y="262763"/>
                </a:lnTo>
                <a:lnTo>
                  <a:pt x="462229" y="244856"/>
                </a:lnTo>
                <a:lnTo>
                  <a:pt x="463931" y="235838"/>
                </a:lnTo>
                <a:lnTo>
                  <a:pt x="467334" y="227584"/>
                </a:lnTo>
                <a:lnTo>
                  <a:pt x="468185" y="217297"/>
                </a:lnTo>
                <a:lnTo>
                  <a:pt x="469887" y="208406"/>
                </a:lnTo>
                <a:lnTo>
                  <a:pt x="472440" y="190500"/>
                </a:lnTo>
                <a:lnTo>
                  <a:pt x="467334" y="151256"/>
                </a:lnTo>
                <a:lnTo>
                  <a:pt x="443496" y="99694"/>
                </a:lnTo>
                <a:lnTo>
                  <a:pt x="417956" y="68833"/>
                </a:lnTo>
                <a:lnTo>
                  <a:pt x="383908" y="41275"/>
                </a:lnTo>
                <a:lnTo>
                  <a:pt x="345605" y="20574"/>
                </a:lnTo>
                <a:lnTo>
                  <a:pt x="303898" y="6857"/>
                </a:lnTo>
                <a:lnTo>
                  <a:pt x="258775" y="635"/>
                </a:lnTo>
                <a:lnTo>
                  <a:pt x="235788" y="0"/>
                </a:lnTo>
                <a:lnTo>
                  <a:pt x="211963" y="635"/>
                </a:lnTo>
                <a:lnTo>
                  <a:pt x="165989" y="6857"/>
                </a:lnTo>
                <a:lnTo>
                  <a:pt x="123431" y="20574"/>
                </a:lnTo>
                <a:lnTo>
                  <a:pt x="85979" y="41275"/>
                </a:lnTo>
                <a:lnTo>
                  <a:pt x="68948" y="54990"/>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sp>
        <p:nvSpPr>
          <p:cNvPr id="16" name="object 16">
            <a:extLst>
              <a:ext uri="{FF2B5EF4-FFF2-40B4-BE49-F238E27FC236}">
                <a16:creationId xmlns:a16="http://schemas.microsoft.com/office/drawing/2014/main" id="{71B4DFA8-C9B5-4D0D-D706-3E3530532330}"/>
              </a:ext>
            </a:extLst>
          </p:cNvPr>
          <p:cNvSpPr txBox="1"/>
          <p:nvPr/>
        </p:nvSpPr>
        <p:spPr>
          <a:xfrm>
            <a:off x="2003551" y="5094859"/>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2</a:t>
            </a:r>
            <a:endParaRPr sz="1000">
              <a:latin typeface="Abadi MT Condensed Light" panose="020B0306030101010103" pitchFamily="34" charset="77"/>
              <a:cs typeface="Verdana"/>
            </a:endParaRPr>
          </a:p>
        </p:txBody>
      </p:sp>
      <p:sp>
        <p:nvSpPr>
          <p:cNvPr id="17" name="object 17">
            <a:extLst>
              <a:ext uri="{FF2B5EF4-FFF2-40B4-BE49-F238E27FC236}">
                <a16:creationId xmlns:a16="http://schemas.microsoft.com/office/drawing/2014/main" id="{84799355-747B-BA39-CED1-CCFD3648FB71}"/>
              </a:ext>
            </a:extLst>
          </p:cNvPr>
          <p:cNvSpPr/>
          <p:nvPr/>
        </p:nvSpPr>
        <p:spPr>
          <a:xfrm>
            <a:off x="1905761" y="5563361"/>
            <a:ext cx="370840" cy="381000"/>
          </a:xfrm>
          <a:custGeom>
            <a:avLst/>
            <a:gdLst/>
            <a:ahLst/>
            <a:cxnLst/>
            <a:rect l="l" t="t" r="r" b="b"/>
            <a:pathLst>
              <a:path w="370840" h="381000">
                <a:moveTo>
                  <a:pt x="54051" y="55600"/>
                </a:moveTo>
                <a:lnTo>
                  <a:pt x="20015" y="100228"/>
                </a:lnTo>
                <a:lnTo>
                  <a:pt x="3340" y="151714"/>
                </a:lnTo>
                <a:lnTo>
                  <a:pt x="0" y="190842"/>
                </a:lnTo>
                <a:lnTo>
                  <a:pt x="673" y="208686"/>
                </a:lnTo>
                <a:lnTo>
                  <a:pt x="12674" y="262928"/>
                </a:lnTo>
                <a:lnTo>
                  <a:pt x="40030" y="310286"/>
                </a:lnTo>
                <a:lnTo>
                  <a:pt x="67398" y="337057"/>
                </a:lnTo>
                <a:lnTo>
                  <a:pt x="114096" y="366585"/>
                </a:lnTo>
                <a:lnTo>
                  <a:pt x="166154" y="378942"/>
                </a:lnTo>
                <a:lnTo>
                  <a:pt x="184835" y="381000"/>
                </a:lnTo>
                <a:lnTo>
                  <a:pt x="202844" y="378942"/>
                </a:lnTo>
                <a:lnTo>
                  <a:pt x="211518" y="377571"/>
                </a:lnTo>
                <a:lnTo>
                  <a:pt x="220865" y="376885"/>
                </a:lnTo>
                <a:lnTo>
                  <a:pt x="228866" y="374129"/>
                </a:lnTo>
                <a:lnTo>
                  <a:pt x="238213" y="372757"/>
                </a:lnTo>
                <a:lnTo>
                  <a:pt x="255562" y="366585"/>
                </a:lnTo>
                <a:lnTo>
                  <a:pt x="262902" y="361772"/>
                </a:lnTo>
                <a:lnTo>
                  <a:pt x="270903" y="357657"/>
                </a:lnTo>
                <a:lnTo>
                  <a:pt x="286918" y="348729"/>
                </a:lnTo>
                <a:lnTo>
                  <a:pt x="327621" y="310286"/>
                </a:lnTo>
                <a:lnTo>
                  <a:pt x="351650" y="270471"/>
                </a:lnTo>
                <a:lnTo>
                  <a:pt x="356323" y="262928"/>
                </a:lnTo>
                <a:lnTo>
                  <a:pt x="362331" y="245071"/>
                </a:lnTo>
                <a:lnTo>
                  <a:pt x="363664" y="236156"/>
                </a:lnTo>
                <a:lnTo>
                  <a:pt x="366331" y="227914"/>
                </a:lnTo>
                <a:lnTo>
                  <a:pt x="366991" y="217614"/>
                </a:lnTo>
                <a:lnTo>
                  <a:pt x="368325" y="208686"/>
                </a:lnTo>
                <a:lnTo>
                  <a:pt x="370332" y="190842"/>
                </a:lnTo>
                <a:lnTo>
                  <a:pt x="366331" y="151714"/>
                </a:lnTo>
                <a:lnTo>
                  <a:pt x="347649" y="100228"/>
                </a:lnTo>
                <a:lnTo>
                  <a:pt x="315620" y="55600"/>
                </a:lnTo>
                <a:lnTo>
                  <a:pt x="270903" y="20574"/>
                </a:lnTo>
                <a:lnTo>
                  <a:pt x="220865" y="3428"/>
                </a:lnTo>
                <a:lnTo>
                  <a:pt x="184835" y="0"/>
                </a:lnTo>
                <a:lnTo>
                  <a:pt x="166154" y="1396"/>
                </a:lnTo>
                <a:lnTo>
                  <a:pt x="114096" y="13715"/>
                </a:lnTo>
                <a:lnTo>
                  <a:pt x="82067" y="30886"/>
                </a:lnTo>
                <a:lnTo>
                  <a:pt x="67398" y="41186"/>
                </a:lnTo>
                <a:lnTo>
                  <a:pt x="54051" y="55600"/>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sp>
        <p:nvSpPr>
          <p:cNvPr id="18" name="object 18">
            <a:extLst>
              <a:ext uri="{FF2B5EF4-FFF2-40B4-BE49-F238E27FC236}">
                <a16:creationId xmlns:a16="http://schemas.microsoft.com/office/drawing/2014/main" id="{ECBE33E0-86D3-0942-53A4-BF67AF03A08E}"/>
              </a:ext>
            </a:extLst>
          </p:cNvPr>
          <p:cNvSpPr txBox="1"/>
          <p:nvPr/>
        </p:nvSpPr>
        <p:spPr>
          <a:xfrm>
            <a:off x="2029155" y="5628234"/>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7</a:t>
            </a:r>
            <a:endParaRPr sz="1000">
              <a:latin typeface="Abadi MT Condensed Light" panose="020B0306030101010103" pitchFamily="34" charset="77"/>
              <a:cs typeface="Verdana"/>
            </a:endParaRPr>
          </a:p>
        </p:txBody>
      </p:sp>
      <p:sp>
        <p:nvSpPr>
          <p:cNvPr id="19" name="object 19">
            <a:extLst>
              <a:ext uri="{FF2B5EF4-FFF2-40B4-BE49-F238E27FC236}">
                <a16:creationId xmlns:a16="http://schemas.microsoft.com/office/drawing/2014/main" id="{29EA5F26-37AE-C64B-A71F-7786B89427BB}"/>
              </a:ext>
            </a:extLst>
          </p:cNvPr>
          <p:cNvSpPr txBox="1"/>
          <p:nvPr/>
        </p:nvSpPr>
        <p:spPr>
          <a:xfrm>
            <a:off x="2632660" y="3795777"/>
            <a:ext cx="203835" cy="166071"/>
          </a:xfrm>
          <a:prstGeom prst="rect">
            <a:avLst/>
          </a:prstGeom>
        </p:spPr>
        <p:txBody>
          <a:bodyPr vert="horz" wrap="square" lIns="0" tIns="12065" rIns="0" bIns="0" rtlCol="0">
            <a:spAutoFit/>
          </a:bodyPr>
          <a:lstStyle/>
          <a:p>
            <a:pPr marL="12700">
              <a:spcBef>
                <a:spcPts val="95"/>
              </a:spcBef>
            </a:pPr>
            <a:r>
              <a:rPr sz="1000" b="1" spc="-10" dirty="0">
                <a:latin typeface="Abadi MT Condensed Light" panose="020B0306030101010103" pitchFamily="34" charset="77"/>
                <a:cs typeface="Verdana"/>
              </a:rPr>
              <a:t>3b</a:t>
            </a:r>
            <a:endParaRPr sz="1000">
              <a:latin typeface="Abadi MT Condensed Light" panose="020B0306030101010103" pitchFamily="34" charset="77"/>
              <a:cs typeface="Verdana"/>
            </a:endParaRPr>
          </a:p>
        </p:txBody>
      </p:sp>
      <p:grpSp>
        <p:nvGrpSpPr>
          <p:cNvPr id="20" name="object 20">
            <a:extLst>
              <a:ext uri="{FF2B5EF4-FFF2-40B4-BE49-F238E27FC236}">
                <a16:creationId xmlns:a16="http://schemas.microsoft.com/office/drawing/2014/main" id="{9CCC5A30-AAD4-EE46-3705-470DD3FE1363}"/>
              </a:ext>
            </a:extLst>
          </p:cNvPr>
          <p:cNvGrpSpPr/>
          <p:nvPr/>
        </p:nvGrpSpPr>
        <p:grpSpPr>
          <a:xfrm>
            <a:off x="2877312" y="3429761"/>
            <a:ext cx="2525395" cy="1059180"/>
            <a:chOff x="1353311" y="3429761"/>
            <a:chExt cx="2525395" cy="1059180"/>
          </a:xfrm>
        </p:grpSpPr>
        <p:sp>
          <p:nvSpPr>
            <p:cNvPr id="21" name="object 21">
              <a:extLst>
                <a:ext uri="{FF2B5EF4-FFF2-40B4-BE49-F238E27FC236}">
                  <a16:creationId xmlns:a16="http://schemas.microsoft.com/office/drawing/2014/main" id="{438E68B2-8758-13C1-04D5-DA2C60F770FD}"/>
                </a:ext>
              </a:extLst>
            </p:cNvPr>
            <p:cNvSpPr/>
            <p:nvPr/>
          </p:nvSpPr>
          <p:spPr>
            <a:xfrm>
              <a:off x="1353311" y="3429761"/>
              <a:ext cx="190500" cy="1059180"/>
            </a:xfrm>
            <a:custGeom>
              <a:avLst/>
              <a:gdLst/>
              <a:ahLst/>
              <a:cxnLst/>
              <a:rect l="l" t="t" r="r" b="b"/>
              <a:pathLst>
                <a:path w="190500" h="1059179">
                  <a:moveTo>
                    <a:pt x="95250" y="114300"/>
                  </a:moveTo>
                  <a:lnTo>
                    <a:pt x="76200" y="129539"/>
                  </a:lnTo>
                  <a:lnTo>
                    <a:pt x="76200" y="1059180"/>
                  </a:lnTo>
                  <a:lnTo>
                    <a:pt x="114300" y="1059180"/>
                  </a:lnTo>
                  <a:lnTo>
                    <a:pt x="114300" y="129539"/>
                  </a:lnTo>
                  <a:lnTo>
                    <a:pt x="95250" y="114300"/>
                  </a:lnTo>
                  <a:close/>
                </a:path>
                <a:path w="190500" h="1059179">
                  <a:moveTo>
                    <a:pt x="95250" y="0"/>
                  </a:moveTo>
                  <a:lnTo>
                    <a:pt x="0" y="190500"/>
                  </a:lnTo>
                  <a:lnTo>
                    <a:pt x="76200" y="129539"/>
                  </a:lnTo>
                  <a:lnTo>
                    <a:pt x="76200" y="114300"/>
                  </a:lnTo>
                  <a:lnTo>
                    <a:pt x="152400" y="114300"/>
                  </a:lnTo>
                  <a:lnTo>
                    <a:pt x="95250" y="0"/>
                  </a:lnTo>
                  <a:close/>
                </a:path>
                <a:path w="190500" h="1059179">
                  <a:moveTo>
                    <a:pt x="152400" y="114300"/>
                  </a:moveTo>
                  <a:lnTo>
                    <a:pt x="114300" y="114300"/>
                  </a:lnTo>
                  <a:lnTo>
                    <a:pt x="114300" y="129539"/>
                  </a:lnTo>
                  <a:lnTo>
                    <a:pt x="190500" y="190500"/>
                  </a:lnTo>
                  <a:lnTo>
                    <a:pt x="152400" y="114300"/>
                  </a:lnTo>
                  <a:close/>
                </a:path>
                <a:path w="190500" h="1059179">
                  <a:moveTo>
                    <a:pt x="95250" y="114300"/>
                  </a:moveTo>
                  <a:lnTo>
                    <a:pt x="76200" y="114300"/>
                  </a:lnTo>
                  <a:lnTo>
                    <a:pt x="76200" y="129539"/>
                  </a:lnTo>
                  <a:lnTo>
                    <a:pt x="95250" y="114300"/>
                  </a:lnTo>
                  <a:close/>
                </a:path>
                <a:path w="190500" h="1059179">
                  <a:moveTo>
                    <a:pt x="114300" y="114300"/>
                  </a:moveTo>
                  <a:lnTo>
                    <a:pt x="95250" y="114300"/>
                  </a:lnTo>
                  <a:lnTo>
                    <a:pt x="114300" y="129539"/>
                  </a:lnTo>
                  <a:lnTo>
                    <a:pt x="114300" y="11430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2" name="object 22">
              <a:extLst>
                <a:ext uri="{FF2B5EF4-FFF2-40B4-BE49-F238E27FC236}">
                  <a16:creationId xmlns:a16="http://schemas.microsoft.com/office/drawing/2014/main" id="{ED6E16A5-F35C-8229-E8A9-E433A65E589C}"/>
                </a:ext>
              </a:extLst>
            </p:cNvPr>
            <p:cNvSpPr/>
            <p:nvPr/>
          </p:nvSpPr>
          <p:spPr>
            <a:xfrm>
              <a:off x="3416045" y="3853433"/>
              <a:ext cx="449580" cy="178435"/>
            </a:xfrm>
            <a:custGeom>
              <a:avLst/>
              <a:gdLst/>
              <a:ahLst/>
              <a:cxnLst/>
              <a:rect l="l" t="t" r="r" b="b"/>
              <a:pathLst>
                <a:path w="449579" h="178435">
                  <a:moveTo>
                    <a:pt x="65658" y="25781"/>
                  </a:moveTo>
                  <a:lnTo>
                    <a:pt x="24256" y="46609"/>
                  </a:lnTo>
                  <a:lnTo>
                    <a:pt x="1650" y="79883"/>
                  </a:lnTo>
                  <a:lnTo>
                    <a:pt x="0" y="89154"/>
                  </a:lnTo>
                  <a:lnTo>
                    <a:pt x="1650" y="97536"/>
                  </a:lnTo>
                  <a:lnTo>
                    <a:pt x="24256" y="130302"/>
                  </a:lnTo>
                  <a:lnTo>
                    <a:pt x="65658" y="151892"/>
                  </a:lnTo>
                  <a:lnTo>
                    <a:pt x="118237" y="167386"/>
                  </a:lnTo>
                  <a:lnTo>
                    <a:pt x="157987" y="174498"/>
                  </a:lnTo>
                  <a:lnTo>
                    <a:pt x="201675" y="177673"/>
                  </a:lnTo>
                  <a:lnTo>
                    <a:pt x="225170" y="178308"/>
                  </a:lnTo>
                  <a:lnTo>
                    <a:pt x="246252" y="177673"/>
                  </a:lnTo>
                  <a:lnTo>
                    <a:pt x="256793" y="176657"/>
                  </a:lnTo>
                  <a:lnTo>
                    <a:pt x="268986" y="176403"/>
                  </a:lnTo>
                  <a:lnTo>
                    <a:pt x="278638" y="175133"/>
                  </a:lnTo>
                  <a:lnTo>
                    <a:pt x="289178" y="174498"/>
                  </a:lnTo>
                  <a:lnTo>
                    <a:pt x="310261" y="171831"/>
                  </a:lnTo>
                  <a:lnTo>
                    <a:pt x="319150" y="169291"/>
                  </a:lnTo>
                  <a:lnTo>
                    <a:pt x="328929" y="167386"/>
                  </a:lnTo>
                  <a:lnTo>
                    <a:pt x="348361" y="163195"/>
                  </a:lnTo>
                  <a:lnTo>
                    <a:pt x="397763" y="145161"/>
                  </a:lnTo>
                  <a:lnTo>
                    <a:pt x="426846" y="126492"/>
                  </a:lnTo>
                  <a:lnTo>
                    <a:pt x="432562" y="122936"/>
                  </a:lnTo>
                  <a:lnTo>
                    <a:pt x="439800" y="114554"/>
                  </a:lnTo>
                  <a:lnTo>
                    <a:pt x="441451" y="110363"/>
                  </a:lnTo>
                  <a:lnTo>
                    <a:pt x="444753" y="106553"/>
                  </a:lnTo>
                  <a:lnTo>
                    <a:pt x="445515" y="101727"/>
                  </a:lnTo>
                  <a:lnTo>
                    <a:pt x="447166" y="97536"/>
                  </a:lnTo>
                  <a:lnTo>
                    <a:pt x="449579" y="89154"/>
                  </a:lnTo>
                  <a:lnTo>
                    <a:pt x="432562" y="54737"/>
                  </a:lnTo>
                  <a:lnTo>
                    <a:pt x="397763" y="32512"/>
                  </a:lnTo>
                  <a:lnTo>
                    <a:pt x="348361" y="14224"/>
                  </a:lnTo>
                  <a:lnTo>
                    <a:pt x="310261" y="6096"/>
                  </a:lnTo>
                  <a:lnTo>
                    <a:pt x="268986" y="1651"/>
                  </a:lnTo>
                  <a:lnTo>
                    <a:pt x="225170" y="0"/>
                  </a:lnTo>
                  <a:lnTo>
                    <a:pt x="201675" y="381"/>
                  </a:lnTo>
                  <a:lnTo>
                    <a:pt x="157987" y="3556"/>
                  </a:lnTo>
                  <a:lnTo>
                    <a:pt x="118237" y="9652"/>
                  </a:lnTo>
                  <a:lnTo>
                    <a:pt x="81787" y="19304"/>
                  </a:lnTo>
                  <a:lnTo>
                    <a:pt x="65658" y="25781"/>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23" name="object 23">
            <a:extLst>
              <a:ext uri="{FF2B5EF4-FFF2-40B4-BE49-F238E27FC236}">
                <a16:creationId xmlns:a16="http://schemas.microsoft.com/office/drawing/2014/main" id="{E6F932E9-D971-EE97-366C-97661793B984}"/>
              </a:ext>
            </a:extLst>
          </p:cNvPr>
          <p:cNvSpPr txBox="1"/>
          <p:nvPr/>
        </p:nvSpPr>
        <p:spPr>
          <a:xfrm>
            <a:off x="5105146" y="3876548"/>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4</a:t>
            </a:r>
            <a:endParaRPr sz="1000">
              <a:latin typeface="Abadi MT Condensed Light" panose="020B0306030101010103" pitchFamily="34" charset="77"/>
              <a:cs typeface="Verdana"/>
            </a:endParaRPr>
          </a:p>
        </p:txBody>
      </p:sp>
      <p:grpSp>
        <p:nvGrpSpPr>
          <p:cNvPr id="24" name="object 24">
            <a:extLst>
              <a:ext uri="{FF2B5EF4-FFF2-40B4-BE49-F238E27FC236}">
                <a16:creationId xmlns:a16="http://schemas.microsoft.com/office/drawing/2014/main" id="{934F3620-2FD0-D9AC-635C-61668DC9D766}"/>
              </a:ext>
            </a:extLst>
          </p:cNvPr>
          <p:cNvGrpSpPr/>
          <p:nvPr/>
        </p:nvGrpSpPr>
        <p:grpSpPr>
          <a:xfrm>
            <a:off x="3727195" y="3564635"/>
            <a:ext cx="1988820" cy="1468120"/>
            <a:chOff x="2203195" y="3564635"/>
            <a:chExt cx="1988820" cy="1468120"/>
          </a:xfrm>
        </p:grpSpPr>
        <p:sp>
          <p:nvSpPr>
            <p:cNvPr id="25" name="object 25">
              <a:extLst>
                <a:ext uri="{FF2B5EF4-FFF2-40B4-BE49-F238E27FC236}">
                  <a16:creationId xmlns:a16="http://schemas.microsoft.com/office/drawing/2014/main" id="{0A743E67-8014-EF62-7660-4D6C800C6D2B}"/>
                </a:ext>
              </a:extLst>
            </p:cNvPr>
            <p:cNvSpPr/>
            <p:nvPr/>
          </p:nvSpPr>
          <p:spPr>
            <a:xfrm>
              <a:off x="2203195" y="3564635"/>
              <a:ext cx="1988820" cy="869315"/>
            </a:xfrm>
            <a:custGeom>
              <a:avLst/>
              <a:gdLst/>
              <a:ahLst/>
              <a:cxnLst/>
              <a:rect l="l" t="t" r="r" b="b"/>
              <a:pathLst>
                <a:path w="1988820" h="869314">
                  <a:moveTo>
                    <a:pt x="1861867" y="822731"/>
                  </a:moveTo>
                  <a:lnTo>
                    <a:pt x="1775968" y="869188"/>
                  </a:lnTo>
                  <a:lnTo>
                    <a:pt x="1988566" y="855726"/>
                  </a:lnTo>
                  <a:lnTo>
                    <a:pt x="1965461" y="828675"/>
                  </a:lnTo>
                  <a:lnTo>
                    <a:pt x="1875917" y="828675"/>
                  </a:lnTo>
                  <a:lnTo>
                    <a:pt x="1861867" y="822731"/>
                  </a:lnTo>
                  <a:close/>
                </a:path>
                <a:path w="1988820" h="869314">
                  <a:moveTo>
                    <a:pt x="1876672" y="787656"/>
                  </a:moveTo>
                  <a:lnTo>
                    <a:pt x="1883283" y="811149"/>
                  </a:lnTo>
                  <a:lnTo>
                    <a:pt x="1861867" y="822731"/>
                  </a:lnTo>
                  <a:lnTo>
                    <a:pt x="1875917" y="828675"/>
                  </a:lnTo>
                  <a:lnTo>
                    <a:pt x="1890776" y="793622"/>
                  </a:lnTo>
                  <a:lnTo>
                    <a:pt x="1876672" y="787656"/>
                  </a:lnTo>
                  <a:close/>
                </a:path>
                <a:path w="1988820" h="869314">
                  <a:moveTo>
                    <a:pt x="1850263" y="693801"/>
                  </a:moveTo>
                  <a:lnTo>
                    <a:pt x="1876672" y="787656"/>
                  </a:lnTo>
                  <a:lnTo>
                    <a:pt x="1890776" y="793622"/>
                  </a:lnTo>
                  <a:lnTo>
                    <a:pt x="1875917" y="828675"/>
                  </a:lnTo>
                  <a:lnTo>
                    <a:pt x="1965461" y="828675"/>
                  </a:lnTo>
                  <a:lnTo>
                    <a:pt x="1850263" y="693801"/>
                  </a:lnTo>
                  <a:close/>
                </a:path>
                <a:path w="1988820" h="869314">
                  <a:moveTo>
                    <a:pt x="14731" y="0"/>
                  </a:moveTo>
                  <a:lnTo>
                    <a:pt x="0" y="35051"/>
                  </a:lnTo>
                  <a:lnTo>
                    <a:pt x="1861867" y="822731"/>
                  </a:lnTo>
                  <a:lnTo>
                    <a:pt x="1883283" y="811149"/>
                  </a:lnTo>
                  <a:lnTo>
                    <a:pt x="1876672" y="787656"/>
                  </a:lnTo>
                  <a:lnTo>
                    <a:pt x="14731" y="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6" name="object 26">
              <a:extLst>
                <a:ext uri="{FF2B5EF4-FFF2-40B4-BE49-F238E27FC236}">
                  <a16:creationId xmlns:a16="http://schemas.microsoft.com/office/drawing/2014/main" id="{20202212-4AA6-3B7B-18DA-7594D6F8D502}"/>
                </a:ext>
              </a:extLst>
            </p:cNvPr>
            <p:cNvSpPr/>
            <p:nvPr/>
          </p:nvSpPr>
          <p:spPr>
            <a:xfrm>
              <a:off x="2623565" y="4648961"/>
              <a:ext cx="617220" cy="370840"/>
            </a:xfrm>
            <a:custGeom>
              <a:avLst/>
              <a:gdLst/>
              <a:ahLst/>
              <a:cxnLst/>
              <a:rect l="l" t="t" r="r" b="b"/>
              <a:pathLst>
                <a:path w="617219" h="370839">
                  <a:moveTo>
                    <a:pt x="0" y="185165"/>
                  </a:moveTo>
                  <a:lnTo>
                    <a:pt x="12191" y="237998"/>
                  </a:lnTo>
                  <a:lnTo>
                    <a:pt x="33400" y="270763"/>
                  </a:lnTo>
                  <a:lnTo>
                    <a:pt x="66675" y="301498"/>
                  </a:lnTo>
                  <a:lnTo>
                    <a:pt x="112267" y="327532"/>
                  </a:lnTo>
                  <a:lnTo>
                    <a:pt x="161289" y="347599"/>
                  </a:lnTo>
                  <a:lnTo>
                    <a:pt x="216915" y="362331"/>
                  </a:lnTo>
                  <a:lnTo>
                    <a:pt x="276859" y="368935"/>
                  </a:lnTo>
                  <a:lnTo>
                    <a:pt x="308101" y="370331"/>
                  </a:lnTo>
                  <a:lnTo>
                    <a:pt x="338073" y="368935"/>
                  </a:lnTo>
                  <a:lnTo>
                    <a:pt x="352551" y="367030"/>
                  </a:lnTo>
                  <a:lnTo>
                    <a:pt x="368045" y="366268"/>
                  </a:lnTo>
                  <a:lnTo>
                    <a:pt x="381507" y="363600"/>
                  </a:lnTo>
                  <a:lnTo>
                    <a:pt x="397001" y="362331"/>
                  </a:lnTo>
                  <a:lnTo>
                    <a:pt x="425957" y="356996"/>
                  </a:lnTo>
                  <a:lnTo>
                    <a:pt x="438150" y="351663"/>
                  </a:lnTo>
                  <a:lnTo>
                    <a:pt x="451484" y="347599"/>
                  </a:lnTo>
                  <a:lnTo>
                    <a:pt x="478154" y="338963"/>
                  </a:lnTo>
                  <a:lnTo>
                    <a:pt x="526033" y="315468"/>
                  </a:lnTo>
                  <a:lnTo>
                    <a:pt x="564895" y="286765"/>
                  </a:lnTo>
                  <a:lnTo>
                    <a:pt x="586104" y="262763"/>
                  </a:lnTo>
                  <a:lnTo>
                    <a:pt x="593851" y="255396"/>
                  </a:lnTo>
                  <a:lnTo>
                    <a:pt x="603884" y="237998"/>
                  </a:lnTo>
                  <a:lnTo>
                    <a:pt x="606044" y="229235"/>
                  </a:lnTo>
                  <a:lnTo>
                    <a:pt x="610488" y="221233"/>
                  </a:lnTo>
                  <a:lnTo>
                    <a:pt x="611632" y="211200"/>
                  </a:lnTo>
                  <a:lnTo>
                    <a:pt x="613917" y="202564"/>
                  </a:lnTo>
                  <a:lnTo>
                    <a:pt x="617219" y="185165"/>
                  </a:lnTo>
                  <a:lnTo>
                    <a:pt x="610488" y="147065"/>
                  </a:lnTo>
                  <a:lnTo>
                    <a:pt x="579373" y="96900"/>
                  </a:lnTo>
                  <a:lnTo>
                    <a:pt x="546100" y="66801"/>
                  </a:lnTo>
                  <a:lnTo>
                    <a:pt x="501522" y="40131"/>
                  </a:lnTo>
                  <a:lnTo>
                    <a:pt x="451484" y="20065"/>
                  </a:lnTo>
                  <a:lnTo>
                    <a:pt x="397001" y="6731"/>
                  </a:lnTo>
                  <a:lnTo>
                    <a:pt x="338073" y="635"/>
                  </a:lnTo>
                  <a:lnTo>
                    <a:pt x="308101" y="0"/>
                  </a:lnTo>
                  <a:lnTo>
                    <a:pt x="276859" y="635"/>
                  </a:lnTo>
                  <a:lnTo>
                    <a:pt x="216915" y="6731"/>
                  </a:lnTo>
                  <a:lnTo>
                    <a:pt x="161289" y="20065"/>
                  </a:lnTo>
                  <a:lnTo>
                    <a:pt x="112267" y="40131"/>
                  </a:lnTo>
                  <a:lnTo>
                    <a:pt x="90042" y="53467"/>
                  </a:lnTo>
                  <a:lnTo>
                    <a:pt x="66675" y="66801"/>
                  </a:lnTo>
                  <a:lnTo>
                    <a:pt x="33400" y="96900"/>
                  </a:lnTo>
                  <a:lnTo>
                    <a:pt x="12191" y="129667"/>
                  </a:lnTo>
                  <a:lnTo>
                    <a:pt x="1142" y="165735"/>
                  </a:lnTo>
                  <a:lnTo>
                    <a:pt x="0" y="185165"/>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27" name="object 27">
            <a:extLst>
              <a:ext uri="{FF2B5EF4-FFF2-40B4-BE49-F238E27FC236}">
                <a16:creationId xmlns:a16="http://schemas.microsoft.com/office/drawing/2014/main" id="{3CC65A54-889D-8536-F1DB-43080E89502D}"/>
              </a:ext>
            </a:extLst>
          </p:cNvPr>
          <p:cNvSpPr txBox="1"/>
          <p:nvPr/>
        </p:nvSpPr>
        <p:spPr>
          <a:xfrm>
            <a:off x="4354830" y="4711447"/>
            <a:ext cx="200025" cy="166071"/>
          </a:xfrm>
          <a:prstGeom prst="rect">
            <a:avLst/>
          </a:prstGeom>
        </p:spPr>
        <p:txBody>
          <a:bodyPr vert="horz" wrap="square" lIns="0" tIns="12065" rIns="0" bIns="0" rtlCol="0">
            <a:spAutoFit/>
          </a:bodyPr>
          <a:lstStyle/>
          <a:p>
            <a:pPr marL="12700">
              <a:spcBef>
                <a:spcPts val="95"/>
              </a:spcBef>
            </a:pPr>
            <a:r>
              <a:rPr sz="1000" b="1" spc="-10" dirty="0">
                <a:latin typeface="Abadi MT Condensed Light" panose="020B0306030101010103" pitchFamily="34" charset="77"/>
                <a:cs typeface="Verdana"/>
              </a:rPr>
              <a:t>3a</a:t>
            </a:r>
            <a:endParaRPr sz="1000">
              <a:latin typeface="Abadi MT Condensed Light" panose="020B0306030101010103" pitchFamily="34" charset="77"/>
              <a:cs typeface="Verdana"/>
            </a:endParaRPr>
          </a:p>
        </p:txBody>
      </p:sp>
      <p:grpSp>
        <p:nvGrpSpPr>
          <p:cNvPr id="28" name="object 28">
            <a:extLst>
              <a:ext uri="{FF2B5EF4-FFF2-40B4-BE49-F238E27FC236}">
                <a16:creationId xmlns:a16="http://schemas.microsoft.com/office/drawing/2014/main" id="{0087F351-F9BE-9A89-EEA9-160647819526}"/>
              </a:ext>
            </a:extLst>
          </p:cNvPr>
          <p:cNvGrpSpPr/>
          <p:nvPr/>
        </p:nvGrpSpPr>
        <p:grpSpPr>
          <a:xfrm>
            <a:off x="3886835" y="5085715"/>
            <a:ext cx="1598930" cy="690880"/>
            <a:chOff x="2362835" y="5085715"/>
            <a:chExt cx="1598930" cy="690880"/>
          </a:xfrm>
        </p:grpSpPr>
        <p:sp>
          <p:nvSpPr>
            <p:cNvPr id="29" name="object 29">
              <a:extLst>
                <a:ext uri="{FF2B5EF4-FFF2-40B4-BE49-F238E27FC236}">
                  <a16:creationId xmlns:a16="http://schemas.microsoft.com/office/drawing/2014/main" id="{FB80F26A-D446-A704-B662-4ED9354BC903}"/>
                </a:ext>
              </a:extLst>
            </p:cNvPr>
            <p:cNvSpPr/>
            <p:nvPr/>
          </p:nvSpPr>
          <p:spPr>
            <a:xfrm>
              <a:off x="2362835" y="5085715"/>
              <a:ext cx="1598930" cy="190500"/>
            </a:xfrm>
            <a:custGeom>
              <a:avLst/>
              <a:gdLst/>
              <a:ahLst/>
              <a:cxnLst/>
              <a:rect l="l" t="t" r="r" b="b"/>
              <a:pathLst>
                <a:path w="1598929" h="190500">
                  <a:moveTo>
                    <a:pt x="1409064" y="0"/>
                  </a:moveTo>
                  <a:lnTo>
                    <a:pt x="1469404" y="76592"/>
                  </a:lnTo>
                  <a:lnTo>
                    <a:pt x="1484629" y="76708"/>
                  </a:lnTo>
                  <a:lnTo>
                    <a:pt x="1484376" y="114808"/>
                  </a:lnTo>
                  <a:lnTo>
                    <a:pt x="1469028" y="114808"/>
                  </a:lnTo>
                  <a:lnTo>
                    <a:pt x="1407540" y="190500"/>
                  </a:lnTo>
                  <a:lnTo>
                    <a:pt x="1561792" y="114808"/>
                  </a:lnTo>
                  <a:lnTo>
                    <a:pt x="1484376" y="114808"/>
                  </a:lnTo>
                  <a:lnTo>
                    <a:pt x="1562029" y="114691"/>
                  </a:lnTo>
                  <a:lnTo>
                    <a:pt x="1598802" y="96647"/>
                  </a:lnTo>
                  <a:lnTo>
                    <a:pt x="1409064" y="0"/>
                  </a:lnTo>
                  <a:close/>
                </a:path>
                <a:path w="1598929" h="190500">
                  <a:moveTo>
                    <a:pt x="1484502" y="95758"/>
                  </a:moveTo>
                  <a:lnTo>
                    <a:pt x="1469122" y="114691"/>
                  </a:lnTo>
                  <a:lnTo>
                    <a:pt x="1484376" y="114808"/>
                  </a:lnTo>
                  <a:lnTo>
                    <a:pt x="1484502" y="95758"/>
                  </a:lnTo>
                  <a:close/>
                </a:path>
                <a:path w="1598929" h="190500">
                  <a:moveTo>
                    <a:pt x="253" y="65405"/>
                  </a:moveTo>
                  <a:lnTo>
                    <a:pt x="0" y="103505"/>
                  </a:lnTo>
                  <a:lnTo>
                    <a:pt x="1469122" y="114691"/>
                  </a:lnTo>
                  <a:lnTo>
                    <a:pt x="1484502" y="95758"/>
                  </a:lnTo>
                  <a:lnTo>
                    <a:pt x="1469404" y="76592"/>
                  </a:lnTo>
                  <a:lnTo>
                    <a:pt x="253" y="65405"/>
                  </a:lnTo>
                  <a:close/>
                </a:path>
                <a:path w="1598929" h="190500">
                  <a:moveTo>
                    <a:pt x="1469404" y="76592"/>
                  </a:moveTo>
                  <a:lnTo>
                    <a:pt x="1484502" y="95758"/>
                  </a:lnTo>
                  <a:lnTo>
                    <a:pt x="1484629" y="76708"/>
                  </a:lnTo>
                  <a:lnTo>
                    <a:pt x="1469404" y="76592"/>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30" name="object 30">
              <a:extLst>
                <a:ext uri="{FF2B5EF4-FFF2-40B4-BE49-F238E27FC236}">
                  <a16:creationId xmlns:a16="http://schemas.microsoft.com/office/drawing/2014/main" id="{6EE85A97-D1EC-632E-50E9-862F806E1A1D}"/>
                </a:ext>
              </a:extLst>
            </p:cNvPr>
            <p:cNvSpPr/>
            <p:nvPr/>
          </p:nvSpPr>
          <p:spPr>
            <a:xfrm>
              <a:off x="2608326" y="5407914"/>
              <a:ext cx="628015" cy="355600"/>
            </a:xfrm>
            <a:custGeom>
              <a:avLst/>
              <a:gdLst/>
              <a:ahLst/>
              <a:cxnLst/>
              <a:rect l="l" t="t" r="r" b="b"/>
              <a:pathLst>
                <a:path w="628014" h="355600">
                  <a:moveTo>
                    <a:pt x="91693" y="51308"/>
                  </a:moveTo>
                  <a:lnTo>
                    <a:pt x="50926" y="78232"/>
                  </a:lnTo>
                  <a:lnTo>
                    <a:pt x="21462" y="108966"/>
                  </a:lnTo>
                  <a:lnTo>
                    <a:pt x="1143" y="159004"/>
                  </a:lnTo>
                  <a:lnTo>
                    <a:pt x="0" y="177546"/>
                  </a:lnTo>
                  <a:lnTo>
                    <a:pt x="1143" y="194208"/>
                  </a:lnTo>
                  <a:lnTo>
                    <a:pt x="21462" y="245491"/>
                  </a:lnTo>
                  <a:lnTo>
                    <a:pt x="50926" y="274967"/>
                  </a:lnTo>
                  <a:lnTo>
                    <a:pt x="91693" y="303174"/>
                  </a:lnTo>
                  <a:lnTo>
                    <a:pt x="139192" y="324967"/>
                  </a:lnTo>
                  <a:lnTo>
                    <a:pt x="193421" y="342277"/>
                  </a:lnTo>
                  <a:lnTo>
                    <a:pt x="250062" y="351243"/>
                  </a:lnTo>
                  <a:lnTo>
                    <a:pt x="313436" y="355092"/>
                  </a:lnTo>
                  <a:lnTo>
                    <a:pt x="343916" y="353809"/>
                  </a:lnTo>
                  <a:lnTo>
                    <a:pt x="358648" y="351891"/>
                  </a:lnTo>
                  <a:lnTo>
                    <a:pt x="374523" y="351243"/>
                  </a:lnTo>
                  <a:lnTo>
                    <a:pt x="387985" y="349326"/>
                  </a:lnTo>
                  <a:lnTo>
                    <a:pt x="403860" y="347395"/>
                  </a:lnTo>
                  <a:lnTo>
                    <a:pt x="433324" y="342277"/>
                  </a:lnTo>
                  <a:lnTo>
                    <a:pt x="445769" y="337781"/>
                  </a:lnTo>
                  <a:lnTo>
                    <a:pt x="459359" y="333933"/>
                  </a:lnTo>
                  <a:lnTo>
                    <a:pt x="486410" y="324967"/>
                  </a:lnTo>
                  <a:lnTo>
                    <a:pt x="535178" y="303174"/>
                  </a:lnTo>
                  <a:lnTo>
                    <a:pt x="574675" y="274967"/>
                  </a:lnTo>
                  <a:lnTo>
                    <a:pt x="596265" y="251891"/>
                  </a:lnTo>
                  <a:lnTo>
                    <a:pt x="604138" y="245491"/>
                  </a:lnTo>
                  <a:lnTo>
                    <a:pt x="614299" y="228180"/>
                  </a:lnTo>
                  <a:lnTo>
                    <a:pt x="616585" y="219849"/>
                  </a:lnTo>
                  <a:lnTo>
                    <a:pt x="621157" y="212153"/>
                  </a:lnTo>
                  <a:lnTo>
                    <a:pt x="622173" y="203187"/>
                  </a:lnTo>
                  <a:lnTo>
                    <a:pt x="624459" y="194208"/>
                  </a:lnTo>
                  <a:lnTo>
                    <a:pt x="627888" y="177546"/>
                  </a:lnTo>
                  <a:lnTo>
                    <a:pt x="614299" y="124333"/>
                  </a:lnTo>
                  <a:lnTo>
                    <a:pt x="589407" y="92964"/>
                  </a:lnTo>
                  <a:lnTo>
                    <a:pt x="555498" y="64770"/>
                  </a:lnTo>
                  <a:lnTo>
                    <a:pt x="510286" y="38481"/>
                  </a:lnTo>
                  <a:lnTo>
                    <a:pt x="459359" y="19177"/>
                  </a:lnTo>
                  <a:lnTo>
                    <a:pt x="403860" y="7112"/>
                  </a:lnTo>
                  <a:lnTo>
                    <a:pt x="343916" y="635"/>
                  </a:lnTo>
                  <a:lnTo>
                    <a:pt x="313436" y="0"/>
                  </a:lnTo>
                  <a:lnTo>
                    <a:pt x="281686" y="635"/>
                  </a:lnTo>
                  <a:lnTo>
                    <a:pt x="220599" y="7112"/>
                  </a:lnTo>
                  <a:lnTo>
                    <a:pt x="164084" y="19177"/>
                  </a:lnTo>
                  <a:lnTo>
                    <a:pt x="114300" y="38481"/>
                  </a:lnTo>
                  <a:lnTo>
                    <a:pt x="91693" y="51308"/>
                  </a:lnTo>
                </a:path>
              </a:pathLst>
            </a:custGeom>
            <a:ln w="25908">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31" name="object 31">
            <a:extLst>
              <a:ext uri="{FF2B5EF4-FFF2-40B4-BE49-F238E27FC236}">
                <a16:creationId xmlns:a16="http://schemas.microsoft.com/office/drawing/2014/main" id="{5B0A8DE0-801B-0BAA-DB57-4B32061494ED}"/>
              </a:ext>
            </a:extLst>
          </p:cNvPr>
          <p:cNvSpPr txBox="1"/>
          <p:nvPr/>
        </p:nvSpPr>
        <p:spPr>
          <a:xfrm>
            <a:off x="4383151" y="5467909"/>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6</a:t>
            </a:r>
            <a:endParaRPr sz="1000">
              <a:latin typeface="Abadi MT Condensed Light" panose="020B0306030101010103" pitchFamily="34" charset="77"/>
              <a:cs typeface="Verdana"/>
            </a:endParaRPr>
          </a:p>
        </p:txBody>
      </p:sp>
      <p:grpSp>
        <p:nvGrpSpPr>
          <p:cNvPr id="32" name="object 32">
            <a:extLst>
              <a:ext uri="{FF2B5EF4-FFF2-40B4-BE49-F238E27FC236}">
                <a16:creationId xmlns:a16="http://schemas.microsoft.com/office/drawing/2014/main" id="{856B3678-559C-9AF8-9C57-572E3294CBEC}"/>
              </a:ext>
            </a:extLst>
          </p:cNvPr>
          <p:cNvGrpSpPr/>
          <p:nvPr/>
        </p:nvGrpSpPr>
        <p:grpSpPr>
          <a:xfrm>
            <a:off x="3810762" y="4559745"/>
            <a:ext cx="4051935" cy="871855"/>
            <a:chOff x="2286761" y="4559744"/>
            <a:chExt cx="4051935" cy="871855"/>
          </a:xfrm>
        </p:grpSpPr>
        <p:sp>
          <p:nvSpPr>
            <p:cNvPr id="33" name="object 33">
              <a:extLst>
                <a:ext uri="{FF2B5EF4-FFF2-40B4-BE49-F238E27FC236}">
                  <a16:creationId xmlns:a16="http://schemas.microsoft.com/office/drawing/2014/main" id="{E25D5AE1-76C9-CD7E-C7C7-E164F20FE6D4}"/>
                </a:ext>
              </a:extLst>
            </p:cNvPr>
            <p:cNvSpPr/>
            <p:nvPr/>
          </p:nvSpPr>
          <p:spPr>
            <a:xfrm>
              <a:off x="2286761" y="5240909"/>
              <a:ext cx="1600835" cy="190500"/>
            </a:xfrm>
            <a:custGeom>
              <a:avLst/>
              <a:gdLst/>
              <a:ahLst/>
              <a:cxnLst/>
              <a:rect l="l" t="t" r="r" b="b"/>
              <a:pathLst>
                <a:path w="1600835" h="190500">
                  <a:moveTo>
                    <a:pt x="191262" y="0"/>
                  </a:moveTo>
                  <a:lnTo>
                    <a:pt x="0" y="93852"/>
                  </a:lnTo>
                  <a:lnTo>
                    <a:pt x="189737" y="190499"/>
                  </a:lnTo>
                  <a:lnTo>
                    <a:pt x="129398" y="113907"/>
                  </a:lnTo>
                  <a:lnTo>
                    <a:pt x="114173" y="113791"/>
                  </a:lnTo>
                  <a:lnTo>
                    <a:pt x="114426" y="75691"/>
                  </a:lnTo>
                  <a:lnTo>
                    <a:pt x="129774" y="75691"/>
                  </a:lnTo>
                  <a:lnTo>
                    <a:pt x="191262" y="0"/>
                  </a:lnTo>
                  <a:close/>
                </a:path>
                <a:path w="1600835" h="190500">
                  <a:moveTo>
                    <a:pt x="129680" y="75808"/>
                  </a:moveTo>
                  <a:lnTo>
                    <a:pt x="114300" y="94741"/>
                  </a:lnTo>
                  <a:lnTo>
                    <a:pt x="129398" y="113907"/>
                  </a:lnTo>
                  <a:lnTo>
                    <a:pt x="1600073" y="125094"/>
                  </a:lnTo>
                  <a:lnTo>
                    <a:pt x="1600327" y="86994"/>
                  </a:lnTo>
                  <a:lnTo>
                    <a:pt x="129680" y="75808"/>
                  </a:lnTo>
                  <a:close/>
                </a:path>
                <a:path w="1600835" h="190500">
                  <a:moveTo>
                    <a:pt x="114300" y="94741"/>
                  </a:moveTo>
                  <a:lnTo>
                    <a:pt x="114173" y="113791"/>
                  </a:lnTo>
                  <a:lnTo>
                    <a:pt x="129398" y="113907"/>
                  </a:lnTo>
                  <a:lnTo>
                    <a:pt x="114300" y="94741"/>
                  </a:lnTo>
                  <a:close/>
                </a:path>
                <a:path w="1600835" h="190500">
                  <a:moveTo>
                    <a:pt x="114426" y="75691"/>
                  </a:moveTo>
                  <a:lnTo>
                    <a:pt x="114300" y="94741"/>
                  </a:lnTo>
                  <a:lnTo>
                    <a:pt x="129680" y="75808"/>
                  </a:lnTo>
                  <a:lnTo>
                    <a:pt x="114426" y="75691"/>
                  </a:lnTo>
                  <a:close/>
                </a:path>
                <a:path w="1600835" h="190500">
                  <a:moveTo>
                    <a:pt x="129774" y="75691"/>
                  </a:moveTo>
                  <a:lnTo>
                    <a:pt x="114426" y="75691"/>
                  </a:lnTo>
                  <a:lnTo>
                    <a:pt x="129680" y="75808"/>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34" name="object 34">
              <a:extLst>
                <a:ext uri="{FF2B5EF4-FFF2-40B4-BE49-F238E27FC236}">
                  <a16:creationId xmlns:a16="http://schemas.microsoft.com/office/drawing/2014/main" id="{264E07AD-342A-06D3-010D-2097DF12DC1C}"/>
                </a:ext>
              </a:extLst>
            </p:cNvPr>
            <p:cNvSpPr/>
            <p:nvPr/>
          </p:nvSpPr>
          <p:spPr>
            <a:xfrm>
              <a:off x="5517641" y="4572762"/>
              <a:ext cx="807720" cy="413384"/>
            </a:xfrm>
            <a:custGeom>
              <a:avLst/>
              <a:gdLst/>
              <a:ahLst/>
              <a:cxnLst/>
              <a:rect l="l" t="t" r="r" b="b"/>
              <a:pathLst>
                <a:path w="807720" h="413385">
                  <a:moveTo>
                    <a:pt x="117856" y="59689"/>
                  </a:moveTo>
                  <a:lnTo>
                    <a:pt x="65532" y="90931"/>
                  </a:lnTo>
                  <a:lnTo>
                    <a:pt x="27686" y="126745"/>
                  </a:lnTo>
                  <a:lnTo>
                    <a:pt x="7238" y="163956"/>
                  </a:lnTo>
                  <a:lnTo>
                    <a:pt x="0" y="206501"/>
                  </a:lnTo>
                  <a:lnTo>
                    <a:pt x="1397" y="225932"/>
                  </a:lnTo>
                  <a:lnTo>
                    <a:pt x="16002" y="265430"/>
                  </a:lnTo>
                  <a:lnTo>
                    <a:pt x="43687" y="301879"/>
                  </a:lnTo>
                  <a:lnTo>
                    <a:pt x="87375" y="336169"/>
                  </a:lnTo>
                  <a:lnTo>
                    <a:pt x="146938" y="365251"/>
                  </a:lnTo>
                  <a:lnTo>
                    <a:pt x="211074" y="387604"/>
                  </a:lnTo>
                  <a:lnTo>
                    <a:pt x="248920" y="398144"/>
                  </a:lnTo>
                  <a:lnTo>
                    <a:pt x="321691" y="408558"/>
                  </a:lnTo>
                  <a:lnTo>
                    <a:pt x="362331" y="411480"/>
                  </a:lnTo>
                  <a:lnTo>
                    <a:pt x="403098" y="413004"/>
                  </a:lnTo>
                  <a:lnTo>
                    <a:pt x="442468" y="411480"/>
                  </a:lnTo>
                  <a:lnTo>
                    <a:pt x="461391" y="409320"/>
                  </a:lnTo>
                  <a:lnTo>
                    <a:pt x="481711" y="408558"/>
                  </a:lnTo>
                  <a:lnTo>
                    <a:pt x="499237" y="405511"/>
                  </a:lnTo>
                  <a:lnTo>
                    <a:pt x="519557" y="404113"/>
                  </a:lnTo>
                  <a:lnTo>
                    <a:pt x="557403" y="398144"/>
                  </a:lnTo>
                  <a:lnTo>
                    <a:pt x="573405" y="392175"/>
                  </a:lnTo>
                  <a:lnTo>
                    <a:pt x="590931" y="387604"/>
                  </a:lnTo>
                  <a:lnTo>
                    <a:pt x="625856" y="377951"/>
                  </a:lnTo>
                  <a:lnTo>
                    <a:pt x="656336" y="365251"/>
                  </a:lnTo>
                  <a:lnTo>
                    <a:pt x="688340" y="351917"/>
                  </a:lnTo>
                  <a:lnTo>
                    <a:pt x="714629" y="336169"/>
                  </a:lnTo>
                  <a:lnTo>
                    <a:pt x="739267" y="319786"/>
                  </a:lnTo>
                  <a:lnTo>
                    <a:pt x="758190" y="301879"/>
                  </a:lnTo>
                  <a:lnTo>
                    <a:pt x="766953" y="292988"/>
                  </a:lnTo>
                  <a:lnTo>
                    <a:pt x="777113" y="284733"/>
                  </a:lnTo>
                  <a:lnTo>
                    <a:pt x="790194" y="265430"/>
                  </a:lnTo>
                  <a:lnTo>
                    <a:pt x="793115" y="255650"/>
                  </a:lnTo>
                  <a:lnTo>
                    <a:pt x="798957" y="246761"/>
                  </a:lnTo>
                  <a:lnTo>
                    <a:pt x="800481" y="235585"/>
                  </a:lnTo>
                  <a:lnTo>
                    <a:pt x="803402" y="225932"/>
                  </a:lnTo>
                  <a:lnTo>
                    <a:pt x="807720" y="206501"/>
                  </a:lnTo>
                  <a:lnTo>
                    <a:pt x="798957" y="163956"/>
                  </a:lnTo>
                  <a:lnTo>
                    <a:pt x="777113" y="126745"/>
                  </a:lnTo>
                  <a:lnTo>
                    <a:pt x="739267" y="90931"/>
                  </a:lnTo>
                  <a:lnTo>
                    <a:pt x="688340" y="59689"/>
                  </a:lnTo>
                  <a:lnTo>
                    <a:pt x="625856" y="32765"/>
                  </a:lnTo>
                  <a:lnTo>
                    <a:pt x="557403" y="14224"/>
                  </a:lnTo>
                  <a:lnTo>
                    <a:pt x="519557" y="7493"/>
                  </a:lnTo>
                  <a:lnTo>
                    <a:pt x="481711" y="2920"/>
                  </a:lnTo>
                  <a:lnTo>
                    <a:pt x="442468" y="762"/>
                  </a:lnTo>
                  <a:lnTo>
                    <a:pt x="403098" y="0"/>
                  </a:lnTo>
                  <a:lnTo>
                    <a:pt x="362331" y="762"/>
                  </a:lnTo>
                  <a:lnTo>
                    <a:pt x="321691" y="2920"/>
                  </a:lnTo>
                  <a:lnTo>
                    <a:pt x="283845" y="7493"/>
                  </a:lnTo>
                  <a:lnTo>
                    <a:pt x="211074" y="22351"/>
                  </a:lnTo>
                  <a:lnTo>
                    <a:pt x="146938" y="44704"/>
                  </a:lnTo>
                  <a:lnTo>
                    <a:pt x="117856" y="59689"/>
                  </a:lnTo>
                </a:path>
              </a:pathLst>
            </a:custGeom>
            <a:ln w="25907">
              <a:solidFill>
                <a:srgbClr val="000000"/>
              </a:solidFill>
            </a:ln>
          </p:spPr>
          <p:txBody>
            <a:bodyPr wrap="square" lIns="0" tIns="0" rIns="0" bIns="0" rtlCol="0"/>
            <a:lstStyle/>
            <a:p>
              <a:endParaRPr>
                <a:latin typeface="Abadi MT Condensed Light" panose="020B0306030101010103" pitchFamily="34" charset="77"/>
              </a:endParaRPr>
            </a:p>
          </p:txBody>
        </p:sp>
      </p:grpSp>
      <p:sp>
        <p:nvSpPr>
          <p:cNvPr id="35" name="object 35">
            <a:extLst>
              <a:ext uri="{FF2B5EF4-FFF2-40B4-BE49-F238E27FC236}">
                <a16:creationId xmlns:a16="http://schemas.microsoft.com/office/drawing/2014/main" id="{E0572DE5-0127-E885-5191-B092964C62B0}"/>
              </a:ext>
            </a:extLst>
          </p:cNvPr>
          <p:cNvSpPr txBox="1"/>
          <p:nvPr/>
        </p:nvSpPr>
        <p:spPr>
          <a:xfrm>
            <a:off x="7409815" y="4644391"/>
            <a:ext cx="115570"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Verdana"/>
              </a:rPr>
              <a:t>5</a:t>
            </a:r>
            <a:endParaRPr sz="1000">
              <a:latin typeface="Abadi MT Condensed Light" panose="020B0306030101010103" pitchFamily="34" charset="77"/>
              <a:cs typeface="Verdana"/>
            </a:endParaRPr>
          </a:p>
        </p:txBody>
      </p:sp>
      <p:sp>
        <p:nvSpPr>
          <p:cNvPr id="36" name="object 36">
            <a:extLst>
              <a:ext uri="{FF2B5EF4-FFF2-40B4-BE49-F238E27FC236}">
                <a16:creationId xmlns:a16="http://schemas.microsoft.com/office/drawing/2014/main" id="{9413E1CE-A62C-5BE3-C278-BD94BC9C9120}"/>
              </a:ext>
            </a:extLst>
          </p:cNvPr>
          <p:cNvSpPr/>
          <p:nvPr/>
        </p:nvSpPr>
        <p:spPr>
          <a:xfrm>
            <a:off x="7011161" y="5087111"/>
            <a:ext cx="1795780" cy="190500"/>
          </a:xfrm>
          <a:custGeom>
            <a:avLst/>
            <a:gdLst/>
            <a:ahLst/>
            <a:cxnLst/>
            <a:rect l="l" t="t" r="r" b="b"/>
            <a:pathLst>
              <a:path w="1795779" h="190500">
                <a:moveTo>
                  <a:pt x="1680971" y="95250"/>
                </a:moveTo>
                <a:lnTo>
                  <a:pt x="1604771" y="190500"/>
                </a:lnTo>
                <a:lnTo>
                  <a:pt x="1757171" y="114300"/>
                </a:lnTo>
                <a:lnTo>
                  <a:pt x="1680971" y="114300"/>
                </a:lnTo>
                <a:lnTo>
                  <a:pt x="1680971" y="95250"/>
                </a:lnTo>
                <a:close/>
              </a:path>
              <a:path w="1795779" h="190500">
                <a:moveTo>
                  <a:pt x="1665731" y="76200"/>
                </a:moveTo>
                <a:lnTo>
                  <a:pt x="0" y="76200"/>
                </a:lnTo>
                <a:lnTo>
                  <a:pt x="0" y="114300"/>
                </a:lnTo>
                <a:lnTo>
                  <a:pt x="1665731" y="114300"/>
                </a:lnTo>
                <a:lnTo>
                  <a:pt x="1680971" y="95250"/>
                </a:lnTo>
                <a:lnTo>
                  <a:pt x="1665731" y="76200"/>
                </a:lnTo>
                <a:close/>
              </a:path>
              <a:path w="1795779" h="190500">
                <a:moveTo>
                  <a:pt x="1757171" y="76200"/>
                </a:moveTo>
                <a:lnTo>
                  <a:pt x="1680971" y="76200"/>
                </a:lnTo>
                <a:lnTo>
                  <a:pt x="1680971" y="114300"/>
                </a:lnTo>
                <a:lnTo>
                  <a:pt x="1757171" y="114300"/>
                </a:lnTo>
                <a:lnTo>
                  <a:pt x="1795271" y="95250"/>
                </a:lnTo>
                <a:lnTo>
                  <a:pt x="1757171" y="76200"/>
                </a:lnTo>
                <a:close/>
              </a:path>
              <a:path w="1795779" h="190500">
                <a:moveTo>
                  <a:pt x="1604771" y="0"/>
                </a:moveTo>
                <a:lnTo>
                  <a:pt x="1680971" y="95250"/>
                </a:lnTo>
                <a:lnTo>
                  <a:pt x="1680971" y="76200"/>
                </a:lnTo>
                <a:lnTo>
                  <a:pt x="1757171" y="76200"/>
                </a:lnTo>
                <a:lnTo>
                  <a:pt x="1604771" y="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37" name="object 37">
            <a:extLst>
              <a:ext uri="{FF2B5EF4-FFF2-40B4-BE49-F238E27FC236}">
                <a16:creationId xmlns:a16="http://schemas.microsoft.com/office/drawing/2014/main" id="{8A482BF0-4AE8-B9F8-95B0-D647D8393C41}"/>
              </a:ext>
            </a:extLst>
          </p:cNvPr>
          <p:cNvSpPr txBox="1"/>
          <p:nvPr/>
        </p:nvSpPr>
        <p:spPr>
          <a:xfrm>
            <a:off x="1831341" y="6357315"/>
            <a:ext cx="1472565" cy="299720"/>
          </a:xfrm>
          <a:prstGeom prst="rect">
            <a:avLst/>
          </a:prstGeom>
        </p:spPr>
        <p:txBody>
          <a:bodyPr vert="horz" wrap="square" lIns="0" tIns="12700" rIns="0" bIns="0" rtlCol="0">
            <a:spAutoFit/>
          </a:bodyPr>
          <a:lstStyle/>
          <a:p>
            <a:pPr marL="12700">
              <a:spcBef>
                <a:spcPts val="100"/>
              </a:spcBef>
            </a:pPr>
            <a:r>
              <a:rPr dirty="0">
                <a:solidFill>
                  <a:srgbClr val="001636"/>
                </a:solidFill>
                <a:latin typeface="Abadi MT Condensed Light" panose="020B0306030101010103" pitchFamily="34" charset="77"/>
                <a:cs typeface="Tahoma"/>
              </a:rPr>
              <a:t>Backup</a:t>
            </a:r>
            <a:r>
              <a:rPr spc="-7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a:t>
            </a:r>
            <a:endParaRPr>
              <a:latin typeface="Abadi MT Condensed Light" panose="020B0306030101010103" pitchFamily="34" charset="77"/>
              <a:cs typeface="Tahoma"/>
            </a:endParaRPr>
          </a:p>
        </p:txBody>
      </p:sp>
      <p:sp>
        <p:nvSpPr>
          <p:cNvPr id="38" name="object 38">
            <a:extLst>
              <a:ext uri="{FF2B5EF4-FFF2-40B4-BE49-F238E27FC236}">
                <a16:creationId xmlns:a16="http://schemas.microsoft.com/office/drawing/2014/main" id="{977FC170-A70C-C692-F2A4-45865A9BE067}"/>
              </a:ext>
            </a:extLst>
          </p:cNvPr>
          <p:cNvSpPr txBox="1"/>
          <p:nvPr/>
        </p:nvSpPr>
        <p:spPr>
          <a:xfrm>
            <a:off x="5337176" y="6204915"/>
            <a:ext cx="1393825" cy="299720"/>
          </a:xfrm>
          <a:prstGeom prst="rect">
            <a:avLst/>
          </a:prstGeom>
        </p:spPr>
        <p:txBody>
          <a:bodyPr vert="horz" wrap="square" lIns="0" tIns="12700" rIns="0" bIns="0" rtlCol="0">
            <a:spAutoFit/>
          </a:bodyPr>
          <a:lstStyle/>
          <a:p>
            <a:pPr marL="12700">
              <a:spcBef>
                <a:spcPts val="100"/>
              </a:spcBef>
            </a:pPr>
            <a:r>
              <a:rPr spc="-10" dirty="0">
                <a:solidFill>
                  <a:srgbClr val="001636"/>
                </a:solidFill>
                <a:latin typeface="Abadi MT Condensed Light" panose="020B0306030101010103" pitchFamily="34" charset="77"/>
                <a:cs typeface="Tahoma"/>
              </a:rPr>
              <a:t>Storage</a:t>
            </a:r>
            <a:r>
              <a:rPr spc="-5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Node</a:t>
            </a:r>
            <a:endParaRPr>
              <a:latin typeface="Abadi MT Condensed Light" panose="020B0306030101010103" pitchFamily="34" charset="77"/>
              <a:cs typeface="Tahoma"/>
            </a:endParaRPr>
          </a:p>
        </p:txBody>
      </p:sp>
      <p:sp>
        <p:nvSpPr>
          <p:cNvPr id="39" name="object 39">
            <a:extLst>
              <a:ext uri="{FF2B5EF4-FFF2-40B4-BE49-F238E27FC236}">
                <a16:creationId xmlns:a16="http://schemas.microsoft.com/office/drawing/2014/main" id="{D18D685A-28A1-59F9-7BCF-696C75702DFA}"/>
              </a:ext>
            </a:extLst>
          </p:cNvPr>
          <p:cNvSpPr txBox="1"/>
          <p:nvPr/>
        </p:nvSpPr>
        <p:spPr>
          <a:xfrm>
            <a:off x="7623429" y="6204915"/>
            <a:ext cx="1494155" cy="299720"/>
          </a:xfrm>
          <a:prstGeom prst="rect">
            <a:avLst/>
          </a:prstGeom>
        </p:spPr>
        <p:txBody>
          <a:bodyPr vert="horz" wrap="square" lIns="0" tIns="12700" rIns="0" bIns="0" rtlCol="0">
            <a:spAutoFit/>
          </a:bodyPr>
          <a:lstStyle/>
          <a:p>
            <a:pPr marL="12700">
              <a:spcBef>
                <a:spcPts val="100"/>
              </a:spcBef>
            </a:pPr>
            <a:r>
              <a:rPr dirty="0">
                <a:solidFill>
                  <a:srgbClr val="001636"/>
                </a:solidFill>
                <a:latin typeface="Abadi MT Condensed Light" panose="020B0306030101010103" pitchFamily="34" charset="77"/>
                <a:cs typeface="Tahoma"/>
              </a:rPr>
              <a:t>Backup</a:t>
            </a:r>
            <a:r>
              <a:rPr spc="-7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Device</a:t>
            </a:r>
            <a:endParaRPr>
              <a:latin typeface="Abadi MT Condensed Light" panose="020B0306030101010103" pitchFamily="34" charset="77"/>
              <a:cs typeface="Tahoma"/>
            </a:endParaRPr>
          </a:p>
        </p:txBody>
      </p:sp>
    </p:spTree>
    <p:extLst>
      <p:ext uri="{BB962C8B-B14F-4D97-AF65-F5344CB8AC3E}">
        <p14:creationId xmlns:p14="http://schemas.microsoft.com/office/powerpoint/2010/main" val="410622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8D51-2E47-E9C2-B240-E2C884F7FB0A}"/>
              </a:ext>
            </a:extLst>
          </p:cNvPr>
          <p:cNvSpPr>
            <a:spLocks noGrp="1"/>
          </p:cNvSpPr>
          <p:nvPr>
            <p:ph type="title"/>
          </p:nvPr>
        </p:nvSpPr>
        <p:spPr/>
        <p:txBody>
          <a:bodyPr/>
          <a:lstStyle/>
          <a:p>
            <a:r>
              <a:rPr lang="en-US" spc="-5" dirty="0">
                <a:latin typeface="Abadi MT Condensed Light" panose="020B0306030101010103" pitchFamily="34" charset="77"/>
              </a:rPr>
              <a:t>Backup</a:t>
            </a:r>
            <a:r>
              <a:rPr lang="en-US" spc="-110" dirty="0">
                <a:latin typeface="Abadi MT Condensed Light" panose="020B0306030101010103" pitchFamily="34" charset="77"/>
              </a:rPr>
              <a:t> </a:t>
            </a:r>
            <a:r>
              <a:rPr lang="en-US" dirty="0">
                <a:latin typeface="Abadi MT Condensed Light" panose="020B0306030101010103" pitchFamily="34" charset="77"/>
              </a:rPr>
              <a:t>Topologies</a:t>
            </a:r>
            <a:endParaRPr lang="en-US" dirty="0"/>
          </a:p>
        </p:txBody>
      </p:sp>
      <p:sp>
        <p:nvSpPr>
          <p:cNvPr id="3" name="Content Placeholder 2">
            <a:extLst>
              <a:ext uri="{FF2B5EF4-FFF2-40B4-BE49-F238E27FC236}">
                <a16:creationId xmlns:a16="http://schemas.microsoft.com/office/drawing/2014/main" id="{D3C245BA-653D-F6CA-4F3F-EA085183D5E2}"/>
              </a:ext>
            </a:extLst>
          </p:cNvPr>
          <p:cNvSpPr>
            <a:spLocks noGrp="1"/>
          </p:cNvSpPr>
          <p:nvPr>
            <p:ph idx="1"/>
          </p:nvPr>
        </p:nvSpPr>
        <p:spPr/>
        <p:txBody>
          <a:bodyPr/>
          <a:lstStyle/>
          <a:p>
            <a:pPr marL="355600" indent="-342900">
              <a:spcBef>
                <a:spcPts val="880"/>
              </a:spcBef>
              <a:buClr>
                <a:schemeClr val="tx1"/>
              </a:buClr>
              <a:buSzPct val="120312"/>
              <a:buChar char="•"/>
              <a:tabLst>
                <a:tab pos="355600" algn="l"/>
              </a:tabLst>
            </a:pPr>
            <a:r>
              <a:rPr lang="en-US" sz="3200" dirty="0">
                <a:latin typeface="Abadi MT Condensed Light" panose="020B0306030101010103" pitchFamily="34" charset="77"/>
                <a:cs typeface="Tahoma"/>
              </a:rPr>
              <a:t>There</a:t>
            </a:r>
            <a:r>
              <a:rPr lang="en-US" sz="3200" spc="-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are</a:t>
            </a:r>
            <a:r>
              <a:rPr lang="en-US" sz="3200" spc="-20"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3</a:t>
            </a:r>
            <a:r>
              <a:rPr lang="en-US" sz="3200" spc="-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basic</a:t>
            </a:r>
            <a:r>
              <a:rPr lang="en-US" sz="3200" spc="-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backup</a:t>
            </a:r>
            <a:r>
              <a:rPr lang="en-US" sz="3200" spc="-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topologies:</a:t>
            </a:r>
          </a:p>
          <a:p>
            <a:pPr marL="756285" lvl="1" indent="-287020">
              <a:spcBef>
                <a:spcPts val="675"/>
              </a:spcBef>
              <a:buClr>
                <a:schemeClr val="tx1"/>
              </a:buClr>
              <a:buChar char="–"/>
              <a:tabLst>
                <a:tab pos="756920" algn="l"/>
              </a:tabLst>
            </a:pPr>
            <a:r>
              <a:rPr lang="en-US" sz="2800" spc="-5" dirty="0">
                <a:latin typeface="Abadi MT Condensed Light" panose="020B0306030101010103" pitchFamily="34" charset="77"/>
                <a:cs typeface="Tahoma"/>
              </a:rPr>
              <a:t>Direct</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Attached</a:t>
            </a:r>
            <a:r>
              <a:rPr lang="en-US" sz="280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Based</a:t>
            </a:r>
            <a:r>
              <a:rPr lang="en-US" sz="2800" spc="1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Backup</a:t>
            </a:r>
            <a:endParaRPr lang="en-US" sz="2800" dirty="0">
              <a:latin typeface="Abadi MT Condensed Light" panose="020B0306030101010103" pitchFamily="34" charset="77"/>
              <a:cs typeface="Tahoma"/>
            </a:endParaRPr>
          </a:p>
          <a:p>
            <a:pPr marL="756285" lvl="1" indent="-287020">
              <a:spcBef>
                <a:spcPts val="675"/>
              </a:spcBef>
              <a:buClr>
                <a:schemeClr val="tx1"/>
              </a:buClr>
              <a:buChar char="–"/>
              <a:tabLst>
                <a:tab pos="756920" algn="l"/>
              </a:tabLst>
            </a:pPr>
            <a:r>
              <a:rPr lang="en-US" sz="2800" spc="-5" dirty="0">
                <a:latin typeface="Abadi MT Condensed Light" panose="020B0306030101010103" pitchFamily="34" charset="77"/>
                <a:cs typeface="Tahoma"/>
              </a:rPr>
              <a:t>LAN</a:t>
            </a:r>
            <a:r>
              <a:rPr lang="en-US" sz="2800" spc="-3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Based Backup</a:t>
            </a:r>
            <a:endParaRPr lang="en-US" sz="2800" dirty="0">
              <a:latin typeface="Abadi MT Condensed Light" panose="020B0306030101010103" pitchFamily="34" charset="77"/>
              <a:cs typeface="Tahoma"/>
            </a:endParaRPr>
          </a:p>
          <a:p>
            <a:pPr marL="756285" lvl="1" indent="-287020">
              <a:spcBef>
                <a:spcPts val="675"/>
              </a:spcBef>
              <a:buClr>
                <a:schemeClr val="tx1"/>
              </a:buClr>
              <a:buChar char="–"/>
              <a:tabLst>
                <a:tab pos="756920" algn="l"/>
              </a:tabLst>
            </a:pPr>
            <a:r>
              <a:rPr lang="en-US" sz="2800" spc="-10" dirty="0">
                <a:latin typeface="Abadi MT Condensed Light" panose="020B0306030101010103" pitchFamily="34" charset="77"/>
                <a:cs typeface="Tahoma"/>
              </a:rPr>
              <a:t>SAN</a:t>
            </a:r>
            <a:r>
              <a:rPr lang="en-US" sz="2800" spc="-2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Based</a:t>
            </a:r>
            <a:r>
              <a:rPr lang="en-US" sz="2800" spc="-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Backup</a:t>
            </a:r>
            <a:endParaRPr lang="en-US" sz="2800" dirty="0">
              <a:latin typeface="Abadi MT Condensed Light" panose="020B0306030101010103" pitchFamily="34" charset="77"/>
              <a:cs typeface="Tahoma"/>
            </a:endParaRPr>
          </a:p>
          <a:p>
            <a:endParaRPr lang="en-US" dirty="0"/>
          </a:p>
        </p:txBody>
      </p:sp>
    </p:spTree>
    <p:extLst>
      <p:ext uri="{BB962C8B-B14F-4D97-AF65-F5344CB8AC3E}">
        <p14:creationId xmlns:p14="http://schemas.microsoft.com/office/powerpoint/2010/main" val="2705943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F056-16C4-FA5D-7A74-BA1B5BCABF53}"/>
              </a:ext>
            </a:extLst>
          </p:cNvPr>
          <p:cNvSpPr>
            <a:spLocks noGrp="1"/>
          </p:cNvSpPr>
          <p:nvPr>
            <p:ph type="title"/>
          </p:nvPr>
        </p:nvSpPr>
        <p:spPr/>
        <p:txBody>
          <a:bodyPr/>
          <a:lstStyle/>
          <a:p>
            <a:r>
              <a:rPr lang="en-US" spc="-5" dirty="0">
                <a:latin typeface="Abadi MT Condensed Light" panose="020B0306030101010103" pitchFamily="34" charset="77"/>
              </a:rPr>
              <a:t>Direct</a:t>
            </a:r>
            <a:r>
              <a:rPr lang="en-US" spc="-30" dirty="0">
                <a:latin typeface="Abadi MT Condensed Light" panose="020B0306030101010103" pitchFamily="34" charset="77"/>
              </a:rPr>
              <a:t> </a:t>
            </a:r>
            <a:r>
              <a:rPr lang="en-US" dirty="0">
                <a:latin typeface="Abadi MT Condensed Light" panose="020B0306030101010103" pitchFamily="34" charset="77"/>
              </a:rPr>
              <a:t>Attached</a:t>
            </a:r>
            <a:r>
              <a:rPr lang="en-US" spc="-50" dirty="0">
                <a:latin typeface="Abadi MT Condensed Light" panose="020B0306030101010103" pitchFamily="34" charset="77"/>
              </a:rPr>
              <a:t> </a:t>
            </a:r>
            <a:r>
              <a:rPr lang="en-US" spc="-5" dirty="0">
                <a:latin typeface="Abadi MT Condensed Light" panose="020B0306030101010103" pitchFamily="34" charset="77"/>
              </a:rPr>
              <a:t>Backups</a:t>
            </a:r>
            <a:endParaRPr lang="en-US" dirty="0"/>
          </a:p>
        </p:txBody>
      </p:sp>
      <p:grpSp>
        <p:nvGrpSpPr>
          <p:cNvPr id="4" name="object 4">
            <a:extLst>
              <a:ext uri="{FF2B5EF4-FFF2-40B4-BE49-F238E27FC236}">
                <a16:creationId xmlns:a16="http://schemas.microsoft.com/office/drawing/2014/main" id="{B6FA97DC-E0BA-C2C2-BCC4-F732596180DA}"/>
              </a:ext>
            </a:extLst>
          </p:cNvPr>
          <p:cNvGrpSpPr/>
          <p:nvPr/>
        </p:nvGrpSpPr>
        <p:grpSpPr>
          <a:xfrm>
            <a:off x="2209800" y="2286000"/>
            <a:ext cx="4744720" cy="1981200"/>
            <a:chOff x="685800" y="2286000"/>
            <a:chExt cx="4744720" cy="1981200"/>
          </a:xfrm>
        </p:grpSpPr>
        <p:pic>
          <p:nvPicPr>
            <p:cNvPr id="5" name="object 5">
              <a:extLst>
                <a:ext uri="{FF2B5EF4-FFF2-40B4-BE49-F238E27FC236}">
                  <a16:creationId xmlns:a16="http://schemas.microsoft.com/office/drawing/2014/main" id="{13525638-47E4-7F48-F35C-9F30217A63E5}"/>
                </a:ext>
              </a:extLst>
            </p:cNvPr>
            <p:cNvPicPr/>
            <p:nvPr/>
          </p:nvPicPr>
          <p:blipFill>
            <a:blip r:embed="rId2" cstate="print"/>
            <a:stretch>
              <a:fillRect/>
            </a:stretch>
          </p:blipFill>
          <p:spPr>
            <a:xfrm>
              <a:off x="685800" y="2286000"/>
              <a:ext cx="1194815" cy="1981200"/>
            </a:xfrm>
            <a:prstGeom prst="rect">
              <a:avLst/>
            </a:prstGeom>
          </p:spPr>
        </p:pic>
        <p:sp>
          <p:nvSpPr>
            <p:cNvPr id="6" name="object 6">
              <a:extLst>
                <a:ext uri="{FF2B5EF4-FFF2-40B4-BE49-F238E27FC236}">
                  <a16:creationId xmlns:a16="http://schemas.microsoft.com/office/drawing/2014/main" id="{772F49FA-DD5B-A02D-29DC-DB998051174C}"/>
                </a:ext>
              </a:extLst>
            </p:cNvPr>
            <p:cNvSpPr/>
            <p:nvPr/>
          </p:nvSpPr>
          <p:spPr>
            <a:xfrm>
              <a:off x="1905000" y="3505200"/>
              <a:ext cx="3505200" cy="0"/>
            </a:xfrm>
            <a:custGeom>
              <a:avLst/>
              <a:gdLst/>
              <a:ahLst/>
              <a:cxnLst/>
              <a:rect l="l" t="t" r="r" b="b"/>
              <a:pathLst>
                <a:path w="3505200">
                  <a:moveTo>
                    <a:pt x="3505200" y="0"/>
                  </a:moveTo>
                  <a:lnTo>
                    <a:pt x="3427095" y="0"/>
                  </a:lnTo>
                  <a:lnTo>
                    <a:pt x="3360420" y="0"/>
                  </a:lnTo>
                  <a:lnTo>
                    <a:pt x="0" y="0"/>
                  </a:lnTo>
                </a:path>
              </a:pathLst>
            </a:custGeom>
            <a:ln w="12192">
              <a:solidFill>
                <a:srgbClr val="0000FF"/>
              </a:solidFill>
            </a:ln>
          </p:spPr>
          <p:txBody>
            <a:bodyPr wrap="square" lIns="0" tIns="0" rIns="0" bIns="0" rtlCol="0"/>
            <a:lstStyle/>
            <a:p>
              <a:endParaRPr>
                <a:latin typeface="Abadi MT Condensed Light" panose="020B0306030101010103" pitchFamily="34" charset="77"/>
              </a:endParaRPr>
            </a:p>
          </p:txBody>
        </p:sp>
        <p:sp>
          <p:nvSpPr>
            <p:cNvPr id="7" name="object 7">
              <a:extLst>
                <a:ext uri="{FF2B5EF4-FFF2-40B4-BE49-F238E27FC236}">
                  <a16:creationId xmlns:a16="http://schemas.microsoft.com/office/drawing/2014/main" id="{1D91FA20-E3AA-C6FB-9FA1-79CBC74D4769}"/>
                </a:ext>
              </a:extLst>
            </p:cNvPr>
            <p:cNvSpPr/>
            <p:nvPr/>
          </p:nvSpPr>
          <p:spPr>
            <a:xfrm>
              <a:off x="1753361" y="3029204"/>
              <a:ext cx="3676650" cy="190500"/>
            </a:xfrm>
            <a:custGeom>
              <a:avLst/>
              <a:gdLst/>
              <a:ahLst/>
              <a:cxnLst/>
              <a:rect l="l" t="t" r="r" b="b"/>
              <a:pathLst>
                <a:path w="3676650" h="190500">
                  <a:moveTo>
                    <a:pt x="3657600" y="66040"/>
                  </a:moveTo>
                  <a:lnTo>
                    <a:pt x="3650051" y="67552"/>
                  </a:lnTo>
                  <a:lnTo>
                    <a:pt x="3644011" y="71659"/>
                  </a:lnTo>
                  <a:lnTo>
                    <a:pt x="3639970" y="77720"/>
                  </a:lnTo>
                  <a:lnTo>
                    <a:pt x="3638550" y="85090"/>
                  </a:lnTo>
                  <a:lnTo>
                    <a:pt x="3640044" y="92513"/>
                  </a:lnTo>
                  <a:lnTo>
                    <a:pt x="3644122" y="98567"/>
                  </a:lnTo>
                  <a:lnTo>
                    <a:pt x="3650176" y="102645"/>
                  </a:lnTo>
                  <a:lnTo>
                    <a:pt x="3657600" y="104140"/>
                  </a:lnTo>
                  <a:lnTo>
                    <a:pt x="3665023" y="102627"/>
                  </a:lnTo>
                  <a:lnTo>
                    <a:pt x="3671077" y="98520"/>
                  </a:lnTo>
                  <a:lnTo>
                    <a:pt x="3675155" y="92459"/>
                  </a:lnTo>
                  <a:lnTo>
                    <a:pt x="3676650" y="85090"/>
                  </a:lnTo>
                  <a:lnTo>
                    <a:pt x="3675137" y="77666"/>
                  </a:lnTo>
                  <a:lnTo>
                    <a:pt x="3671030" y="71612"/>
                  </a:lnTo>
                  <a:lnTo>
                    <a:pt x="3664969" y="67534"/>
                  </a:lnTo>
                  <a:lnTo>
                    <a:pt x="3657600" y="66040"/>
                  </a:lnTo>
                  <a:close/>
                </a:path>
                <a:path w="3676650" h="190500">
                  <a:moveTo>
                    <a:pt x="3581273" y="66294"/>
                  </a:moveTo>
                  <a:lnTo>
                    <a:pt x="3573849" y="67788"/>
                  </a:lnTo>
                  <a:lnTo>
                    <a:pt x="3567795" y="71866"/>
                  </a:lnTo>
                  <a:lnTo>
                    <a:pt x="3563717" y="77920"/>
                  </a:lnTo>
                  <a:lnTo>
                    <a:pt x="3562223" y="85344"/>
                  </a:lnTo>
                  <a:lnTo>
                    <a:pt x="3563790" y="92767"/>
                  </a:lnTo>
                  <a:lnTo>
                    <a:pt x="3567906" y="98821"/>
                  </a:lnTo>
                  <a:lnTo>
                    <a:pt x="3573974" y="102899"/>
                  </a:lnTo>
                  <a:lnTo>
                    <a:pt x="3581400" y="104394"/>
                  </a:lnTo>
                  <a:lnTo>
                    <a:pt x="3588823" y="102826"/>
                  </a:lnTo>
                  <a:lnTo>
                    <a:pt x="3594877" y="98710"/>
                  </a:lnTo>
                  <a:lnTo>
                    <a:pt x="3598955" y="92642"/>
                  </a:lnTo>
                  <a:lnTo>
                    <a:pt x="3600450" y="85217"/>
                  </a:lnTo>
                  <a:lnTo>
                    <a:pt x="3598882" y="77795"/>
                  </a:lnTo>
                  <a:lnTo>
                    <a:pt x="3594766" y="71755"/>
                  </a:lnTo>
                  <a:lnTo>
                    <a:pt x="3588698" y="67714"/>
                  </a:lnTo>
                  <a:lnTo>
                    <a:pt x="3581273" y="66294"/>
                  </a:lnTo>
                  <a:close/>
                </a:path>
                <a:path w="3676650" h="190500">
                  <a:moveTo>
                    <a:pt x="3505073" y="66421"/>
                  </a:moveTo>
                  <a:lnTo>
                    <a:pt x="3497649" y="67988"/>
                  </a:lnTo>
                  <a:lnTo>
                    <a:pt x="3491595" y="72104"/>
                  </a:lnTo>
                  <a:lnTo>
                    <a:pt x="3487517" y="78172"/>
                  </a:lnTo>
                  <a:lnTo>
                    <a:pt x="3486023" y="85598"/>
                  </a:lnTo>
                  <a:lnTo>
                    <a:pt x="3487537" y="93019"/>
                  </a:lnTo>
                  <a:lnTo>
                    <a:pt x="3491658" y="99059"/>
                  </a:lnTo>
                  <a:lnTo>
                    <a:pt x="3497756" y="103100"/>
                  </a:lnTo>
                  <a:lnTo>
                    <a:pt x="3505200" y="104521"/>
                  </a:lnTo>
                  <a:lnTo>
                    <a:pt x="3512621" y="103026"/>
                  </a:lnTo>
                  <a:lnTo>
                    <a:pt x="3518661" y="98948"/>
                  </a:lnTo>
                  <a:lnTo>
                    <a:pt x="3522702" y="92894"/>
                  </a:lnTo>
                  <a:lnTo>
                    <a:pt x="3524123" y="85471"/>
                  </a:lnTo>
                  <a:lnTo>
                    <a:pt x="3522628" y="78047"/>
                  </a:lnTo>
                  <a:lnTo>
                    <a:pt x="3518550" y="71993"/>
                  </a:lnTo>
                  <a:lnTo>
                    <a:pt x="3512496" y="67915"/>
                  </a:lnTo>
                  <a:lnTo>
                    <a:pt x="3505073" y="66421"/>
                  </a:lnTo>
                  <a:close/>
                </a:path>
                <a:path w="3676650" h="190500">
                  <a:moveTo>
                    <a:pt x="3428873" y="66675"/>
                  </a:moveTo>
                  <a:lnTo>
                    <a:pt x="3421395" y="68189"/>
                  </a:lnTo>
                  <a:lnTo>
                    <a:pt x="3415379" y="72310"/>
                  </a:lnTo>
                  <a:lnTo>
                    <a:pt x="3411315" y="78408"/>
                  </a:lnTo>
                  <a:lnTo>
                    <a:pt x="3409823" y="85851"/>
                  </a:lnTo>
                  <a:lnTo>
                    <a:pt x="3411317" y="93255"/>
                  </a:lnTo>
                  <a:lnTo>
                    <a:pt x="3415395" y="99266"/>
                  </a:lnTo>
                  <a:lnTo>
                    <a:pt x="3421449" y="103300"/>
                  </a:lnTo>
                  <a:lnTo>
                    <a:pt x="3428873" y="104775"/>
                  </a:lnTo>
                  <a:lnTo>
                    <a:pt x="3436350" y="103280"/>
                  </a:lnTo>
                  <a:lnTo>
                    <a:pt x="3442366" y="99202"/>
                  </a:lnTo>
                  <a:lnTo>
                    <a:pt x="3446430" y="93148"/>
                  </a:lnTo>
                  <a:lnTo>
                    <a:pt x="3447923" y="85725"/>
                  </a:lnTo>
                  <a:lnTo>
                    <a:pt x="3446428" y="78301"/>
                  </a:lnTo>
                  <a:lnTo>
                    <a:pt x="3442350" y="72247"/>
                  </a:lnTo>
                  <a:lnTo>
                    <a:pt x="3436296" y="68169"/>
                  </a:lnTo>
                  <a:lnTo>
                    <a:pt x="3428873" y="66675"/>
                  </a:lnTo>
                  <a:close/>
                </a:path>
                <a:path w="3676650" h="190500">
                  <a:moveTo>
                    <a:pt x="3352546" y="66929"/>
                  </a:moveTo>
                  <a:lnTo>
                    <a:pt x="3345124" y="68441"/>
                  </a:lnTo>
                  <a:lnTo>
                    <a:pt x="3339084" y="72548"/>
                  </a:lnTo>
                  <a:lnTo>
                    <a:pt x="3335043" y="78609"/>
                  </a:lnTo>
                  <a:lnTo>
                    <a:pt x="3333623" y="85979"/>
                  </a:lnTo>
                  <a:lnTo>
                    <a:pt x="3335117" y="93402"/>
                  </a:lnTo>
                  <a:lnTo>
                    <a:pt x="3339195" y="99456"/>
                  </a:lnTo>
                  <a:lnTo>
                    <a:pt x="3345249" y="103534"/>
                  </a:lnTo>
                  <a:lnTo>
                    <a:pt x="3352673" y="105029"/>
                  </a:lnTo>
                  <a:lnTo>
                    <a:pt x="3360096" y="103516"/>
                  </a:lnTo>
                  <a:lnTo>
                    <a:pt x="3366150" y="99409"/>
                  </a:lnTo>
                  <a:lnTo>
                    <a:pt x="3370228" y="93348"/>
                  </a:lnTo>
                  <a:lnTo>
                    <a:pt x="3371723" y="85979"/>
                  </a:lnTo>
                  <a:lnTo>
                    <a:pt x="3370208" y="78555"/>
                  </a:lnTo>
                  <a:lnTo>
                    <a:pt x="3366087" y="72501"/>
                  </a:lnTo>
                  <a:lnTo>
                    <a:pt x="3359989" y="68423"/>
                  </a:lnTo>
                  <a:lnTo>
                    <a:pt x="3352546" y="66929"/>
                  </a:lnTo>
                  <a:close/>
                </a:path>
                <a:path w="3676650" h="190500">
                  <a:moveTo>
                    <a:pt x="3276346" y="67183"/>
                  </a:moveTo>
                  <a:lnTo>
                    <a:pt x="3268922" y="68677"/>
                  </a:lnTo>
                  <a:lnTo>
                    <a:pt x="3262868" y="72755"/>
                  </a:lnTo>
                  <a:lnTo>
                    <a:pt x="3258790" y="78809"/>
                  </a:lnTo>
                  <a:lnTo>
                    <a:pt x="3257296" y="86233"/>
                  </a:lnTo>
                  <a:lnTo>
                    <a:pt x="3258810" y="93656"/>
                  </a:lnTo>
                  <a:lnTo>
                    <a:pt x="3262931" y="99710"/>
                  </a:lnTo>
                  <a:lnTo>
                    <a:pt x="3269029" y="103788"/>
                  </a:lnTo>
                  <a:lnTo>
                    <a:pt x="3276473" y="105283"/>
                  </a:lnTo>
                  <a:lnTo>
                    <a:pt x="3283896" y="103715"/>
                  </a:lnTo>
                  <a:lnTo>
                    <a:pt x="3289950" y="99599"/>
                  </a:lnTo>
                  <a:lnTo>
                    <a:pt x="3294028" y="93531"/>
                  </a:lnTo>
                  <a:lnTo>
                    <a:pt x="3295523" y="86106"/>
                  </a:lnTo>
                  <a:lnTo>
                    <a:pt x="3293955" y="78684"/>
                  </a:lnTo>
                  <a:lnTo>
                    <a:pt x="3289839" y="72644"/>
                  </a:lnTo>
                  <a:lnTo>
                    <a:pt x="3283771" y="68603"/>
                  </a:lnTo>
                  <a:lnTo>
                    <a:pt x="3276346" y="67183"/>
                  </a:lnTo>
                  <a:close/>
                </a:path>
                <a:path w="3676650" h="190500">
                  <a:moveTo>
                    <a:pt x="3200146" y="67310"/>
                  </a:moveTo>
                  <a:lnTo>
                    <a:pt x="3200018" y="67310"/>
                  </a:lnTo>
                  <a:lnTo>
                    <a:pt x="3192668" y="68877"/>
                  </a:lnTo>
                  <a:lnTo>
                    <a:pt x="3186652" y="72993"/>
                  </a:lnTo>
                  <a:lnTo>
                    <a:pt x="3182588" y="79061"/>
                  </a:lnTo>
                  <a:lnTo>
                    <a:pt x="3181096" y="86487"/>
                  </a:lnTo>
                  <a:lnTo>
                    <a:pt x="3182608" y="93908"/>
                  </a:lnTo>
                  <a:lnTo>
                    <a:pt x="3186715" y="99949"/>
                  </a:lnTo>
                  <a:lnTo>
                    <a:pt x="3192776" y="103989"/>
                  </a:lnTo>
                  <a:lnTo>
                    <a:pt x="3200146" y="105410"/>
                  </a:lnTo>
                  <a:lnTo>
                    <a:pt x="3207676" y="103915"/>
                  </a:lnTo>
                  <a:lnTo>
                    <a:pt x="3213687" y="99837"/>
                  </a:lnTo>
                  <a:lnTo>
                    <a:pt x="3217721" y="93783"/>
                  </a:lnTo>
                  <a:lnTo>
                    <a:pt x="3219196" y="86360"/>
                  </a:lnTo>
                  <a:lnTo>
                    <a:pt x="3217701" y="78936"/>
                  </a:lnTo>
                  <a:lnTo>
                    <a:pt x="3213623" y="72882"/>
                  </a:lnTo>
                  <a:lnTo>
                    <a:pt x="3207569" y="68804"/>
                  </a:lnTo>
                  <a:lnTo>
                    <a:pt x="3200146" y="67310"/>
                  </a:lnTo>
                  <a:close/>
                </a:path>
                <a:path w="3676650" h="190500">
                  <a:moveTo>
                    <a:pt x="3123818" y="67563"/>
                  </a:moveTo>
                  <a:lnTo>
                    <a:pt x="3116397" y="69078"/>
                  </a:lnTo>
                  <a:lnTo>
                    <a:pt x="3110357" y="73199"/>
                  </a:lnTo>
                  <a:lnTo>
                    <a:pt x="3106316" y="79297"/>
                  </a:lnTo>
                  <a:lnTo>
                    <a:pt x="3104896" y="86741"/>
                  </a:lnTo>
                  <a:lnTo>
                    <a:pt x="3106390" y="94144"/>
                  </a:lnTo>
                  <a:lnTo>
                    <a:pt x="3110468" y="100155"/>
                  </a:lnTo>
                  <a:lnTo>
                    <a:pt x="3116522" y="104189"/>
                  </a:lnTo>
                  <a:lnTo>
                    <a:pt x="3123946" y="105663"/>
                  </a:lnTo>
                  <a:lnTo>
                    <a:pt x="3131369" y="104169"/>
                  </a:lnTo>
                  <a:lnTo>
                    <a:pt x="3137423" y="100091"/>
                  </a:lnTo>
                  <a:lnTo>
                    <a:pt x="3141501" y="94037"/>
                  </a:lnTo>
                  <a:lnTo>
                    <a:pt x="3142996" y="86613"/>
                  </a:lnTo>
                  <a:lnTo>
                    <a:pt x="3141481" y="79190"/>
                  </a:lnTo>
                  <a:lnTo>
                    <a:pt x="3137360" y="73136"/>
                  </a:lnTo>
                  <a:lnTo>
                    <a:pt x="3131262" y="69058"/>
                  </a:lnTo>
                  <a:lnTo>
                    <a:pt x="3123818" y="67563"/>
                  </a:lnTo>
                  <a:close/>
                </a:path>
                <a:path w="3676650" h="190500">
                  <a:moveTo>
                    <a:pt x="3047618" y="67818"/>
                  </a:moveTo>
                  <a:lnTo>
                    <a:pt x="3040195" y="69330"/>
                  </a:lnTo>
                  <a:lnTo>
                    <a:pt x="3034141" y="73437"/>
                  </a:lnTo>
                  <a:lnTo>
                    <a:pt x="3030063" y="79498"/>
                  </a:lnTo>
                  <a:lnTo>
                    <a:pt x="3028568" y="86868"/>
                  </a:lnTo>
                  <a:lnTo>
                    <a:pt x="3030136" y="94291"/>
                  </a:lnTo>
                  <a:lnTo>
                    <a:pt x="3034252" y="100345"/>
                  </a:lnTo>
                  <a:lnTo>
                    <a:pt x="3040320" y="104423"/>
                  </a:lnTo>
                  <a:lnTo>
                    <a:pt x="3047746" y="105918"/>
                  </a:lnTo>
                  <a:lnTo>
                    <a:pt x="3055169" y="104405"/>
                  </a:lnTo>
                  <a:lnTo>
                    <a:pt x="3061223" y="100298"/>
                  </a:lnTo>
                  <a:lnTo>
                    <a:pt x="3065301" y="94237"/>
                  </a:lnTo>
                  <a:lnTo>
                    <a:pt x="3066796" y="86868"/>
                  </a:lnTo>
                  <a:lnTo>
                    <a:pt x="3065228" y="79444"/>
                  </a:lnTo>
                  <a:lnTo>
                    <a:pt x="3061112" y="73390"/>
                  </a:lnTo>
                  <a:lnTo>
                    <a:pt x="3055044" y="69312"/>
                  </a:lnTo>
                  <a:lnTo>
                    <a:pt x="3047618" y="67818"/>
                  </a:lnTo>
                  <a:close/>
                </a:path>
                <a:path w="3676650" h="190500">
                  <a:moveTo>
                    <a:pt x="2971418" y="68072"/>
                  </a:moveTo>
                  <a:lnTo>
                    <a:pt x="2963995" y="69566"/>
                  </a:lnTo>
                  <a:lnTo>
                    <a:pt x="2957941" y="73644"/>
                  </a:lnTo>
                  <a:lnTo>
                    <a:pt x="2953863" y="79698"/>
                  </a:lnTo>
                  <a:lnTo>
                    <a:pt x="2952368" y="87122"/>
                  </a:lnTo>
                  <a:lnTo>
                    <a:pt x="2953881" y="94545"/>
                  </a:lnTo>
                  <a:lnTo>
                    <a:pt x="2957988" y="100599"/>
                  </a:lnTo>
                  <a:lnTo>
                    <a:pt x="2964049" y="104677"/>
                  </a:lnTo>
                  <a:lnTo>
                    <a:pt x="2971418" y="106172"/>
                  </a:lnTo>
                  <a:lnTo>
                    <a:pt x="2971546" y="106172"/>
                  </a:lnTo>
                  <a:lnTo>
                    <a:pt x="2978967" y="104604"/>
                  </a:lnTo>
                  <a:lnTo>
                    <a:pt x="2985007" y="100488"/>
                  </a:lnTo>
                  <a:lnTo>
                    <a:pt x="2989048" y="94420"/>
                  </a:lnTo>
                  <a:lnTo>
                    <a:pt x="2990468" y="86995"/>
                  </a:lnTo>
                  <a:lnTo>
                    <a:pt x="2988974" y="79573"/>
                  </a:lnTo>
                  <a:lnTo>
                    <a:pt x="2984896" y="73533"/>
                  </a:lnTo>
                  <a:lnTo>
                    <a:pt x="2978842" y="69492"/>
                  </a:lnTo>
                  <a:lnTo>
                    <a:pt x="2971418" y="68072"/>
                  </a:lnTo>
                  <a:close/>
                </a:path>
                <a:path w="3676650" h="190500">
                  <a:moveTo>
                    <a:pt x="2895218" y="68199"/>
                  </a:moveTo>
                  <a:lnTo>
                    <a:pt x="2887670" y="69766"/>
                  </a:lnTo>
                  <a:lnTo>
                    <a:pt x="2881630" y="73882"/>
                  </a:lnTo>
                  <a:lnTo>
                    <a:pt x="2877589" y="79950"/>
                  </a:lnTo>
                  <a:lnTo>
                    <a:pt x="2876168" y="87375"/>
                  </a:lnTo>
                  <a:lnTo>
                    <a:pt x="2877663" y="94797"/>
                  </a:lnTo>
                  <a:lnTo>
                    <a:pt x="2881741" y="100837"/>
                  </a:lnTo>
                  <a:lnTo>
                    <a:pt x="2887795" y="104878"/>
                  </a:lnTo>
                  <a:lnTo>
                    <a:pt x="2895218" y="106299"/>
                  </a:lnTo>
                  <a:lnTo>
                    <a:pt x="2902642" y="104804"/>
                  </a:lnTo>
                  <a:lnTo>
                    <a:pt x="2908696" y="100726"/>
                  </a:lnTo>
                  <a:lnTo>
                    <a:pt x="2912774" y="94672"/>
                  </a:lnTo>
                  <a:lnTo>
                    <a:pt x="2914268" y="87249"/>
                  </a:lnTo>
                  <a:lnTo>
                    <a:pt x="2912756" y="79825"/>
                  </a:lnTo>
                  <a:lnTo>
                    <a:pt x="2908649" y="73771"/>
                  </a:lnTo>
                  <a:lnTo>
                    <a:pt x="2902588" y="69693"/>
                  </a:lnTo>
                  <a:lnTo>
                    <a:pt x="2895218" y="68199"/>
                  </a:lnTo>
                  <a:close/>
                </a:path>
                <a:path w="3676650" h="190500">
                  <a:moveTo>
                    <a:pt x="2818891" y="68453"/>
                  </a:moveTo>
                  <a:lnTo>
                    <a:pt x="2811468" y="69967"/>
                  </a:lnTo>
                  <a:lnTo>
                    <a:pt x="2805414" y="74088"/>
                  </a:lnTo>
                  <a:lnTo>
                    <a:pt x="2801336" y="80186"/>
                  </a:lnTo>
                  <a:lnTo>
                    <a:pt x="2799841" y="87630"/>
                  </a:lnTo>
                  <a:lnTo>
                    <a:pt x="2801409" y="95033"/>
                  </a:lnTo>
                  <a:lnTo>
                    <a:pt x="2805525" y="101044"/>
                  </a:lnTo>
                  <a:lnTo>
                    <a:pt x="2811593" y="105078"/>
                  </a:lnTo>
                  <a:lnTo>
                    <a:pt x="2819018" y="106553"/>
                  </a:lnTo>
                  <a:lnTo>
                    <a:pt x="2826442" y="105058"/>
                  </a:lnTo>
                  <a:lnTo>
                    <a:pt x="2832496" y="100980"/>
                  </a:lnTo>
                  <a:lnTo>
                    <a:pt x="2836574" y="94926"/>
                  </a:lnTo>
                  <a:lnTo>
                    <a:pt x="2838068" y="87503"/>
                  </a:lnTo>
                  <a:lnTo>
                    <a:pt x="2836501" y="80079"/>
                  </a:lnTo>
                  <a:lnTo>
                    <a:pt x="2832385" y="74025"/>
                  </a:lnTo>
                  <a:lnTo>
                    <a:pt x="2826317" y="69947"/>
                  </a:lnTo>
                  <a:lnTo>
                    <a:pt x="2818891" y="68453"/>
                  </a:lnTo>
                  <a:close/>
                </a:path>
                <a:path w="3676650" h="190500">
                  <a:moveTo>
                    <a:pt x="2742691" y="68707"/>
                  </a:moveTo>
                  <a:lnTo>
                    <a:pt x="2735268" y="70219"/>
                  </a:lnTo>
                  <a:lnTo>
                    <a:pt x="2729214" y="74326"/>
                  </a:lnTo>
                  <a:lnTo>
                    <a:pt x="2725136" y="80387"/>
                  </a:lnTo>
                  <a:lnTo>
                    <a:pt x="2723641" y="87757"/>
                  </a:lnTo>
                  <a:lnTo>
                    <a:pt x="2725156" y="95180"/>
                  </a:lnTo>
                  <a:lnTo>
                    <a:pt x="2729277" y="101234"/>
                  </a:lnTo>
                  <a:lnTo>
                    <a:pt x="2735375" y="105312"/>
                  </a:lnTo>
                  <a:lnTo>
                    <a:pt x="2742818" y="106807"/>
                  </a:lnTo>
                  <a:lnTo>
                    <a:pt x="2750240" y="105294"/>
                  </a:lnTo>
                  <a:lnTo>
                    <a:pt x="2756280" y="101187"/>
                  </a:lnTo>
                  <a:lnTo>
                    <a:pt x="2760321" y="95126"/>
                  </a:lnTo>
                  <a:lnTo>
                    <a:pt x="2761741" y="87757"/>
                  </a:lnTo>
                  <a:lnTo>
                    <a:pt x="2760247" y="80333"/>
                  </a:lnTo>
                  <a:lnTo>
                    <a:pt x="2756169" y="74279"/>
                  </a:lnTo>
                  <a:lnTo>
                    <a:pt x="2750115" y="70201"/>
                  </a:lnTo>
                  <a:lnTo>
                    <a:pt x="2742691" y="68707"/>
                  </a:lnTo>
                  <a:close/>
                </a:path>
                <a:path w="3676650" h="190500">
                  <a:moveTo>
                    <a:pt x="2666491" y="68961"/>
                  </a:moveTo>
                  <a:lnTo>
                    <a:pt x="2659014" y="70455"/>
                  </a:lnTo>
                  <a:lnTo>
                    <a:pt x="2652998" y="74533"/>
                  </a:lnTo>
                  <a:lnTo>
                    <a:pt x="2648934" y="80587"/>
                  </a:lnTo>
                  <a:lnTo>
                    <a:pt x="2647441" y="88011"/>
                  </a:lnTo>
                  <a:lnTo>
                    <a:pt x="2648936" y="95434"/>
                  </a:lnTo>
                  <a:lnTo>
                    <a:pt x="2653014" y="101488"/>
                  </a:lnTo>
                  <a:lnTo>
                    <a:pt x="2659068" y="105566"/>
                  </a:lnTo>
                  <a:lnTo>
                    <a:pt x="2666491" y="107061"/>
                  </a:lnTo>
                  <a:lnTo>
                    <a:pt x="2673969" y="105546"/>
                  </a:lnTo>
                  <a:lnTo>
                    <a:pt x="2679985" y="101425"/>
                  </a:lnTo>
                  <a:lnTo>
                    <a:pt x="2684049" y="95327"/>
                  </a:lnTo>
                  <a:lnTo>
                    <a:pt x="2685541" y="87884"/>
                  </a:lnTo>
                  <a:lnTo>
                    <a:pt x="2684047" y="80480"/>
                  </a:lnTo>
                  <a:lnTo>
                    <a:pt x="2679969" y="74469"/>
                  </a:lnTo>
                  <a:lnTo>
                    <a:pt x="2673915" y="70435"/>
                  </a:lnTo>
                  <a:lnTo>
                    <a:pt x="2666491" y="68961"/>
                  </a:lnTo>
                  <a:close/>
                </a:path>
                <a:path w="3676650" h="190500">
                  <a:moveTo>
                    <a:pt x="2590165" y="69087"/>
                  </a:moveTo>
                  <a:lnTo>
                    <a:pt x="2582743" y="70655"/>
                  </a:lnTo>
                  <a:lnTo>
                    <a:pt x="2576703" y="74771"/>
                  </a:lnTo>
                  <a:lnTo>
                    <a:pt x="2572662" y="80839"/>
                  </a:lnTo>
                  <a:lnTo>
                    <a:pt x="2571241" y="88265"/>
                  </a:lnTo>
                  <a:lnTo>
                    <a:pt x="2572736" y="95686"/>
                  </a:lnTo>
                  <a:lnTo>
                    <a:pt x="2576814" y="101726"/>
                  </a:lnTo>
                  <a:lnTo>
                    <a:pt x="2582868" y="105767"/>
                  </a:lnTo>
                  <a:lnTo>
                    <a:pt x="2590291" y="107187"/>
                  </a:lnTo>
                  <a:lnTo>
                    <a:pt x="2597715" y="105693"/>
                  </a:lnTo>
                  <a:lnTo>
                    <a:pt x="2603769" y="101615"/>
                  </a:lnTo>
                  <a:lnTo>
                    <a:pt x="2607847" y="95561"/>
                  </a:lnTo>
                  <a:lnTo>
                    <a:pt x="2609341" y="88137"/>
                  </a:lnTo>
                  <a:lnTo>
                    <a:pt x="2607827" y="80714"/>
                  </a:lnTo>
                  <a:lnTo>
                    <a:pt x="2603706" y="74660"/>
                  </a:lnTo>
                  <a:lnTo>
                    <a:pt x="2597608" y="70582"/>
                  </a:lnTo>
                  <a:lnTo>
                    <a:pt x="2590165" y="69087"/>
                  </a:lnTo>
                  <a:close/>
                </a:path>
                <a:path w="3676650" h="190500">
                  <a:moveTo>
                    <a:pt x="2513965" y="69342"/>
                  </a:moveTo>
                  <a:lnTo>
                    <a:pt x="2506541" y="70856"/>
                  </a:lnTo>
                  <a:lnTo>
                    <a:pt x="2500487" y="74977"/>
                  </a:lnTo>
                  <a:lnTo>
                    <a:pt x="2496409" y="81075"/>
                  </a:lnTo>
                  <a:lnTo>
                    <a:pt x="2494915" y="88519"/>
                  </a:lnTo>
                  <a:lnTo>
                    <a:pt x="2496429" y="95922"/>
                  </a:lnTo>
                  <a:lnTo>
                    <a:pt x="2500550" y="101933"/>
                  </a:lnTo>
                  <a:lnTo>
                    <a:pt x="2506648" y="105967"/>
                  </a:lnTo>
                  <a:lnTo>
                    <a:pt x="2514091" y="107442"/>
                  </a:lnTo>
                  <a:lnTo>
                    <a:pt x="2521515" y="105947"/>
                  </a:lnTo>
                  <a:lnTo>
                    <a:pt x="2527569" y="101869"/>
                  </a:lnTo>
                  <a:lnTo>
                    <a:pt x="2531647" y="95815"/>
                  </a:lnTo>
                  <a:lnTo>
                    <a:pt x="2533141" y="88392"/>
                  </a:lnTo>
                  <a:lnTo>
                    <a:pt x="2531574" y="80968"/>
                  </a:lnTo>
                  <a:lnTo>
                    <a:pt x="2527458" y="74914"/>
                  </a:lnTo>
                  <a:lnTo>
                    <a:pt x="2521390" y="70836"/>
                  </a:lnTo>
                  <a:lnTo>
                    <a:pt x="2513965" y="69342"/>
                  </a:lnTo>
                  <a:close/>
                </a:path>
                <a:path w="3676650" h="190500">
                  <a:moveTo>
                    <a:pt x="2437765" y="69596"/>
                  </a:moveTo>
                  <a:lnTo>
                    <a:pt x="2430341" y="71108"/>
                  </a:lnTo>
                  <a:lnTo>
                    <a:pt x="2424287" y="75215"/>
                  </a:lnTo>
                  <a:lnTo>
                    <a:pt x="2420209" y="81276"/>
                  </a:lnTo>
                  <a:lnTo>
                    <a:pt x="2418715" y="88646"/>
                  </a:lnTo>
                  <a:lnTo>
                    <a:pt x="2420227" y="96069"/>
                  </a:lnTo>
                  <a:lnTo>
                    <a:pt x="2424334" y="102123"/>
                  </a:lnTo>
                  <a:lnTo>
                    <a:pt x="2430395" y="106201"/>
                  </a:lnTo>
                  <a:lnTo>
                    <a:pt x="2437765" y="107696"/>
                  </a:lnTo>
                  <a:lnTo>
                    <a:pt x="2445295" y="106183"/>
                  </a:lnTo>
                  <a:lnTo>
                    <a:pt x="2451306" y="102076"/>
                  </a:lnTo>
                  <a:lnTo>
                    <a:pt x="2455340" y="96015"/>
                  </a:lnTo>
                  <a:lnTo>
                    <a:pt x="2456815" y="88646"/>
                  </a:lnTo>
                  <a:lnTo>
                    <a:pt x="2455320" y="81222"/>
                  </a:lnTo>
                  <a:lnTo>
                    <a:pt x="2451242" y="75168"/>
                  </a:lnTo>
                  <a:lnTo>
                    <a:pt x="2445188" y="71090"/>
                  </a:lnTo>
                  <a:lnTo>
                    <a:pt x="2437765" y="69596"/>
                  </a:lnTo>
                  <a:close/>
                </a:path>
                <a:path w="3676650" h="190500">
                  <a:moveTo>
                    <a:pt x="2361565" y="69850"/>
                  </a:moveTo>
                  <a:lnTo>
                    <a:pt x="2354016" y="71344"/>
                  </a:lnTo>
                  <a:lnTo>
                    <a:pt x="2347976" y="75422"/>
                  </a:lnTo>
                  <a:lnTo>
                    <a:pt x="2343935" y="81476"/>
                  </a:lnTo>
                  <a:lnTo>
                    <a:pt x="2342515" y="88900"/>
                  </a:lnTo>
                  <a:lnTo>
                    <a:pt x="2344009" y="96323"/>
                  </a:lnTo>
                  <a:lnTo>
                    <a:pt x="2348087" y="102377"/>
                  </a:lnTo>
                  <a:lnTo>
                    <a:pt x="2354141" y="106455"/>
                  </a:lnTo>
                  <a:lnTo>
                    <a:pt x="2361565" y="107950"/>
                  </a:lnTo>
                  <a:lnTo>
                    <a:pt x="2368988" y="106435"/>
                  </a:lnTo>
                  <a:lnTo>
                    <a:pt x="2375042" y="102314"/>
                  </a:lnTo>
                  <a:lnTo>
                    <a:pt x="2379120" y="96216"/>
                  </a:lnTo>
                  <a:lnTo>
                    <a:pt x="2380615" y="88773"/>
                  </a:lnTo>
                  <a:lnTo>
                    <a:pt x="2379102" y="81369"/>
                  </a:lnTo>
                  <a:lnTo>
                    <a:pt x="2374995" y="75358"/>
                  </a:lnTo>
                  <a:lnTo>
                    <a:pt x="2368934" y="71324"/>
                  </a:lnTo>
                  <a:lnTo>
                    <a:pt x="2361565" y="69850"/>
                  </a:lnTo>
                  <a:close/>
                </a:path>
                <a:path w="3676650" h="190500">
                  <a:moveTo>
                    <a:pt x="2285238" y="69976"/>
                  </a:moveTo>
                  <a:lnTo>
                    <a:pt x="2277814" y="71544"/>
                  </a:lnTo>
                  <a:lnTo>
                    <a:pt x="2271760" y="75660"/>
                  </a:lnTo>
                  <a:lnTo>
                    <a:pt x="2267682" y="81728"/>
                  </a:lnTo>
                  <a:lnTo>
                    <a:pt x="2266188" y="89154"/>
                  </a:lnTo>
                  <a:lnTo>
                    <a:pt x="2267755" y="96575"/>
                  </a:lnTo>
                  <a:lnTo>
                    <a:pt x="2271871" y="102615"/>
                  </a:lnTo>
                  <a:lnTo>
                    <a:pt x="2277939" y="106656"/>
                  </a:lnTo>
                  <a:lnTo>
                    <a:pt x="2285365" y="108076"/>
                  </a:lnTo>
                  <a:lnTo>
                    <a:pt x="2292788" y="106582"/>
                  </a:lnTo>
                  <a:lnTo>
                    <a:pt x="2298842" y="102504"/>
                  </a:lnTo>
                  <a:lnTo>
                    <a:pt x="2302920" y="96450"/>
                  </a:lnTo>
                  <a:lnTo>
                    <a:pt x="2304415" y="89026"/>
                  </a:lnTo>
                  <a:lnTo>
                    <a:pt x="2302847" y="81603"/>
                  </a:lnTo>
                  <a:lnTo>
                    <a:pt x="2298731" y="75549"/>
                  </a:lnTo>
                  <a:lnTo>
                    <a:pt x="2292663" y="71471"/>
                  </a:lnTo>
                  <a:lnTo>
                    <a:pt x="2285238" y="69976"/>
                  </a:lnTo>
                  <a:close/>
                </a:path>
                <a:path w="3676650" h="190500">
                  <a:moveTo>
                    <a:pt x="2209038" y="70231"/>
                  </a:moveTo>
                  <a:lnTo>
                    <a:pt x="2201614" y="71745"/>
                  </a:lnTo>
                  <a:lnTo>
                    <a:pt x="2195560" y="75866"/>
                  </a:lnTo>
                  <a:lnTo>
                    <a:pt x="2191482" y="81964"/>
                  </a:lnTo>
                  <a:lnTo>
                    <a:pt x="2189988" y="89408"/>
                  </a:lnTo>
                  <a:lnTo>
                    <a:pt x="2191500" y="96811"/>
                  </a:lnTo>
                  <a:lnTo>
                    <a:pt x="2195607" y="102822"/>
                  </a:lnTo>
                  <a:lnTo>
                    <a:pt x="2201668" y="106856"/>
                  </a:lnTo>
                  <a:lnTo>
                    <a:pt x="2209038" y="108331"/>
                  </a:lnTo>
                  <a:lnTo>
                    <a:pt x="2216586" y="106836"/>
                  </a:lnTo>
                  <a:lnTo>
                    <a:pt x="2222626" y="102758"/>
                  </a:lnTo>
                  <a:lnTo>
                    <a:pt x="2226667" y="96704"/>
                  </a:lnTo>
                  <a:lnTo>
                    <a:pt x="2228088" y="89281"/>
                  </a:lnTo>
                  <a:lnTo>
                    <a:pt x="2226593" y="81857"/>
                  </a:lnTo>
                  <a:lnTo>
                    <a:pt x="2222515" y="75803"/>
                  </a:lnTo>
                  <a:lnTo>
                    <a:pt x="2216461" y="71725"/>
                  </a:lnTo>
                  <a:lnTo>
                    <a:pt x="2209038" y="70231"/>
                  </a:lnTo>
                  <a:close/>
                </a:path>
                <a:path w="3676650" h="190500">
                  <a:moveTo>
                    <a:pt x="2132838" y="70485"/>
                  </a:moveTo>
                  <a:lnTo>
                    <a:pt x="2125307" y="71997"/>
                  </a:lnTo>
                  <a:lnTo>
                    <a:pt x="2119296" y="76104"/>
                  </a:lnTo>
                  <a:lnTo>
                    <a:pt x="2115262" y="82165"/>
                  </a:lnTo>
                  <a:lnTo>
                    <a:pt x="2113788" y="89535"/>
                  </a:lnTo>
                  <a:lnTo>
                    <a:pt x="2115282" y="96958"/>
                  </a:lnTo>
                  <a:lnTo>
                    <a:pt x="2119360" y="103012"/>
                  </a:lnTo>
                  <a:lnTo>
                    <a:pt x="2125414" y="107090"/>
                  </a:lnTo>
                  <a:lnTo>
                    <a:pt x="2132838" y="108585"/>
                  </a:lnTo>
                  <a:lnTo>
                    <a:pt x="2140261" y="107072"/>
                  </a:lnTo>
                  <a:lnTo>
                    <a:pt x="2146315" y="102965"/>
                  </a:lnTo>
                  <a:lnTo>
                    <a:pt x="2150393" y="96904"/>
                  </a:lnTo>
                  <a:lnTo>
                    <a:pt x="2151888" y="89535"/>
                  </a:lnTo>
                  <a:lnTo>
                    <a:pt x="2150375" y="82111"/>
                  </a:lnTo>
                  <a:lnTo>
                    <a:pt x="2146268" y="76057"/>
                  </a:lnTo>
                  <a:lnTo>
                    <a:pt x="2140207" y="71979"/>
                  </a:lnTo>
                  <a:lnTo>
                    <a:pt x="2132838" y="70485"/>
                  </a:lnTo>
                  <a:close/>
                </a:path>
                <a:path w="3676650" h="190500">
                  <a:moveTo>
                    <a:pt x="2056511" y="70738"/>
                  </a:moveTo>
                  <a:lnTo>
                    <a:pt x="2049087" y="72233"/>
                  </a:lnTo>
                  <a:lnTo>
                    <a:pt x="2043033" y="76311"/>
                  </a:lnTo>
                  <a:lnTo>
                    <a:pt x="2038955" y="82365"/>
                  </a:lnTo>
                  <a:lnTo>
                    <a:pt x="2037461" y="89788"/>
                  </a:lnTo>
                  <a:lnTo>
                    <a:pt x="2039028" y="97212"/>
                  </a:lnTo>
                  <a:lnTo>
                    <a:pt x="2043144" y="103266"/>
                  </a:lnTo>
                  <a:lnTo>
                    <a:pt x="2049212" y="107344"/>
                  </a:lnTo>
                  <a:lnTo>
                    <a:pt x="2056638" y="108838"/>
                  </a:lnTo>
                  <a:lnTo>
                    <a:pt x="2064061" y="107324"/>
                  </a:lnTo>
                  <a:lnTo>
                    <a:pt x="2070115" y="103203"/>
                  </a:lnTo>
                  <a:lnTo>
                    <a:pt x="2074193" y="97105"/>
                  </a:lnTo>
                  <a:lnTo>
                    <a:pt x="2075688" y="89662"/>
                  </a:lnTo>
                  <a:lnTo>
                    <a:pt x="2074173" y="82258"/>
                  </a:lnTo>
                  <a:lnTo>
                    <a:pt x="2070052" y="76247"/>
                  </a:lnTo>
                  <a:lnTo>
                    <a:pt x="2063954" y="72213"/>
                  </a:lnTo>
                  <a:lnTo>
                    <a:pt x="2056511" y="70738"/>
                  </a:lnTo>
                  <a:close/>
                </a:path>
                <a:path w="3676650" h="190500">
                  <a:moveTo>
                    <a:pt x="1980311" y="70993"/>
                  </a:moveTo>
                  <a:lnTo>
                    <a:pt x="1972887" y="72487"/>
                  </a:lnTo>
                  <a:lnTo>
                    <a:pt x="1966833" y="76565"/>
                  </a:lnTo>
                  <a:lnTo>
                    <a:pt x="1962755" y="82619"/>
                  </a:lnTo>
                  <a:lnTo>
                    <a:pt x="1961261" y="90043"/>
                  </a:lnTo>
                  <a:lnTo>
                    <a:pt x="1962775" y="97466"/>
                  </a:lnTo>
                  <a:lnTo>
                    <a:pt x="1966896" y="103520"/>
                  </a:lnTo>
                  <a:lnTo>
                    <a:pt x="1972994" y="107598"/>
                  </a:lnTo>
                  <a:lnTo>
                    <a:pt x="1980438" y="109093"/>
                  </a:lnTo>
                  <a:lnTo>
                    <a:pt x="1987859" y="107471"/>
                  </a:lnTo>
                  <a:lnTo>
                    <a:pt x="1993899" y="103393"/>
                  </a:lnTo>
                  <a:lnTo>
                    <a:pt x="1997940" y="97339"/>
                  </a:lnTo>
                  <a:lnTo>
                    <a:pt x="1999361" y="89916"/>
                  </a:lnTo>
                  <a:lnTo>
                    <a:pt x="1997866" y="82494"/>
                  </a:lnTo>
                  <a:lnTo>
                    <a:pt x="1993788" y="76454"/>
                  </a:lnTo>
                  <a:lnTo>
                    <a:pt x="1987734" y="72413"/>
                  </a:lnTo>
                  <a:lnTo>
                    <a:pt x="1980311" y="70993"/>
                  </a:lnTo>
                  <a:close/>
                </a:path>
                <a:path w="3676650" h="190500">
                  <a:moveTo>
                    <a:pt x="1904111" y="71120"/>
                  </a:moveTo>
                  <a:lnTo>
                    <a:pt x="1896633" y="72634"/>
                  </a:lnTo>
                  <a:lnTo>
                    <a:pt x="1890617" y="76755"/>
                  </a:lnTo>
                  <a:lnTo>
                    <a:pt x="1886553" y="82853"/>
                  </a:lnTo>
                  <a:lnTo>
                    <a:pt x="1885061" y="90297"/>
                  </a:lnTo>
                  <a:lnTo>
                    <a:pt x="1886555" y="97700"/>
                  </a:lnTo>
                  <a:lnTo>
                    <a:pt x="1890633" y="103711"/>
                  </a:lnTo>
                  <a:lnTo>
                    <a:pt x="1896687" y="107745"/>
                  </a:lnTo>
                  <a:lnTo>
                    <a:pt x="1904111" y="109220"/>
                  </a:lnTo>
                  <a:lnTo>
                    <a:pt x="1911588" y="107725"/>
                  </a:lnTo>
                  <a:lnTo>
                    <a:pt x="1917604" y="103647"/>
                  </a:lnTo>
                  <a:lnTo>
                    <a:pt x="1921668" y="97593"/>
                  </a:lnTo>
                  <a:lnTo>
                    <a:pt x="1923161" y="90170"/>
                  </a:lnTo>
                  <a:lnTo>
                    <a:pt x="1921666" y="82746"/>
                  </a:lnTo>
                  <a:lnTo>
                    <a:pt x="1917588" y="76692"/>
                  </a:lnTo>
                  <a:lnTo>
                    <a:pt x="1911534" y="72614"/>
                  </a:lnTo>
                  <a:lnTo>
                    <a:pt x="1904111" y="71120"/>
                  </a:lnTo>
                  <a:close/>
                </a:path>
                <a:path w="3676650" h="190500">
                  <a:moveTo>
                    <a:pt x="1827784" y="71374"/>
                  </a:moveTo>
                  <a:lnTo>
                    <a:pt x="1820362" y="72886"/>
                  </a:lnTo>
                  <a:lnTo>
                    <a:pt x="1814322" y="76993"/>
                  </a:lnTo>
                  <a:lnTo>
                    <a:pt x="1810281" y="83054"/>
                  </a:lnTo>
                  <a:lnTo>
                    <a:pt x="1808861" y="90424"/>
                  </a:lnTo>
                  <a:lnTo>
                    <a:pt x="1810355" y="97847"/>
                  </a:lnTo>
                  <a:lnTo>
                    <a:pt x="1814433" y="103901"/>
                  </a:lnTo>
                  <a:lnTo>
                    <a:pt x="1820487" y="107979"/>
                  </a:lnTo>
                  <a:lnTo>
                    <a:pt x="1827911" y="109474"/>
                  </a:lnTo>
                  <a:lnTo>
                    <a:pt x="1835334" y="107961"/>
                  </a:lnTo>
                  <a:lnTo>
                    <a:pt x="1841388" y="103854"/>
                  </a:lnTo>
                  <a:lnTo>
                    <a:pt x="1845466" y="97793"/>
                  </a:lnTo>
                  <a:lnTo>
                    <a:pt x="1846961" y="90424"/>
                  </a:lnTo>
                  <a:lnTo>
                    <a:pt x="1845446" y="83000"/>
                  </a:lnTo>
                  <a:lnTo>
                    <a:pt x="1841325" y="76946"/>
                  </a:lnTo>
                  <a:lnTo>
                    <a:pt x="1835227" y="72868"/>
                  </a:lnTo>
                  <a:lnTo>
                    <a:pt x="1827784" y="71374"/>
                  </a:lnTo>
                  <a:close/>
                </a:path>
                <a:path w="3676650" h="190500">
                  <a:moveTo>
                    <a:pt x="1751584" y="71628"/>
                  </a:moveTo>
                  <a:lnTo>
                    <a:pt x="1744160" y="73122"/>
                  </a:lnTo>
                  <a:lnTo>
                    <a:pt x="1738106" y="77200"/>
                  </a:lnTo>
                  <a:lnTo>
                    <a:pt x="1734028" y="83254"/>
                  </a:lnTo>
                  <a:lnTo>
                    <a:pt x="1732534" y="90678"/>
                  </a:lnTo>
                  <a:lnTo>
                    <a:pt x="1734101" y="98101"/>
                  </a:lnTo>
                  <a:lnTo>
                    <a:pt x="1738217" y="104155"/>
                  </a:lnTo>
                  <a:lnTo>
                    <a:pt x="1744285" y="108233"/>
                  </a:lnTo>
                  <a:lnTo>
                    <a:pt x="1751711" y="109728"/>
                  </a:lnTo>
                  <a:lnTo>
                    <a:pt x="1759134" y="108213"/>
                  </a:lnTo>
                  <a:lnTo>
                    <a:pt x="1765188" y="104092"/>
                  </a:lnTo>
                  <a:lnTo>
                    <a:pt x="1769266" y="97994"/>
                  </a:lnTo>
                  <a:lnTo>
                    <a:pt x="1770761" y="90550"/>
                  </a:lnTo>
                  <a:lnTo>
                    <a:pt x="1769193" y="83147"/>
                  </a:lnTo>
                  <a:lnTo>
                    <a:pt x="1765077" y="77136"/>
                  </a:lnTo>
                  <a:lnTo>
                    <a:pt x="1759009" y="73102"/>
                  </a:lnTo>
                  <a:lnTo>
                    <a:pt x="1751584" y="71628"/>
                  </a:lnTo>
                  <a:close/>
                </a:path>
                <a:path w="3676650" h="190500">
                  <a:moveTo>
                    <a:pt x="1675384" y="71882"/>
                  </a:moveTo>
                  <a:lnTo>
                    <a:pt x="1667960" y="73376"/>
                  </a:lnTo>
                  <a:lnTo>
                    <a:pt x="1661906" y="77454"/>
                  </a:lnTo>
                  <a:lnTo>
                    <a:pt x="1657828" y="83508"/>
                  </a:lnTo>
                  <a:lnTo>
                    <a:pt x="1656334" y="90932"/>
                  </a:lnTo>
                  <a:lnTo>
                    <a:pt x="1657846" y="98355"/>
                  </a:lnTo>
                  <a:lnTo>
                    <a:pt x="1661953" y="104409"/>
                  </a:lnTo>
                  <a:lnTo>
                    <a:pt x="1668014" y="108487"/>
                  </a:lnTo>
                  <a:lnTo>
                    <a:pt x="1675384" y="109982"/>
                  </a:lnTo>
                  <a:lnTo>
                    <a:pt x="1682932" y="108414"/>
                  </a:lnTo>
                  <a:lnTo>
                    <a:pt x="1688972" y="104298"/>
                  </a:lnTo>
                  <a:lnTo>
                    <a:pt x="1693013" y="98230"/>
                  </a:lnTo>
                  <a:lnTo>
                    <a:pt x="1694434" y="90805"/>
                  </a:lnTo>
                  <a:lnTo>
                    <a:pt x="1692939" y="83383"/>
                  </a:lnTo>
                  <a:lnTo>
                    <a:pt x="1688861" y="77343"/>
                  </a:lnTo>
                  <a:lnTo>
                    <a:pt x="1682807" y="73302"/>
                  </a:lnTo>
                  <a:lnTo>
                    <a:pt x="1675384" y="71882"/>
                  </a:lnTo>
                  <a:close/>
                </a:path>
                <a:path w="3676650" h="190500">
                  <a:moveTo>
                    <a:pt x="1599184" y="72009"/>
                  </a:moveTo>
                  <a:lnTo>
                    <a:pt x="1591635" y="73576"/>
                  </a:lnTo>
                  <a:lnTo>
                    <a:pt x="1585595" y="77692"/>
                  </a:lnTo>
                  <a:lnTo>
                    <a:pt x="1581554" y="83760"/>
                  </a:lnTo>
                  <a:lnTo>
                    <a:pt x="1580134" y="91186"/>
                  </a:lnTo>
                  <a:lnTo>
                    <a:pt x="1581628" y="98589"/>
                  </a:lnTo>
                  <a:lnTo>
                    <a:pt x="1585706" y="104600"/>
                  </a:lnTo>
                  <a:lnTo>
                    <a:pt x="1591760" y="108634"/>
                  </a:lnTo>
                  <a:lnTo>
                    <a:pt x="1599184" y="110109"/>
                  </a:lnTo>
                  <a:lnTo>
                    <a:pt x="1606607" y="108614"/>
                  </a:lnTo>
                  <a:lnTo>
                    <a:pt x="1612661" y="104536"/>
                  </a:lnTo>
                  <a:lnTo>
                    <a:pt x="1616739" y="98482"/>
                  </a:lnTo>
                  <a:lnTo>
                    <a:pt x="1618234" y="91059"/>
                  </a:lnTo>
                  <a:lnTo>
                    <a:pt x="1616721" y="83635"/>
                  </a:lnTo>
                  <a:lnTo>
                    <a:pt x="1612614" y="77581"/>
                  </a:lnTo>
                  <a:lnTo>
                    <a:pt x="1606553" y="73503"/>
                  </a:lnTo>
                  <a:lnTo>
                    <a:pt x="1599184" y="72009"/>
                  </a:lnTo>
                  <a:close/>
                </a:path>
                <a:path w="3676650" h="190500">
                  <a:moveTo>
                    <a:pt x="1522857" y="72262"/>
                  </a:moveTo>
                  <a:lnTo>
                    <a:pt x="1515433" y="73775"/>
                  </a:lnTo>
                  <a:lnTo>
                    <a:pt x="1509379" y="77882"/>
                  </a:lnTo>
                  <a:lnTo>
                    <a:pt x="1505301" y="83943"/>
                  </a:lnTo>
                  <a:lnTo>
                    <a:pt x="1503807" y="91312"/>
                  </a:lnTo>
                  <a:lnTo>
                    <a:pt x="1505374" y="98736"/>
                  </a:lnTo>
                  <a:lnTo>
                    <a:pt x="1509490" y="104790"/>
                  </a:lnTo>
                  <a:lnTo>
                    <a:pt x="1515558" y="108868"/>
                  </a:lnTo>
                  <a:lnTo>
                    <a:pt x="1522984" y="110362"/>
                  </a:lnTo>
                  <a:lnTo>
                    <a:pt x="1530407" y="108850"/>
                  </a:lnTo>
                  <a:lnTo>
                    <a:pt x="1536461" y="104743"/>
                  </a:lnTo>
                  <a:lnTo>
                    <a:pt x="1540539" y="98682"/>
                  </a:lnTo>
                  <a:lnTo>
                    <a:pt x="1542034" y="91312"/>
                  </a:lnTo>
                  <a:lnTo>
                    <a:pt x="1540466" y="83889"/>
                  </a:lnTo>
                  <a:lnTo>
                    <a:pt x="1536350" y="77835"/>
                  </a:lnTo>
                  <a:lnTo>
                    <a:pt x="1530282" y="73757"/>
                  </a:lnTo>
                  <a:lnTo>
                    <a:pt x="1522857" y="72262"/>
                  </a:lnTo>
                  <a:close/>
                </a:path>
                <a:path w="3676650" h="190500">
                  <a:moveTo>
                    <a:pt x="1446657" y="72517"/>
                  </a:moveTo>
                  <a:lnTo>
                    <a:pt x="1439233" y="74011"/>
                  </a:lnTo>
                  <a:lnTo>
                    <a:pt x="1433179" y="78089"/>
                  </a:lnTo>
                  <a:lnTo>
                    <a:pt x="1429101" y="84143"/>
                  </a:lnTo>
                  <a:lnTo>
                    <a:pt x="1427607" y="91567"/>
                  </a:lnTo>
                  <a:lnTo>
                    <a:pt x="1429121" y="98990"/>
                  </a:lnTo>
                  <a:lnTo>
                    <a:pt x="1433242" y="105044"/>
                  </a:lnTo>
                  <a:lnTo>
                    <a:pt x="1439340" y="109122"/>
                  </a:lnTo>
                  <a:lnTo>
                    <a:pt x="1446783" y="110617"/>
                  </a:lnTo>
                  <a:lnTo>
                    <a:pt x="1454205" y="109102"/>
                  </a:lnTo>
                  <a:lnTo>
                    <a:pt x="1460245" y="104981"/>
                  </a:lnTo>
                  <a:lnTo>
                    <a:pt x="1464286" y="98883"/>
                  </a:lnTo>
                  <a:lnTo>
                    <a:pt x="1465707" y="91440"/>
                  </a:lnTo>
                  <a:lnTo>
                    <a:pt x="1464212" y="84036"/>
                  </a:lnTo>
                  <a:lnTo>
                    <a:pt x="1460134" y="78025"/>
                  </a:lnTo>
                  <a:lnTo>
                    <a:pt x="1454080" y="73991"/>
                  </a:lnTo>
                  <a:lnTo>
                    <a:pt x="1446657" y="72517"/>
                  </a:lnTo>
                  <a:close/>
                </a:path>
                <a:path w="3676650" h="190500">
                  <a:moveTo>
                    <a:pt x="1370457" y="72771"/>
                  </a:moveTo>
                  <a:lnTo>
                    <a:pt x="1362979" y="74265"/>
                  </a:lnTo>
                  <a:lnTo>
                    <a:pt x="1356963" y="78343"/>
                  </a:lnTo>
                  <a:lnTo>
                    <a:pt x="1352899" y="84397"/>
                  </a:lnTo>
                  <a:lnTo>
                    <a:pt x="1351407" y="91821"/>
                  </a:lnTo>
                  <a:lnTo>
                    <a:pt x="1352901" y="99244"/>
                  </a:lnTo>
                  <a:lnTo>
                    <a:pt x="1356979" y="105298"/>
                  </a:lnTo>
                  <a:lnTo>
                    <a:pt x="1363033" y="109376"/>
                  </a:lnTo>
                  <a:lnTo>
                    <a:pt x="1370457" y="110871"/>
                  </a:lnTo>
                  <a:lnTo>
                    <a:pt x="1377934" y="109303"/>
                  </a:lnTo>
                  <a:lnTo>
                    <a:pt x="1383950" y="105187"/>
                  </a:lnTo>
                  <a:lnTo>
                    <a:pt x="1388014" y="99119"/>
                  </a:lnTo>
                  <a:lnTo>
                    <a:pt x="1389507" y="91694"/>
                  </a:lnTo>
                  <a:lnTo>
                    <a:pt x="1387994" y="84272"/>
                  </a:lnTo>
                  <a:lnTo>
                    <a:pt x="1383887" y="78232"/>
                  </a:lnTo>
                  <a:lnTo>
                    <a:pt x="1377826" y="74191"/>
                  </a:lnTo>
                  <a:lnTo>
                    <a:pt x="1370457" y="72771"/>
                  </a:lnTo>
                  <a:close/>
                </a:path>
                <a:path w="3676650" h="190500">
                  <a:moveTo>
                    <a:pt x="1294130" y="72898"/>
                  </a:moveTo>
                  <a:lnTo>
                    <a:pt x="1286706" y="74465"/>
                  </a:lnTo>
                  <a:lnTo>
                    <a:pt x="1280652" y="78581"/>
                  </a:lnTo>
                  <a:lnTo>
                    <a:pt x="1276574" y="84649"/>
                  </a:lnTo>
                  <a:lnTo>
                    <a:pt x="1275080" y="92075"/>
                  </a:lnTo>
                  <a:lnTo>
                    <a:pt x="1276647" y="99496"/>
                  </a:lnTo>
                  <a:lnTo>
                    <a:pt x="1280763" y="105537"/>
                  </a:lnTo>
                  <a:lnTo>
                    <a:pt x="1286831" y="109577"/>
                  </a:lnTo>
                  <a:lnTo>
                    <a:pt x="1294257" y="110998"/>
                  </a:lnTo>
                  <a:lnTo>
                    <a:pt x="1301680" y="109503"/>
                  </a:lnTo>
                  <a:lnTo>
                    <a:pt x="1307734" y="105425"/>
                  </a:lnTo>
                  <a:lnTo>
                    <a:pt x="1311812" y="99371"/>
                  </a:lnTo>
                  <a:lnTo>
                    <a:pt x="1313307" y="91948"/>
                  </a:lnTo>
                  <a:lnTo>
                    <a:pt x="1311792" y="84524"/>
                  </a:lnTo>
                  <a:lnTo>
                    <a:pt x="1307671" y="78470"/>
                  </a:lnTo>
                  <a:lnTo>
                    <a:pt x="1301573" y="74392"/>
                  </a:lnTo>
                  <a:lnTo>
                    <a:pt x="1294130" y="72898"/>
                  </a:lnTo>
                  <a:close/>
                </a:path>
                <a:path w="3676650" h="190500">
                  <a:moveTo>
                    <a:pt x="1217930" y="73151"/>
                  </a:moveTo>
                  <a:lnTo>
                    <a:pt x="1210506" y="74664"/>
                  </a:lnTo>
                  <a:lnTo>
                    <a:pt x="1204452" y="78771"/>
                  </a:lnTo>
                  <a:lnTo>
                    <a:pt x="1200374" y="84832"/>
                  </a:lnTo>
                  <a:lnTo>
                    <a:pt x="1198880" y="92201"/>
                  </a:lnTo>
                  <a:lnTo>
                    <a:pt x="1200394" y="99625"/>
                  </a:lnTo>
                  <a:lnTo>
                    <a:pt x="1204515" y="105679"/>
                  </a:lnTo>
                  <a:lnTo>
                    <a:pt x="1210613" y="109757"/>
                  </a:lnTo>
                  <a:lnTo>
                    <a:pt x="1218057" y="111251"/>
                  </a:lnTo>
                  <a:lnTo>
                    <a:pt x="1225478" y="109739"/>
                  </a:lnTo>
                  <a:lnTo>
                    <a:pt x="1231519" y="105632"/>
                  </a:lnTo>
                  <a:lnTo>
                    <a:pt x="1235559" y="99571"/>
                  </a:lnTo>
                  <a:lnTo>
                    <a:pt x="1236980" y="92201"/>
                  </a:lnTo>
                  <a:lnTo>
                    <a:pt x="1235485" y="84778"/>
                  </a:lnTo>
                  <a:lnTo>
                    <a:pt x="1231407" y="78724"/>
                  </a:lnTo>
                  <a:lnTo>
                    <a:pt x="1225353" y="74646"/>
                  </a:lnTo>
                  <a:lnTo>
                    <a:pt x="1217930" y="73151"/>
                  </a:lnTo>
                  <a:close/>
                </a:path>
                <a:path w="3676650" h="190500">
                  <a:moveTo>
                    <a:pt x="1141730" y="73406"/>
                  </a:moveTo>
                  <a:lnTo>
                    <a:pt x="1141602" y="73406"/>
                  </a:lnTo>
                  <a:lnTo>
                    <a:pt x="1134252" y="74900"/>
                  </a:lnTo>
                  <a:lnTo>
                    <a:pt x="1128236" y="78978"/>
                  </a:lnTo>
                  <a:lnTo>
                    <a:pt x="1124172" y="85032"/>
                  </a:lnTo>
                  <a:lnTo>
                    <a:pt x="1122680" y="92456"/>
                  </a:lnTo>
                  <a:lnTo>
                    <a:pt x="1124174" y="99879"/>
                  </a:lnTo>
                  <a:lnTo>
                    <a:pt x="1128252" y="105933"/>
                  </a:lnTo>
                  <a:lnTo>
                    <a:pt x="1134306" y="110011"/>
                  </a:lnTo>
                  <a:lnTo>
                    <a:pt x="1141730" y="111506"/>
                  </a:lnTo>
                  <a:lnTo>
                    <a:pt x="1149207" y="109991"/>
                  </a:lnTo>
                  <a:lnTo>
                    <a:pt x="1155223" y="105870"/>
                  </a:lnTo>
                  <a:lnTo>
                    <a:pt x="1159287" y="99772"/>
                  </a:lnTo>
                  <a:lnTo>
                    <a:pt x="1160780" y="92329"/>
                  </a:lnTo>
                  <a:lnTo>
                    <a:pt x="1159285" y="84925"/>
                  </a:lnTo>
                  <a:lnTo>
                    <a:pt x="1155207" y="78914"/>
                  </a:lnTo>
                  <a:lnTo>
                    <a:pt x="1149153" y="74880"/>
                  </a:lnTo>
                  <a:lnTo>
                    <a:pt x="1141730" y="73406"/>
                  </a:lnTo>
                  <a:close/>
                </a:path>
                <a:path w="3676650" h="190500">
                  <a:moveTo>
                    <a:pt x="1065402" y="73660"/>
                  </a:moveTo>
                  <a:lnTo>
                    <a:pt x="1057981" y="75154"/>
                  </a:lnTo>
                  <a:lnTo>
                    <a:pt x="1051940" y="79232"/>
                  </a:lnTo>
                  <a:lnTo>
                    <a:pt x="1047900" y="85286"/>
                  </a:lnTo>
                  <a:lnTo>
                    <a:pt x="1046480" y="92710"/>
                  </a:lnTo>
                  <a:lnTo>
                    <a:pt x="1047974" y="100133"/>
                  </a:lnTo>
                  <a:lnTo>
                    <a:pt x="1052052" y="106187"/>
                  </a:lnTo>
                  <a:lnTo>
                    <a:pt x="1058106" y="110265"/>
                  </a:lnTo>
                  <a:lnTo>
                    <a:pt x="1065530" y="111760"/>
                  </a:lnTo>
                  <a:lnTo>
                    <a:pt x="1072953" y="110192"/>
                  </a:lnTo>
                  <a:lnTo>
                    <a:pt x="1079007" y="106076"/>
                  </a:lnTo>
                  <a:lnTo>
                    <a:pt x="1083085" y="100008"/>
                  </a:lnTo>
                  <a:lnTo>
                    <a:pt x="1084580" y="92583"/>
                  </a:lnTo>
                  <a:lnTo>
                    <a:pt x="1083065" y="85161"/>
                  </a:lnTo>
                  <a:lnTo>
                    <a:pt x="1078944" y="79121"/>
                  </a:lnTo>
                  <a:lnTo>
                    <a:pt x="1072846" y="75080"/>
                  </a:lnTo>
                  <a:lnTo>
                    <a:pt x="1065402" y="73660"/>
                  </a:lnTo>
                  <a:close/>
                </a:path>
                <a:path w="3676650" h="190500">
                  <a:moveTo>
                    <a:pt x="989202" y="73787"/>
                  </a:moveTo>
                  <a:lnTo>
                    <a:pt x="981779" y="75354"/>
                  </a:lnTo>
                  <a:lnTo>
                    <a:pt x="975725" y="79470"/>
                  </a:lnTo>
                  <a:lnTo>
                    <a:pt x="971647" y="85538"/>
                  </a:lnTo>
                  <a:lnTo>
                    <a:pt x="970152" y="92963"/>
                  </a:lnTo>
                  <a:lnTo>
                    <a:pt x="971720" y="100385"/>
                  </a:lnTo>
                  <a:lnTo>
                    <a:pt x="975836" y="106425"/>
                  </a:lnTo>
                  <a:lnTo>
                    <a:pt x="981904" y="110466"/>
                  </a:lnTo>
                  <a:lnTo>
                    <a:pt x="989330" y="111887"/>
                  </a:lnTo>
                  <a:lnTo>
                    <a:pt x="996753" y="110392"/>
                  </a:lnTo>
                  <a:lnTo>
                    <a:pt x="1002807" y="106314"/>
                  </a:lnTo>
                  <a:lnTo>
                    <a:pt x="1006885" y="100260"/>
                  </a:lnTo>
                  <a:lnTo>
                    <a:pt x="1008380" y="92837"/>
                  </a:lnTo>
                  <a:lnTo>
                    <a:pt x="1006812" y="85413"/>
                  </a:lnTo>
                  <a:lnTo>
                    <a:pt x="1002696" y="79359"/>
                  </a:lnTo>
                  <a:lnTo>
                    <a:pt x="996628" y="75281"/>
                  </a:lnTo>
                  <a:lnTo>
                    <a:pt x="989202" y="73787"/>
                  </a:lnTo>
                  <a:close/>
                </a:path>
                <a:path w="3676650" h="190500">
                  <a:moveTo>
                    <a:pt x="913002" y="74041"/>
                  </a:moveTo>
                  <a:lnTo>
                    <a:pt x="905579" y="75553"/>
                  </a:lnTo>
                  <a:lnTo>
                    <a:pt x="899525" y="79660"/>
                  </a:lnTo>
                  <a:lnTo>
                    <a:pt x="895447" y="85721"/>
                  </a:lnTo>
                  <a:lnTo>
                    <a:pt x="893952" y="93091"/>
                  </a:lnTo>
                  <a:lnTo>
                    <a:pt x="895465" y="100514"/>
                  </a:lnTo>
                  <a:lnTo>
                    <a:pt x="899572" y="106568"/>
                  </a:lnTo>
                  <a:lnTo>
                    <a:pt x="905633" y="110646"/>
                  </a:lnTo>
                  <a:lnTo>
                    <a:pt x="913002" y="112141"/>
                  </a:lnTo>
                  <a:lnTo>
                    <a:pt x="913130" y="112141"/>
                  </a:lnTo>
                  <a:lnTo>
                    <a:pt x="920551" y="110628"/>
                  </a:lnTo>
                  <a:lnTo>
                    <a:pt x="926592" y="106521"/>
                  </a:lnTo>
                  <a:lnTo>
                    <a:pt x="930632" y="100460"/>
                  </a:lnTo>
                  <a:lnTo>
                    <a:pt x="932052" y="93091"/>
                  </a:lnTo>
                  <a:lnTo>
                    <a:pt x="930558" y="85667"/>
                  </a:lnTo>
                  <a:lnTo>
                    <a:pt x="926480" y="79613"/>
                  </a:lnTo>
                  <a:lnTo>
                    <a:pt x="920426" y="75535"/>
                  </a:lnTo>
                  <a:lnTo>
                    <a:pt x="913002" y="74041"/>
                  </a:lnTo>
                  <a:close/>
                </a:path>
                <a:path w="3676650" h="190500">
                  <a:moveTo>
                    <a:pt x="836802" y="74295"/>
                  </a:moveTo>
                  <a:lnTo>
                    <a:pt x="829254" y="75789"/>
                  </a:lnTo>
                  <a:lnTo>
                    <a:pt x="823213" y="79867"/>
                  </a:lnTo>
                  <a:lnTo>
                    <a:pt x="819173" y="85921"/>
                  </a:lnTo>
                  <a:lnTo>
                    <a:pt x="817752" y="93345"/>
                  </a:lnTo>
                  <a:lnTo>
                    <a:pt x="819247" y="100768"/>
                  </a:lnTo>
                  <a:lnTo>
                    <a:pt x="823325" y="106822"/>
                  </a:lnTo>
                  <a:lnTo>
                    <a:pt x="829379" y="110900"/>
                  </a:lnTo>
                  <a:lnTo>
                    <a:pt x="836802" y="112395"/>
                  </a:lnTo>
                  <a:lnTo>
                    <a:pt x="844226" y="110880"/>
                  </a:lnTo>
                  <a:lnTo>
                    <a:pt x="850280" y="106759"/>
                  </a:lnTo>
                  <a:lnTo>
                    <a:pt x="854358" y="100661"/>
                  </a:lnTo>
                  <a:lnTo>
                    <a:pt x="855852" y="93218"/>
                  </a:lnTo>
                  <a:lnTo>
                    <a:pt x="854340" y="85814"/>
                  </a:lnTo>
                  <a:lnTo>
                    <a:pt x="850233" y="79803"/>
                  </a:lnTo>
                  <a:lnTo>
                    <a:pt x="844172" y="75769"/>
                  </a:lnTo>
                  <a:lnTo>
                    <a:pt x="836802" y="74295"/>
                  </a:lnTo>
                  <a:close/>
                </a:path>
                <a:path w="3676650" h="190500">
                  <a:moveTo>
                    <a:pt x="760476" y="74549"/>
                  </a:moveTo>
                  <a:lnTo>
                    <a:pt x="753052" y="76043"/>
                  </a:lnTo>
                  <a:lnTo>
                    <a:pt x="746998" y="80121"/>
                  </a:lnTo>
                  <a:lnTo>
                    <a:pt x="742920" y="86175"/>
                  </a:lnTo>
                  <a:lnTo>
                    <a:pt x="741426" y="93599"/>
                  </a:lnTo>
                  <a:lnTo>
                    <a:pt x="742993" y="101022"/>
                  </a:lnTo>
                  <a:lnTo>
                    <a:pt x="747109" y="107076"/>
                  </a:lnTo>
                  <a:lnTo>
                    <a:pt x="753177" y="111154"/>
                  </a:lnTo>
                  <a:lnTo>
                    <a:pt x="760602" y="112649"/>
                  </a:lnTo>
                  <a:lnTo>
                    <a:pt x="768026" y="111081"/>
                  </a:lnTo>
                  <a:lnTo>
                    <a:pt x="774080" y="106965"/>
                  </a:lnTo>
                  <a:lnTo>
                    <a:pt x="778158" y="100897"/>
                  </a:lnTo>
                  <a:lnTo>
                    <a:pt x="779652" y="93472"/>
                  </a:lnTo>
                  <a:lnTo>
                    <a:pt x="778085" y="86050"/>
                  </a:lnTo>
                  <a:lnTo>
                    <a:pt x="773969" y="80010"/>
                  </a:lnTo>
                  <a:lnTo>
                    <a:pt x="767901" y="75969"/>
                  </a:lnTo>
                  <a:lnTo>
                    <a:pt x="760476" y="74549"/>
                  </a:lnTo>
                  <a:close/>
                </a:path>
                <a:path w="3676650" h="190500">
                  <a:moveTo>
                    <a:pt x="684276" y="74675"/>
                  </a:moveTo>
                  <a:lnTo>
                    <a:pt x="676852" y="76243"/>
                  </a:lnTo>
                  <a:lnTo>
                    <a:pt x="670798" y="80359"/>
                  </a:lnTo>
                  <a:lnTo>
                    <a:pt x="666720" y="86427"/>
                  </a:lnTo>
                  <a:lnTo>
                    <a:pt x="665226" y="93853"/>
                  </a:lnTo>
                  <a:lnTo>
                    <a:pt x="666740" y="101274"/>
                  </a:lnTo>
                  <a:lnTo>
                    <a:pt x="670861" y="107314"/>
                  </a:lnTo>
                  <a:lnTo>
                    <a:pt x="676959" y="111355"/>
                  </a:lnTo>
                  <a:lnTo>
                    <a:pt x="684402" y="112775"/>
                  </a:lnTo>
                  <a:lnTo>
                    <a:pt x="691824" y="111281"/>
                  </a:lnTo>
                  <a:lnTo>
                    <a:pt x="697864" y="107203"/>
                  </a:lnTo>
                  <a:lnTo>
                    <a:pt x="701905" y="101149"/>
                  </a:lnTo>
                  <a:lnTo>
                    <a:pt x="703326" y="93725"/>
                  </a:lnTo>
                  <a:lnTo>
                    <a:pt x="701831" y="86302"/>
                  </a:lnTo>
                  <a:lnTo>
                    <a:pt x="697753" y="80248"/>
                  </a:lnTo>
                  <a:lnTo>
                    <a:pt x="691699" y="76170"/>
                  </a:lnTo>
                  <a:lnTo>
                    <a:pt x="684276" y="74675"/>
                  </a:lnTo>
                  <a:close/>
                </a:path>
                <a:path w="3676650" h="190500">
                  <a:moveTo>
                    <a:pt x="608076" y="74930"/>
                  </a:moveTo>
                  <a:lnTo>
                    <a:pt x="600598" y="76442"/>
                  </a:lnTo>
                  <a:lnTo>
                    <a:pt x="594582" y="80549"/>
                  </a:lnTo>
                  <a:lnTo>
                    <a:pt x="590518" y="86610"/>
                  </a:lnTo>
                  <a:lnTo>
                    <a:pt x="589026" y="93980"/>
                  </a:lnTo>
                  <a:lnTo>
                    <a:pt x="590520" y="101403"/>
                  </a:lnTo>
                  <a:lnTo>
                    <a:pt x="594598" y="107457"/>
                  </a:lnTo>
                  <a:lnTo>
                    <a:pt x="600652" y="111535"/>
                  </a:lnTo>
                  <a:lnTo>
                    <a:pt x="608076" y="113030"/>
                  </a:lnTo>
                  <a:lnTo>
                    <a:pt x="615553" y="111517"/>
                  </a:lnTo>
                  <a:lnTo>
                    <a:pt x="621569" y="107410"/>
                  </a:lnTo>
                  <a:lnTo>
                    <a:pt x="625633" y="101349"/>
                  </a:lnTo>
                  <a:lnTo>
                    <a:pt x="627126" y="93980"/>
                  </a:lnTo>
                  <a:lnTo>
                    <a:pt x="625631" y="86556"/>
                  </a:lnTo>
                  <a:lnTo>
                    <a:pt x="621553" y="80502"/>
                  </a:lnTo>
                  <a:lnTo>
                    <a:pt x="615499" y="76424"/>
                  </a:lnTo>
                  <a:lnTo>
                    <a:pt x="608076" y="74930"/>
                  </a:lnTo>
                  <a:close/>
                </a:path>
                <a:path w="3676650" h="190500">
                  <a:moveTo>
                    <a:pt x="531749" y="75184"/>
                  </a:moveTo>
                  <a:lnTo>
                    <a:pt x="524327" y="76678"/>
                  </a:lnTo>
                  <a:lnTo>
                    <a:pt x="518287" y="80756"/>
                  </a:lnTo>
                  <a:lnTo>
                    <a:pt x="514246" y="86810"/>
                  </a:lnTo>
                  <a:lnTo>
                    <a:pt x="512825" y="94234"/>
                  </a:lnTo>
                  <a:lnTo>
                    <a:pt x="514320" y="101657"/>
                  </a:lnTo>
                  <a:lnTo>
                    <a:pt x="518398" y="107711"/>
                  </a:lnTo>
                  <a:lnTo>
                    <a:pt x="524452" y="111789"/>
                  </a:lnTo>
                  <a:lnTo>
                    <a:pt x="531876" y="113284"/>
                  </a:lnTo>
                  <a:lnTo>
                    <a:pt x="539299" y="111769"/>
                  </a:lnTo>
                  <a:lnTo>
                    <a:pt x="545353" y="107648"/>
                  </a:lnTo>
                  <a:lnTo>
                    <a:pt x="549431" y="101550"/>
                  </a:lnTo>
                  <a:lnTo>
                    <a:pt x="550926" y="94107"/>
                  </a:lnTo>
                  <a:lnTo>
                    <a:pt x="549411" y="86703"/>
                  </a:lnTo>
                  <a:lnTo>
                    <a:pt x="545290" y="80692"/>
                  </a:lnTo>
                  <a:lnTo>
                    <a:pt x="539192" y="76658"/>
                  </a:lnTo>
                  <a:lnTo>
                    <a:pt x="531749" y="75184"/>
                  </a:lnTo>
                  <a:close/>
                </a:path>
                <a:path w="3676650" h="190500">
                  <a:moveTo>
                    <a:pt x="455549" y="75437"/>
                  </a:moveTo>
                  <a:lnTo>
                    <a:pt x="448125" y="76932"/>
                  </a:lnTo>
                  <a:lnTo>
                    <a:pt x="442071" y="81010"/>
                  </a:lnTo>
                  <a:lnTo>
                    <a:pt x="437993" y="87064"/>
                  </a:lnTo>
                  <a:lnTo>
                    <a:pt x="436499" y="94487"/>
                  </a:lnTo>
                  <a:lnTo>
                    <a:pt x="438013" y="101911"/>
                  </a:lnTo>
                  <a:lnTo>
                    <a:pt x="442134" y="107965"/>
                  </a:lnTo>
                  <a:lnTo>
                    <a:pt x="448232" y="112043"/>
                  </a:lnTo>
                  <a:lnTo>
                    <a:pt x="455675" y="113537"/>
                  </a:lnTo>
                  <a:lnTo>
                    <a:pt x="463099" y="111970"/>
                  </a:lnTo>
                  <a:lnTo>
                    <a:pt x="469153" y="107854"/>
                  </a:lnTo>
                  <a:lnTo>
                    <a:pt x="473231" y="101786"/>
                  </a:lnTo>
                  <a:lnTo>
                    <a:pt x="474725" y="94361"/>
                  </a:lnTo>
                  <a:lnTo>
                    <a:pt x="473158" y="86939"/>
                  </a:lnTo>
                  <a:lnTo>
                    <a:pt x="469042" y="80899"/>
                  </a:lnTo>
                  <a:lnTo>
                    <a:pt x="462974" y="76858"/>
                  </a:lnTo>
                  <a:lnTo>
                    <a:pt x="455549" y="75437"/>
                  </a:lnTo>
                  <a:close/>
                </a:path>
                <a:path w="3676650" h="190500">
                  <a:moveTo>
                    <a:pt x="379349" y="75565"/>
                  </a:moveTo>
                  <a:lnTo>
                    <a:pt x="379221" y="75565"/>
                  </a:lnTo>
                  <a:lnTo>
                    <a:pt x="371871" y="77132"/>
                  </a:lnTo>
                  <a:lnTo>
                    <a:pt x="365855" y="81248"/>
                  </a:lnTo>
                  <a:lnTo>
                    <a:pt x="361791" y="87316"/>
                  </a:lnTo>
                  <a:lnTo>
                    <a:pt x="360299" y="94742"/>
                  </a:lnTo>
                  <a:lnTo>
                    <a:pt x="361793" y="102163"/>
                  </a:lnTo>
                  <a:lnTo>
                    <a:pt x="365871" y="108203"/>
                  </a:lnTo>
                  <a:lnTo>
                    <a:pt x="371925" y="112244"/>
                  </a:lnTo>
                  <a:lnTo>
                    <a:pt x="379349" y="113665"/>
                  </a:lnTo>
                  <a:lnTo>
                    <a:pt x="386826" y="112170"/>
                  </a:lnTo>
                  <a:lnTo>
                    <a:pt x="392842" y="108092"/>
                  </a:lnTo>
                  <a:lnTo>
                    <a:pt x="396906" y="102038"/>
                  </a:lnTo>
                  <a:lnTo>
                    <a:pt x="398399" y="94615"/>
                  </a:lnTo>
                  <a:lnTo>
                    <a:pt x="396904" y="87191"/>
                  </a:lnTo>
                  <a:lnTo>
                    <a:pt x="392826" y="81137"/>
                  </a:lnTo>
                  <a:lnTo>
                    <a:pt x="386772" y="77059"/>
                  </a:lnTo>
                  <a:lnTo>
                    <a:pt x="379349" y="75565"/>
                  </a:lnTo>
                  <a:close/>
                </a:path>
                <a:path w="3676650" h="190500">
                  <a:moveTo>
                    <a:pt x="303021" y="75819"/>
                  </a:moveTo>
                  <a:lnTo>
                    <a:pt x="295600" y="77331"/>
                  </a:lnTo>
                  <a:lnTo>
                    <a:pt x="289559" y="81438"/>
                  </a:lnTo>
                  <a:lnTo>
                    <a:pt x="285519" y="87499"/>
                  </a:lnTo>
                  <a:lnTo>
                    <a:pt x="284099" y="94869"/>
                  </a:lnTo>
                  <a:lnTo>
                    <a:pt x="285593" y="102292"/>
                  </a:lnTo>
                  <a:lnTo>
                    <a:pt x="289671" y="108346"/>
                  </a:lnTo>
                  <a:lnTo>
                    <a:pt x="295725" y="112424"/>
                  </a:lnTo>
                  <a:lnTo>
                    <a:pt x="303149" y="113919"/>
                  </a:lnTo>
                  <a:lnTo>
                    <a:pt x="310572" y="112406"/>
                  </a:lnTo>
                  <a:lnTo>
                    <a:pt x="316626" y="108299"/>
                  </a:lnTo>
                  <a:lnTo>
                    <a:pt x="320704" y="102238"/>
                  </a:lnTo>
                  <a:lnTo>
                    <a:pt x="322199" y="94869"/>
                  </a:lnTo>
                  <a:lnTo>
                    <a:pt x="320684" y="87445"/>
                  </a:lnTo>
                  <a:lnTo>
                    <a:pt x="316563" y="81391"/>
                  </a:lnTo>
                  <a:lnTo>
                    <a:pt x="310465" y="77313"/>
                  </a:lnTo>
                  <a:lnTo>
                    <a:pt x="303021" y="75819"/>
                  </a:lnTo>
                  <a:close/>
                </a:path>
                <a:path w="3676650" h="190500">
                  <a:moveTo>
                    <a:pt x="226821" y="76073"/>
                  </a:moveTo>
                  <a:lnTo>
                    <a:pt x="219398" y="77567"/>
                  </a:lnTo>
                  <a:lnTo>
                    <a:pt x="213344" y="81645"/>
                  </a:lnTo>
                  <a:lnTo>
                    <a:pt x="209266" y="87699"/>
                  </a:lnTo>
                  <a:lnTo>
                    <a:pt x="207771" y="95123"/>
                  </a:lnTo>
                  <a:lnTo>
                    <a:pt x="209339" y="102546"/>
                  </a:lnTo>
                  <a:lnTo>
                    <a:pt x="213455" y="108600"/>
                  </a:lnTo>
                  <a:lnTo>
                    <a:pt x="219523" y="112678"/>
                  </a:lnTo>
                  <a:lnTo>
                    <a:pt x="226949" y="114173"/>
                  </a:lnTo>
                  <a:lnTo>
                    <a:pt x="234372" y="112658"/>
                  </a:lnTo>
                  <a:lnTo>
                    <a:pt x="240426" y="108537"/>
                  </a:lnTo>
                  <a:lnTo>
                    <a:pt x="244504" y="102439"/>
                  </a:lnTo>
                  <a:lnTo>
                    <a:pt x="245999" y="94996"/>
                  </a:lnTo>
                  <a:lnTo>
                    <a:pt x="244431" y="87592"/>
                  </a:lnTo>
                  <a:lnTo>
                    <a:pt x="240315" y="81581"/>
                  </a:lnTo>
                  <a:lnTo>
                    <a:pt x="234247" y="77547"/>
                  </a:lnTo>
                  <a:lnTo>
                    <a:pt x="226821" y="76073"/>
                  </a:lnTo>
                  <a:close/>
                </a:path>
                <a:path w="3676650" h="190500">
                  <a:moveTo>
                    <a:pt x="190245" y="0"/>
                  </a:moveTo>
                  <a:lnTo>
                    <a:pt x="0" y="95758"/>
                  </a:lnTo>
                  <a:lnTo>
                    <a:pt x="190754" y="190500"/>
                  </a:lnTo>
                  <a:lnTo>
                    <a:pt x="114300" y="95376"/>
                  </a:lnTo>
                  <a:lnTo>
                    <a:pt x="190245" y="0"/>
                  </a:lnTo>
                  <a:close/>
                </a:path>
                <a:path w="3676650" h="190500">
                  <a:moveTo>
                    <a:pt x="150621" y="76326"/>
                  </a:moveTo>
                  <a:lnTo>
                    <a:pt x="143198" y="77821"/>
                  </a:lnTo>
                  <a:lnTo>
                    <a:pt x="137144" y="81899"/>
                  </a:lnTo>
                  <a:lnTo>
                    <a:pt x="133066" y="87953"/>
                  </a:lnTo>
                  <a:lnTo>
                    <a:pt x="131597" y="95250"/>
                  </a:lnTo>
                  <a:lnTo>
                    <a:pt x="131649" y="95758"/>
                  </a:lnTo>
                  <a:lnTo>
                    <a:pt x="133084" y="102800"/>
                  </a:lnTo>
                  <a:lnTo>
                    <a:pt x="137191" y="108854"/>
                  </a:lnTo>
                  <a:lnTo>
                    <a:pt x="143252" y="112932"/>
                  </a:lnTo>
                  <a:lnTo>
                    <a:pt x="150621" y="114426"/>
                  </a:lnTo>
                  <a:lnTo>
                    <a:pt x="150749" y="114426"/>
                  </a:lnTo>
                  <a:lnTo>
                    <a:pt x="158170" y="112859"/>
                  </a:lnTo>
                  <a:lnTo>
                    <a:pt x="164211" y="108743"/>
                  </a:lnTo>
                  <a:lnTo>
                    <a:pt x="168251" y="102675"/>
                  </a:lnTo>
                  <a:lnTo>
                    <a:pt x="169671" y="95250"/>
                  </a:lnTo>
                  <a:lnTo>
                    <a:pt x="168177" y="87828"/>
                  </a:lnTo>
                  <a:lnTo>
                    <a:pt x="164099" y="81788"/>
                  </a:lnTo>
                  <a:lnTo>
                    <a:pt x="158045" y="77747"/>
                  </a:lnTo>
                  <a:lnTo>
                    <a:pt x="150621" y="76326"/>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pic>
          <p:nvPicPr>
            <p:cNvPr id="8" name="object 8">
              <a:extLst>
                <a:ext uri="{FF2B5EF4-FFF2-40B4-BE49-F238E27FC236}">
                  <a16:creationId xmlns:a16="http://schemas.microsoft.com/office/drawing/2014/main" id="{641A78A0-A4BD-8FA5-0B60-D707EADB9716}"/>
                </a:ext>
              </a:extLst>
            </p:cNvPr>
            <p:cNvPicPr/>
            <p:nvPr/>
          </p:nvPicPr>
          <p:blipFill>
            <a:blip r:embed="rId3" cstate="print"/>
            <a:stretch>
              <a:fillRect/>
            </a:stretch>
          </p:blipFill>
          <p:spPr>
            <a:xfrm>
              <a:off x="3505200" y="3048000"/>
              <a:ext cx="752855" cy="486155"/>
            </a:xfrm>
            <a:prstGeom prst="rect">
              <a:avLst/>
            </a:prstGeom>
          </p:spPr>
        </p:pic>
        <p:sp>
          <p:nvSpPr>
            <p:cNvPr id="9" name="object 9">
              <a:extLst>
                <a:ext uri="{FF2B5EF4-FFF2-40B4-BE49-F238E27FC236}">
                  <a16:creationId xmlns:a16="http://schemas.microsoft.com/office/drawing/2014/main" id="{1BD6BF30-BEAF-D0B2-14C3-D8B09D633767}"/>
                </a:ext>
              </a:extLst>
            </p:cNvPr>
            <p:cNvSpPr/>
            <p:nvPr/>
          </p:nvSpPr>
          <p:spPr>
            <a:xfrm>
              <a:off x="3505200" y="3048000"/>
              <a:ext cx="753110" cy="486409"/>
            </a:xfrm>
            <a:custGeom>
              <a:avLst/>
              <a:gdLst/>
              <a:ahLst/>
              <a:cxnLst/>
              <a:rect l="l" t="t" r="r" b="b"/>
              <a:pathLst>
                <a:path w="753110" h="486410">
                  <a:moveTo>
                    <a:pt x="576072" y="1015"/>
                  </a:moveTo>
                  <a:lnTo>
                    <a:pt x="621538" y="4190"/>
                  </a:lnTo>
                  <a:lnTo>
                    <a:pt x="658622" y="22860"/>
                  </a:lnTo>
                  <a:lnTo>
                    <a:pt x="692530" y="57276"/>
                  </a:lnTo>
                  <a:lnTo>
                    <a:pt x="709422" y="93345"/>
                  </a:lnTo>
                  <a:lnTo>
                    <a:pt x="712597" y="113411"/>
                  </a:lnTo>
                  <a:lnTo>
                    <a:pt x="711580" y="121920"/>
                  </a:lnTo>
                  <a:lnTo>
                    <a:pt x="710438" y="132587"/>
                  </a:lnTo>
                  <a:lnTo>
                    <a:pt x="708405" y="142621"/>
                  </a:lnTo>
                  <a:lnTo>
                    <a:pt x="705230" y="152653"/>
                  </a:lnTo>
                  <a:lnTo>
                    <a:pt x="716279" y="162813"/>
                  </a:lnTo>
                  <a:lnTo>
                    <a:pt x="741172" y="195072"/>
                  </a:lnTo>
                  <a:lnTo>
                    <a:pt x="752855" y="239649"/>
                  </a:lnTo>
                  <a:lnTo>
                    <a:pt x="751839" y="250189"/>
                  </a:lnTo>
                  <a:lnTo>
                    <a:pt x="733805" y="295783"/>
                  </a:lnTo>
                  <a:lnTo>
                    <a:pt x="705230" y="330326"/>
                  </a:lnTo>
                  <a:lnTo>
                    <a:pt x="709422" y="339344"/>
                  </a:lnTo>
                  <a:lnTo>
                    <a:pt x="711580" y="355726"/>
                  </a:lnTo>
                  <a:lnTo>
                    <a:pt x="711580" y="373252"/>
                  </a:lnTo>
                  <a:lnTo>
                    <a:pt x="697738" y="416178"/>
                  </a:lnTo>
                  <a:lnTo>
                    <a:pt x="673480" y="445897"/>
                  </a:lnTo>
                  <a:lnTo>
                    <a:pt x="666496" y="452247"/>
                  </a:lnTo>
                  <a:lnTo>
                    <a:pt x="662304" y="454913"/>
                  </a:lnTo>
                  <a:lnTo>
                    <a:pt x="658622" y="458088"/>
                  </a:lnTo>
                  <a:lnTo>
                    <a:pt x="650113" y="464438"/>
                  </a:lnTo>
                  <a:lnTo>
                    <a:pt x="640079" y="468629"/>
                  </a:lnTo>
                  <a:lnTo>
                    <a:pt x="631063" y="472948"/>
                  </a:lnTo>
                  <a:lnTo>
                    <a:pt x="625728" y="473963"/>
                  </a:lnTo>
                  <a:lnTo>
                    <a:pt x="623697" y="474472"/>
                  </a:lnTo>
                  <a:lnTo>
                    <a:pt x="621538" y="476123"/>
                  </a:lnTo>
                  <a:lnTo>
                    <a:pt x="612521" y="478154"/>
                  </a:lnTo>
                  <a:lnTo>
                    <a:pt x="593471" y="480822"/>
                  </a:lnTo>
                  <a:lnTo>
                    <a:pt x="576072" y="480822"/>
                  </a:lnTo>
                  <a:lnTo>
                    <a:pt x="537845" y="467613"/>
                  </a:lnTo>
                  <a:lnTo>
                    <a:pt x="507746" y="439547"/>
                  </a:lnTo>
                  <a:lnTo>
                    <a:pt x="490220" y="449579"/>
                  </a:lnTo>
                  <a:lnTo>
                    <a:pt x="472313" y="459104"/>
                  </a:lnTo>
                  <a:lnTo>
                    <a:pt x="454278" y="467105"/>
                  </a:lnTo>
                  <a:lnTo>
                    <a:pt x="437896" y="473963"/>
                  </a:lnTo>
                  <a:lnTo>
                    <a:pt x="420370" y="478154"/>
                  </a:lnTo>
                  <a:lnTo>
                    <a:pt x="403478" y="482980"/>
                  </a:lnTo>
                  <a:lnTo>
                    <a:pt x="386969" y="484504"/>
                  </a:lnTo>
                  <a:lnTo>
                    <a:pt x="371094" y="486155"/>
                  </a:lnTo>
                  <a:lnTo>
                    <a:pt x="354711" y="484504"/>
                  </a:lnTo>
                  <a:lnTo>
                    <a:pt x="338327" y="482980"/>
                  </a:lnTo>
                  <a:lnTo>
                    <a:pt x="322452" y="478154"/>
                  </a:lnTo>
                  <a:lnTo>
                    <a:pt x="307086" y="473963"/>
                  </a:lnTo>
                  <a:lnTo>
                    <a:pt x="291211" y="467105"/>
                  </a:lnTo>
                  <a:lnTo>
                    <a:pt x="275844" y="459104"/>
                  </a:lnTo>
                  <a:lnTo>
                    <a:pt x="260476" y="449579"/>
                  </a:lnTo>
                  <a:lnTo>
                    <a:pt x="246125" y="439547"/>
                  </a:lnTo>
                  <a:lnTo>
                    <a:pt x="241935" y="443229"/>
                  </a:lnTo>
                  <a:lnTo>
                    <a:pt x="240919" y="444246"/>
                  </a:lnTo>
                  <a:lnTo>
                    <a:pt x="240411" y="445388"/>
                  </a:lnTo>
                  <a:lnTo>
                    <a:pt x="238760" y="447928"/>
                  </a:lnTo>
                  <a:lnTo>
                    <a:pt x="231901" y="455422"/>
                  </a:lnTo>
                  <a:lnTo>
                    <a:pt x="223900" y="461772"/>
                  </a:lnTo>
                  <a:lnTo>
                    <a:pt x="216026" y="467613"/>
                  </a:lnTo>
                  <a:lnTo>
                    <a:pt x="207010" y="471804"/>
                  </a:lnTo>
                  <a:lnTo>
                    <a:pt x="198500" y="476123"/>
                  </a:lnTo>
                  <a:lnTo>
                    <a:pt x="187960" y="479298"/>
                  </a:lnTo>
                  <a:lnTo>
                    <a:pt x="183134" y="479805"/>
                  </a:lnTo>
                  <a:lnTo>
                    <a:pt x="178435" y="480822"/>
                  </a:lnTo>
                  <a:lnTo>
                    <a:pt x="159385" y="480822"/>
                  </a:lnTo>
                  <a:lnTo>
                    <a:pt x="141350" y="478154"/>
                  </a:lnTo>
                  <a:lnTo>
                    <a:pt x="130810" y="476123"/>
                  </a:lnTo>
                  <a:lnTo>
                    <a:pt x="122300" y="472948"/>
                  </a:lnTo>
                  <a:lnTo>
                    <a:pt x="113284" y="468629"/>
                  </a:lnTo>
                  <a:lnTo>
                    <a:pt x="104266" y="464438"/>
                  </a:lnTo>
                  <a:lnTo>
                    <a:pt x="93725" y="457580"/>
                  </a:lnTo>
                  <a:lnTo>
                    <a:pt x="84709" y="450596"/>
                  </a:lnTo>
                  <a:lnTo>
                    <a:pt x="73533" y="441071"/>
                  </a:lnTo>
                  <a:lnTo>
                    <a:pt x="65659" y="430529"/>
                  </a:lnTo>
                  <a:lnTo>
                    <a:pt x="57150" y="419353"/>
                  </a:lnTo>
                  <a:lnTo>
                    <a:pt x="51308" y="407670"/>
                  </a:lnTo>
                  <a:lnTo>
                    <a:pt x="44450" y="387603"/>
                  </a:lnTo>
                  <a:lnTo>
                    <a:pt x="41275" y="368426"/>
                  </a:lnTo>
                  <a:lnTo>
                    <a:pt x="40766" y="358394"/>
                  </a:lnTo>
                  <a:lnTo>
                    <a:pt x="42925" y="349376"/>
                  </a:lnTo>
                  <a:lnTo>
                    <a:pt x="48133" y="330326"/>
                  </a:lnTo>
                  <a:lnTo>
                    <a:pt x="36575" y="318642"/>
                  </a:lnTo>
                  <a:lnTo>
                    <a:pt x="27050" y="307975"/>
                  </a:lnTo>
                  <a:lnTo>
                    <a:pt x="18541" y="296417"/>
                  </a:lnTo>
                  <a:lnTo>
                    <a:pt x="12191" y="286258"/>
                  </a:lnTo>
                  <a:lnTo>
                    <a:pt x="6350" y="274574"/>
                  </a:lnTo>
                  <a:lnTo>
                    <a:pt x="3683" y="269366"/>
                  </a:lnTo>
                  <a:lnTo>
                    <a:pt x="2666" y="264033"/>
                  </a:lnTo>
                  <a:lnTo>
                    <a:pt x="508" y="252349"/>
                  </a:lnTo>
                  <a:lnTo>
                    <a:pt x="0" y="242315"/>
                  </a:lnTo>
                  <a:lnTo>
                    <a:pt x="508" y="231139"/>
                  </a:lnTo>
                  <a:lnTo>
                    <a:pt x="2666" y="219455"/>
                  </a:lnTo>
                  <a:lnTo>
                    <a:pt x="6350" y="207772"/>
                  </a:lnTo>
                  <a:lnTo>
                    <a:pt x="12191" y="197230"/>
                  </a:lnTo>
                  <a:lnTo>
                    <a:pt x="18541" y="185547"/>
                  </a:lnTo>
                  <a:lnTo>
                    <a:pt x="27050" y="174371"/>
                  </a:lnTo>
                  <a:lnTo>
                    <a:pt x="36575" y="162813"/>
                  </a:lnTo>
                  <a:lnTo>
                    <a:pt x="48133" y="152653"/>
                  </a:lnTo>
                  <a:lnTo>
                    <a:pt x="42925" y="132587"/>
                  </a:lnTo>
                  <a:lnTo>
                    <a:pt x="40766" y="121920"/>
                  </a:lnTo>
                  <a:lnTo>
                    <a:pt x="41275" y="113411"/>
                  </a:lnTo>
                  <a:lnTo>
                    <a:pt x="44450" y="93345"/>
                  </a:lnTo>
                  <a:lnTo>
                    <a:pt x="60325" y="57276"/>
                  </a:lnTo>
                  <a:lnTo>
                    <a:pt x="86360" y="29210"/>
                  </a:lnTo>
                  <a:lnTo>
                    <a:pt x="104266" y="18034"/>
                  </a:lnTo>
                  <a:lnTo>
                    <a:pt x="122300" y="8509"/>
                  </a:lnTo>
                  <a:lnTo>
                    <a:pt x="141350" y="2666"/>
                  </a:lnTo>
                  <a:lnTo>
                    <a:pt x="159385" y="0"/>
                  </a:lnTo>
                  <a:lnTo>
                    <a:pt x="178435" y="1015"/>
                  </a:lnTo>
                  <a:lnTo>
                    <a:pt x="216026" y="13842"/>
                  </a:lnTo>
                  <a:lnTo>
                    <a:pt x="246125" y="42417"/>
                  </a:lnTo>
                  <a:lnTo>
                    <a:pt x="278002" y="25400"/>
                  </a:lnTo>
                  <a:lnTo>
                    <a:pt x="327151" y="9525"/>
                  </a:lnTo>
                  <a:lnTo>
                    <a:pt x="376936" y="4190"/>
                  </a:lnTo>
                  <a:lnTo>
                    <a:pt x="408686" y="6350"/>
                  </a:lnTo>
                  <a:lnTo>
                    <a:pt x="458470" y="18541"/>
                  </a:lnTo>
                  <a:lnTo>
                    <a:pt x="507746" y="42417"/>
                  </a:lnTo>
                  <a:lnTo>
                    <a:pt x="514096" y="32892"/>
                  </a:lnTo>
                  <a:lnTo>
                    <a:pt x="520953" y="26035"/>
                  </a:lnTo>
                  <a:lnTo>
                    <a:pt x="528954" y="19050"/>
                  </a:lnTo>
                  <a:lnTo>
                    <a:pt x="537845" y="13842"/>
                  </a:lnTo>
                  <a:lnTo>
                    <a:pt x="545846" y="9016"/>
                  </a:lnTo>
                  <a:lnTo>
                    <a:pt x="555371" y="5841"/>
                  </a:lnTo>
                  <a:lnTo>
                    <a:pt x="564896" y="2666"/>
                  </a:lnTo>
                  <a:lnTo>
                    <a:pt x="576072" y="1015"/>
                  </a:lnTo>
                </a:path>
              </a:pathLst>
            </a:custGeom>
            <a:ln w="12192">
              <a:solidFill>
                <a:srgbClr val="FFFFFF"/>
              </a:solidFill>
            </a:ln>
          </p:spPr>
          <p:txBody>
            <a:bodyPr wrap="square" lIns="0" tIns="0" rIns="0" bIns="0" rtlCol="0"/>
            <a:lstStyle/>
            <a:p>
              <a:endParaRPr>
                <a:latin typeface="Abadi MT Condensed Light" panose="020B0306030101010103" pitchFamily="34" charset="77"/>
              </a:endParaRPr>
            </a:p>
          </p:txBody>
        </p:sp>
      </p:grpSp>
      <p:sp>
        <p:nvSpPr>
          <p:cNvPr id="10" name="object 10">
            <a:extLst>
              <a:ext uri="{FF2B5EF4-FFF2-40B4-BE49-F238E27FC236}">
                <a16:creationId xmlns:a16="http://schemas.microsoft.com/office/drawing/2014/main" id="{5C24E331-AEAB-53FA-0362-99F5167C12AC}"/>
              </a:ext>
            </a:extLst>
          </p:cNvPr>
          <p:cNvSpPr txBox="1"/>
          <p:nvPr/>
        </p:nvSpPr>
        <p:spPr>
          <a:xfrm>
            <a:off x="2288541" y="4528184"/>
            <a:ext cx="1472565" cy="299720"/>
          </a:xfrm>
          <a:prstGeom prst="rect">
            <a:avLst/>
          </a:prstGeom>
        </p:spPr>
        <p:txBody>
          <a:bodyPr vert="horz" wrap="square" lIns="0" tIns="12700" rIns="0" bIns="0" rtlCol="0">
            <a:spAutoFit/>
          </a:bodyPr>
          <a:lstStyle/>
          <a:p>
            <a:pPr marL="12700">
              <a:spcBef>
                <a:spcPts val="100"/>
              </a:spcBef>
            </a:pPr>
            <a:r>
              <a:rPr dirty="0">
                <a:solidFill>
                  <a:srgbClr val="001636"/>
                </a:solidFill>
                <a:latin typeface="Abadi MT Condensed Light" panose="020B0306030101010103" pitchFamily="34" charset="77"/>
                <a:cs typeface="Tahoma"/>
              </a:rPr>
              <a:t>Backup</a:t>
            </a:r>
            <a:r>
              <a:rPr spc="-7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a:t>
            </a:r>
            <a:endParaRPr>
              <a:latin typeface="Abadi MT Condensed Light" panose="020B0306030101010103" pitchFamily="34" charset="77"/>
              <a:cs typeface="Tahoma"/>
            </a:endParaRPr>
          </a:p>
        </p:txBody>
      </p:sp>
      <p:sp>
        <p:nvSpPr>
          <p:cNvPr id="11" name="object 11">
            <a:extLst>
              <a:ext uri="{FF2B5EF4-FFF2-40B4-BE49-F238E27FC236}">
                <a16:creationId xmlns:a16="http://schemas.microsoft.com/office/drawing/2014/main" id="{CF6A0A6C-6B5F-DF5A-6969-88E85157887E}"/>
              </a:ext>
            </a:extLst>
          </p:cNvPr>
          <p:cNvSpPr txBox="1"/>
          <p:nvPr/>
        </p:nvSpPr>
        <p:spPr>
          <a:xfrm>
            <a:off x="5776341" y="2804287"/>
            <a:ext cx="577215" cy="166071"/>
          </a:xfrm>
          <a:prstGeom prst="rect">
            <a:avLst/>
          </a:prstGeom>
        </p:spPr>
        <p:txBody>
          <a:bodyPr vert="horz" wrap="square" lIns="0" tIns="12065" rIns="0" bIns="0" rtlCol="0">
            <a:spAutoFit/>
          </a:bodyPr>
          <a:lstStyle/>
          <a:p>
            <a:pPr marL="12700">
              <a:spcBef>
                <a:spcPts val="95"/>
              </a:spcBef>
            </a:pPr>
            <a:r>
              <a:rPr sz="1000" b="1" spc="15" dirty="0">
                <a:latin typeface="Abadi MT Condensed Light" panose="020B0306030101010103" pitchFamily="34" charset="77"/>
                <a:cs typeface="Arial"/>
              </a:rPr>
              <a:t>M</a:t>
            </a:r>
            <a:r>
              <a:rPr sz="1000" b="1" spc="-5" dirty="0">
                <a:latin typeface="Abadi MT Condensed Light" panose="020B0306030101010103" pitchFamily="34" charset="77"/>
                <a:cs typeface="Arial"/>
              </a:rPr>
              <a:t>etadata</a:t>
            </a:r>
            <a:endParaRPr sz="1000">
              <a:latin typeface="Abadi MT Condensed Light" panose="020B0306030101010103" pitchFamily="34" charset="77"/>
              <a:cs typeface="Arial"/>
            </a:endParaRPr>
          </a:p>
        </p:txBody>
      </p:sp>
      <p:sp>
        <p:nvSpPr>
          <p:cNvPr id="12" name="object 12">
            <a:extLst>
              <a:ext uri="{FF2B5EF4-FFF2-40B4-BE49-F238E27FC236}">
                <a16:creationId xmlns:a16="http://schemas.microsoft.com/office/drawing/2014/main" id="{7CDDA403-825A-11C8-BD7B-57BB8A3D4353}"/>
              </a:ext>
            </a:extLst>
          </p:cNvPr>
          <p:cNvSpPr txBox="1"/>
          <p:nvPr/>
        </p:nvSpPr>
        <p:spPr>
          <a:xfrm>
            <a:off x="5232909" y="3175761"/>
            <a:ext cx="328295" cy="197490"/>
          </a:xfrm>
          <a:prstGeom prst="rect">
            <a:avLst/>
          </a:prstGeom>
        </p:spPr>
        <p:txBody>
          <a:bodyPr vert="horz" wrap="square" lIns="0" tIns="12700" rIns="0" bIns="0" rtlCol="0">
            <a:spAutoFit/>
          </a:bodyPr>
          <a:lstStyle/>
          <a:p>
            <a:pPr marL="12700">
              <a:spcBef>
                <a:spcPts val="100"/>
              </a:spcBef>
            </a:pPr>
            <a:r>
              <a:rPr sz="1200" dirty="0">
                <a:latin typeface="Abadi MT Condensed Light" panose="020B0306030101010103" pitchFamily="34" charset="77"/>
                <a:cs typeface="Verdana"/>
              </a:rPr>
              <a:t>L</a:t>
            </a:r>
            <a:r>
              <a:rPr sz="1200" spc="-5" dirty="0">
                <a:latin typeface="Abadi MT Condensed Light" panose="020B0306030101010103" pitchFamily="34" charset="77"/>
                <a:cs typeface="Verdana"/>
              </a:rPr>
              <a:t>A</a:t>
            </a:r>
            <a:r>
              <a:rPr sz="1200" dirty="0">
                <a:latin typeface="Abadi MT Condensed Light" panose="020B0306030101010103" pitchFamily="34" charset="77"/>
                <a:cs typeface="Verdana"/>
              </a:rPr>
              <a:t>N</a:t>
            </a:r>
            <a:endParaRPr sz="1200">
              <a:latin typeface="Abadi MT Condensed Light" panose="020B0306030101010103" pitchFamily="34" charset="77"/>
              <a:cs typeface="Verdana"/>
            </a:endParaRPr>
          </a:p>
        </p:txBody>
      </p:sp>
      <p:pic>
        <p:nvPicPr>
          <p:cNvPr id="13" name="object 13">
            <a:extLst>
              <a:ext uri="{FF2B5EF4-FFF2-40B4-BE49-F238E27FC236}">
                <a16:creationId xmlns:a16="http://schemas.microsoft.com/office/drawing/2014/main" id="{9D097323-20E5-CF12-9AF6-439329594B5E}"/>
              </a:ext>
            </a:extLst>
          </p:cNvPr>
          <p:cNvPicPr/>
          <p:nvPr/>
        </p:nvPicPr>
        <p:blipFill>
          <a:blip r:embed="rId4" cstate="print"/>
          <a:stretch>
            <a:fillRect/>
          </a:stretch>
        </p:blipFill>
        <p:spPr>
          <a:xfrm>
            <a:off x="6858000" y="2514600"/>
            <a:ext cx="1077468" cy="1828800"/>
          </a:xfrm>
          <a:prstGeom prst="rect">
            <a:avLst/>
          </a:prstGeom>
        </p:spPr>
      </p:pic>
      <p:sp>
        <p:nvSpPr>
          <p:cNvPr id="14" name="object 14">
            <a:extLst>
              <a:ext uri="{FF2B5EF4-FFF2-40B4-BE49-F238E27FC236}">
                <a16:creationId xmlns:a16="http://schemas.microsoft.com/office/drawing/2014/main" id="{C2F4E2B9-ADD3-BC17-DE42-7231D03986C5}"/>
              </a:ext>
            </a:extLst>
          </p:cNvPr>
          <p:cNvSpPr txBox="1"/>
          <p:nvPr/>
        </p:nvSpPr>
        <p:spPr>
          <a:xfrm>
            <a:off x="6588126" y="4464241"/>
            <a:ext cx="1842770" cy="848994"/>
          </a:xfrm>
          <a:prstGeom prst="rect">
            <a:avLst/>
          </a:prstGeom>
        </p:spPr>
        <p:txBody>
          <a:bodyPr vert="horz" wrap="square" lIns="0" tIns="12700" rIns="0" bIns="0" rtlCol="0">
            <a:spAutoFit/>
          </a:bodyPr>
          <a:lstStyle/>
          <a:p>
            <a:pPr marL="12700" marR="5080" algn="just">
              <a:spcBef>
                <a:spcPts val="100"/>
              </a:spcBef>
            </a:pPr>
            <a:r>
              <a:rPr spc="-5" dirty="0">
                <a:solidFill>
                  <a:srgbClr val="001636"/>
                </a:solidFill>
                <a:latin typeface="Abadi MT Condensed Light" panose="020B0306030101010103" pitchFamily="34" charset="77"/>
                <a:cs typeface="Tahoma"/>
              </a:rPr>
              <a:t>Application</a:t>
            </a:r>
            <a:r>
              <a:rPr spc="-6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Server </a:t>
            </a:r>
            <a:r>
              <a:rPr spc="-550"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and</a:t>
            </a:r>
            <a:r>
              <a:rPr spc="-30"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Backup</a:t>
            </a:r>
            <a:r>
              <a:rPr lang="zh-CN" altLang="en-US" spc="-40"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Client</a:t>
            </a:r>
            <a:r>
              <a:rPr lang="zh-CN" altLang="en-US" spc="-5" dirty="0">
                <a:solidFill>
                  <a:srgbClr val="001636"/>
                </a:solidFill>
                <a:latin typeface="Abadi MT Condensed Light" panose="020B0306030101010103" pitchFamily="34" charset="77"/>
                <a:cs typeface="Tahoma"/>
              </a:rPr>
              <a:t> </a:t>
            </a:r>
            <a:r>
              <a:rPr dirty="0">
                <a:solidFill>
                  <a:srgbClr val="001636"/>
                </a:solidFill>
                <a:latin typeface="Abadi MT Condensed Light" panose="020B0306030101010103" pitchFamily="34" charset="77"/>
                <a:cs typeface="Tahoma"/>
              </a:rPr>
              <a:t>and</a:t>
            </a:r>
            <a:r>
              <a:rPr spc="-30" dirty="0">
                <a:solidFill>
                  <a:srgbClr val="001636"/>
                </a:solidFill>
                <a:latin typeface="Abadi MT Condensed Light" panose="020B0306030101010103" pitchFamily="34" charset="77"/>
                <a:cs typeface="Tahoma"/>
              </a:rPr>
              <a:t> </a:t>
            </a:r>
            <a:r>
              <a:rPr spc="-10" dirty="0">
                <a:solidFill>
                  <a:srgbClr val="001636"/>
                </a:solidFill>
                <a:latin typeface="Abadi MT Condensed Light" panose="020B0306030101010103" pitchFamily="34" charset="77"/>
                <a:cs typeface="Tahoma"/>
              </a:rPr>
              <a:t>Storage</a:t>
            </a:r>
            <a:r>
              <a:rPr spc="-25" dirty="0">
                <a:solidFill>
                  <a:srgbClr val="001636"/>
                </a:solidFill>
                <a:latin typeface="Abadi MT Condensed Light" panose="020B0306030101010103" pitchFamily="34" charset="77"/>
                <a:cs typeface="Tahoma"/>
              </a:rPr>
              <a:t> </a:t>
            </a:r>
            <a:r>
              <a:rPr spc="-5" dirty="0">
                <a:solidFill>
                  <a:srgbClr val="001636"/>
                </a:solidFill>
                <a:latin typeface="Abadi MT Condensed Light" panose="020B0306030101010103" pitchFamily="34" charset="77"/>
                <a:cs typeface="Tahoma"/>
              </a:rPr>
              <a:t>Node</a:t>
            </a:r>
            <a:endParaRPr dirty="0">
              <a:latin typeface="Abadi MT Condensed Light" panose="020B0306030101010103" pitchFamily="34" charset="77"/>
              <a:cs typeface="Tahoma"/>
            </a:endParaRPr>
          </a:p>
        </p:txBody>
      </p:sp>
      <p:sp>
        <p:nvSpPr>
          <p:cNvPr id="15" name="object 15">
            <a:extLst>
              <a:ext uri="{FF2B5EF4-FFF2-40B4-BE49-F238E27FC236}">
                <a16:creationId xmlns:a16="http://schemas.microsoft.com/office/drawing/2014/main" id="{CDA4D59D-D7DA-99B4-B990-2E91E6C10ABD}"/>
              </a:ext>
            </a:extLst>
          </p:cNvPr>
          <p:cNvSpPr txBox="1"/>
          <p:nvPr/>
        </p:nvSpPr>
        <p:spPr>
          <a:xfrm>
            <a:off x="8419846" y="3109087"/>
            <a:ext cx="300355" cy="166071"/>
          </a:xfrm>
          <a:prstGeom prst="rect">
            <a:avLst/>
          </a:prstGeom>
        </p:spPr>
        <p:txBody>
          <a:bodyPr vert="horz" wrap="square" lIns="0" tIns="12065" rIns="0" bIns="0" rtlCol="0">
            <a:spAutoFit/>
          </a:bodyPr>
          <a:lstStyle/>
          <a:p>
            <a:pPr marL="12700">
              <a:spcBef>
                <a:spcPts val="95"/>
              </a:spcBef>
            </a:pPr>
            <a:r>
              <a:rPr sz="1000" b="1" spc="-5" dirty="0">
                <a:latin typeface="Abadi MT Condensed Light" panose="020B0306030101010103" pitchFamily="34" charset="77"/>
                <a:cs typeface="Arial"/>
              </a:rPr>
              <a:t>Data</a:t>
            </a:r>
            <a:endParaRPr sz="1000">
              <a:latin typeface="Abadi MT Condensed Light" panose="020B0306030101010103" pitchFamily="34" charset="77"/>
              <a:cs typeface="Arial"/>
            </a:endParaRPr>
          </a:p>
        </p:txBody>
      </p:sp>
      <p:grpSp>
        <p:nvGrpSpPr>
          <p:cNvPr id="16" name="object 16">
            <a:extLst>
              <a:ext uri="{FF2B5EF4-FFF2-40B4-BE49-F238E27FC236}">
                <a16:creationId xmlns:a16="http://schemas.microsoft.com/office/drawing/2014/main" id="{0D4D4F4C-E63B-F149-3006-63D590D34ABF}"/>
              </a:ext>
            </a:extLst>
          </p:cNvPr>
          <p:cNvGrpSpPr/>
          <p:nvPr/>
        </p:nvGrpSpPr>
        <p:grpSpPr>
          <a:xfrm>
            <a:off x="7773161" y="2667001"/>
            <a:ext cx="2447290" cy="1373505"/>
            <a:chOff x="6249161" y="2667000"/>
            <a:chExt cx="2447290" cy="1373505"/>
          </a:xfrm>
        </p:grpSpPr>
        <p:sp>
          <p:nvSpPr>
            <p:cNvPr id="17" name="object 17">
              <a:extLst>
                <a:ext uri="{FF2B5EF4-FFF2-40B4-BE49-F238E27FC236}">
                  <a16:creationId xmlns:a16="http://schemas.microsoft.com/office/drawing/2014/main" id="{0B93EFD5-FD61-CD13-C827-4CBA02C11109}"/>
                </a:ext>
              </a:extLst>
            </p:cNvPr>
            <p:cNvSpPr/>
            <p:nvPr/>
          </p:nvSpPr>
          <p:spPr>
            <a:xfrm>
              <a:off x="6325361" y="3159379"/>
              <a:ext cx="1643380" cy="190500"/>
            </a:xfrm>
            <a:custGeom>
              <a:avLst/>
              <a:gdLst/>
              <a:ahLst/>
              <a:cxnLst/>
              <a:rect l="l" t="t" r="r" b="b"/>
              <a:pathLst>
                <a:path w="1643379" h="190500">
                  <a:moveTo>
                    <a:pt x="38100" y="77597"/>
                  </a:moveTo>
                  <a:lnTo>
                    <a:pt x="0" y="77597"/>
                  </a:lnTo>
                  <a:lnTo>
                    <a:pt x="0" y="115697"/>
                  </a:lnTo>
                  <a:lnTo>
                    <a:pt x="38100" y="115697"/>
                  </a:lnTo>
                  <a:lnTo>
                    <a:pt x="38100" y="77597"/>
                  </a:lnTo>
                  <a:close/>
                </a:path>
                <a:path w="1643379" h="190500">
                  <a:moveTo>
                    <a:pt x="114300" y="77470"/>
                  </a:moveTo>
                  <a:lnTo>
                    <a:pt x="76200" y="77470"/>
                  </a:lnTo>
                  <a:lnTo>
                    <a:pt x="76200" y="115570"/>
                  </a:lnTo>
                  <a:lnTo>
                    <a:pt x="114300" y="115570"/>
                  </a:lnTo>
                  <a:lnTo>
                    <a:pt x="114300" y="77470"/>
                  </a:lnTo>
                  <a:close/>
                </a:path>
                <a:path w="1643379" h="190500">
                  <a:moveTo>
                    <a:pt x="190499" y="77470"/>
                  </a:moveTo>
                  <a:lnTo>
                    <a:pt x="152400" y="77470"/>
                  </a:lnTo>
                  <a:lnTo>
                    <a:pt x="152400" y="115570"/>
                  </a:lnTo>
                  <a:lnTo>
                    <a:pt x="190499" y="115570"/>
                  </a:lnTo>
                  <a:lnTo>
                    <a:pt x="190499" y="77470"/>
                  </a:lnTo>
                  <a:close/>
                </a:path>
                <a:path w="1643379" h="190500">
                  <a:moveTo>
                    <a:pt x="266699" y="77343"/>
                  </a:moveTo>
                  <a:lnTo>
                    <a:pt x="228599" y="77343"/>
                  </a:lnTo>
                  <a:lnTo>
                    <a:pt x="228599" y="115443"/>
                  </a:lnTo>
                  <a:lnTo>
                    <a:pt x="266699" y="115443"/>
                  </a:lnTo>
                  <a:lnTo>
                    <a:pt x="266699" y="77343"/>
                  </a:lnTo>
                  <a:close/>
                </a:path>
                <a:path w="1643379" h="190500">
                  <a:moveTo>
                    <a:pt x="342899" y="77216"/>
                  </a:moveTo>
                  <a:lnTo>
                    <a:pt x="304799" y="77343"/>
                  </a:lnTo>
                  <a:lnTo>
                    <a:pt x="304799" y="115443"/>
                  </a:lnTo>
                  <a:lnTo>
                    <a:pt x="342899" y="115316"/>
                  </a:lnTo>
                  <a:lnTo>
                    <a:pt x="342899" y="77216"/>
                  </a:lnTo>
                  <a:close/>
                </a:path>
                <a:path w="1643379" h="190500">
                  <a:moveTo>
                    <a:pt x="419099" y="77216"/>
                  </a:moveTo>
                  <a:lnTo>
                    <a:pt x="380999" y="77216"/>
                  </a:lnTo>
                  <a:lnTo>
                    <a:pt x="380999" y="115316"/>
                  </a:lnTo>
                  <a:lnTo>
                    <a:pt x="419099" y="115316"/>
                  </a:lnTo>
                  <a:lnTo>
                    <a:pt x="419099" y="77216"/>
                  </a:lnTo>
                  <a:close/>
                </a:path>
                <a:path w="1643379" h="190500">
                  <a:moveTo>
                    <a:pt x="495299" y="77088"/>
                  </a:moveTo>
                  <a:lnTo>
                    <a:pt x="457199" y="77216"/>
                  </a:lnTo>
                  <a:lnTo>
                    <a:pt x="457199" y="115316"/>
                  </a:lnTo>
                  <a:lnTo>
                    <a:pt x="495299" y="115188"/>
                  </a:lnTo>
                  <a:lnTo>
                    <a:pt x="495299" y="77088"/>
                  </a:lnTo>
                  <a:close/>
                </a:path>
                <a:path w="1643379" h="190500">
                  <a:moveTo>
                    <a:pt x="571499" y="77088"/>
                  </a:moveTo>
                  <a:lnTo>
                    <a:pt x="533399" y="77088"/>
                  </a:lnTo>
                  <a:lnTo>
                    <a:pt x="533399" y="115188"/>
                  </a:lnTo>
                  <a:lnTo>
                    <a:pt x="571499" y="115188"/>
                  </a:lnTo>
                  <a:lnTo>
                    <a:pt x="571499" y="77088"/>
                  </a:lnTo>
                  <a:close/>
                </a:path>
                <a:path w="1643379" h="190500">
                  <a:moveTo>
                    <a:pt x="647699" y="76962"/>
                  </a:moveTo>
                  <a:lnTo>
                    <a:pt x="609599" y="77088"/>
                  </a:lnTo>
                  <a:lnTo>
                    <a:pt x="609599" y="115188"/>
                  </a:lnTo>
                  <a:lnTo>
                    <a:pt x="647699" y="115062"/>
                  </a:lnTo>
                  <a:lnTo>
                    <a:pt x="647699" y="76962"/>
                  </a:lnTo>
                  <a:close/>
                </a:path>
                <a:path w="1643379" h="190500">
                  <a:moveTo>
                    <a:pt x="723899" y="76962"/>
                  </a:moveTo>
                  <a:lnTo>
                    <a:pt x="685799" y="76962"/>
                  </a:lnTo>
                  <a:lnTo>
                    <a:pt x="685799" y="115062"/>
                  </a:lnTo>
                  <a:lnTo>
                    <a:pt x="723899" y="115062"/>
                  </a:lnTo>
                  <a:lnTo>
                    <a:pt x="723899" y="76962"/>
                  </a:lnTo>
                  <a:close/>
                </a:path>
                <a:path w="1643379" h="190500">
                  <a:moveTo>
                    <a:pt x="800099" y="76835"/>
                  </a:moveTo>
                  <a:lnTo>
                    <a:pt x="761999" y="76835"/>
                  </a:lnTo>
                  <a:lnTo>
                    <a:pt x="761999" y="114935"/>
                  </a:lnTo>
                  <a:lnTo>
                    <a:pt x="800099" y="114935"/>
                  </a:lnTo>
                  <a:lnTo>
                    <a:pt x="800099" y="76835"/>
                  </a:lnTo>
                  <a:close/>
                </a:path>
                <a:path w="1643379" h="190500">
                  <a:moveTo>
                    <a:pt x="876299" y="76835"/>
                  </a:moveTo>
                  <a:lnTo>
                    <a:pt x="838199" y="76835"/>
                  </a:lnTo>
                  <a:lnTo>
                    <a:pt x="838199" y="114935"/>
                  </a:lnTo>
                  <a:lnTo>
                    <a:pt x="876299" y="114935"/>
                  </a:lnTo>
                  <a:lnTo>
                    <a:pt x="876299" y="76835"/>
                  </a:lnTo>
                  <a:close/>
                </a:path>
                <a:path w="1643379" h="190500">
                  <a:moveTo>
                    <a:pt x="952499" y="76708"/>
                  </a:moveTo>
                  <a:lnTo>
                    <a:pt x="914399" y="76708"/>
                  </a:lnTo>
                  <a:lnTo>
                    <a:pt x="914399" y="114808"/>
                  </a:lnTo>
                  <a:lnTo>
                    <a:pt x="952499" y="114808"/>
                  </a:lnTo>
                  <a:lnTo>
                    <a:pt x="952499" y="76708"/>
                  </a:lnTo>
                  <a:close/>
                </a:path>
                <a:path w="1643379" h="190500">
                  <a:moveTo>
                    <a:pt x="1028699" y="76581"/>
                  </a:moveTo>
                  <a:lnTo>
                    <a:pt x="990599" y="76708"/>
                  </a:lnTo>
                  <a:lnTo>
                    <a:pt x="990599" y="114808"/>
                  </a:lnTo>
                  <a:lnTo>
                    <a:pt x="1028699" y="114681"/>
                  </a:lnTo>
                  <a:lnTo>
                    <a:pt x="1028699" y="76581"/>
                  </a:lnTo>
                  <a:close/>
                </a:path>
                <a:path w="1643379" h="190500">
                  <a:moveTo>
                    <a:pt x="1104899" y="76581"/>
                  </a:moveTo>
                  <a:lnTo>
                    <a:pt x="1066799" y="76581"/>
                  </a:lnTo>
                  <a:lnTo>
                    <a:pt x="1066799" y="114681"/>
                  </a:lnTo>
                  <a:lnTo>
                    <a:pt x="1104899" y="114681"/>
                  </a:lnTo>
                  <a:lnTo>
                    <a:pt x="1104899" y="76581"/>
                  </a:lnTo>
                  <a:close/>
                </a:path>
                <a:path w="1643379" h="190500">
                  <a:moveTo>
                    <a:pt x="1181099" y="76454"/>
                  </a:moveTo>
                  <a:lnTo>
                    <a:pt x="1142999" y="76581"/>
                  </a:lnTo>
                  <a:lnTo>
                    <a:pt x="1142999" y="114681"/>
                  </a:lnTo>
                  <a:lnTo>
                    <a:pt x="1181099" y="114554"/>
                  </a:lnTo>
                  <a:lnTo>
                    <a:pt x="1181099" y="76454"/>
                  </a:lnTo>
                  <a:close/>
                </a:path>
                <a:path w="1643379" h="190500">
                  <a:moveTo>
                    <a:pt x="1257299" y="76454"/>
                  </a:moveTo>
                  <a:lnTo>
                    <a:pt x="1219199" y="76454"/>
                  </a:lnTo>
                  <a:lnTo>
                    <a:pt x="1219199" y="114554"/>
                  </a:lnTo>
                  <a:lnTo>
                    <a:pt x="1257299" y="114554"/>
                  </a:lnTo>
                  <a:lnTo>
                    <a:pt x="1257299" y="76454"/>
                  </a:lnTo>
                  <a:close/>
                </a:path>
                <a:path w="1643379" h="190500">
                  <a:moveTo>
                    <a:pt x="1333499" y="76326"/>
                  </a:moveTo>
                  <a:lnTo>
                    <a:pt x="1295399" y="76454"/>
                  </a:lnTo>
                  <a:lnTo>
                    <a:pt x="1295399" y="114554"/>
                  </a:lnTo>
                  <a:lnTo>
                    <a:pt x="1333499" y="114426"/>
                  </a:lnTo>
                  <a:lnTo>
                    <a:pt x="1333499" y="76326"/>
                  </a:lnTo>
                  <a:close/>
                </a:path>
                <a:path w="1643379" h="190500">
                  <a:moveTo>
                    <a:pt x="1409699" y="76326"/>
                  </a:moveTo>
                  <a:lnTo>
                    <a:pt x="1371599" y="76326"/>
                  </a:lnTo>
                  <a:lnTo>
                    <a:pt x="1371599" y="114426"/>
                  </a:lnTo>
                  <a:lnTo>
                    <a:pt x="1409699" y="114426"/>
                  </a:lnTo>
                  <a:lnTo>
                    <a:pt x="1409699" y="76326"/>
                  </a:lnTo>
                  <a:close/>
                </a:path>
                <a:path w="1643379" h="190500">
                  <a:moveTo>
                    <a:pt x="1523999" y="100974"/>
                  </a:moveTo>
                  <a:lnTo>
                    <a:pt x="1452498" y="190500"/>
                  </a:lnTo>
                  <a:lnTo>
                    <a:pt x="1604594" y="114300"/>
                  </a:lnTo>
                  <a:lnTo>
                    <a:pt x="1523999" y="114300"/>
                  </a:lnTo>
                  <a:lnTo>
                    <a:pt x="1523999" y="100974"/>
                  </a:lnTo>
                  <a:close/>
                </a:path>
                <a:path w="1643379" h="190500">
                  <a:moveTo>
                    <a:pt x="1485899" y="76200"/>
                  </a:moveTo>
                  <a:lnTo>
                    <a:pt x="1447799" y="76200"/>
                  </a:lnTo>
                  <a:lnTo>
                    <a:pt x="1447799" y="114300"/>
                  </a:lnTo>
                  <a:lnTo>
                    <a:pt x="1485899" y="114300"/>
                  </a:lnTo>
                  <a:lnTo>
                    <a:pt x="1485899" y="76200"/>
                  </a:lnTo>
                  <a:close/>
                </a:path>
                <a:path w="1643379" h="190500">
                  <a:moveTo>
                    <a:pt x="1528571" y="95250"/>
                  </a:moveTo>
                  <a:lnTo>
                    <a:pt x="1523999" y="100974"/>
                  </a:lnTo>
                  <a:lnTo>
                    <a:pt x="1523999" y="114300"/>
                  </a:lnTo>
                  <a:lnTo>
                    <a:pt x="1528571" y="114300"/>
                  </a:lnTo>
                  <a:lnTo>
                    <a:pt x="1528571" y="95250"/>
                  </a:lnTo>
                  <a:close/>
                </a:path>
                <a:path w="1643379" h="190500">
                  <a:moveTo>
                    <a:pt x="1604950" y="76200"/>
                  </a:moveTo>
                  <a:lnTo>
                    <a:pt x="1528571" y="76200"/>
                  </a:lnTo>
                  <a:lnTo>
                    <a:pt x="1528571" y="114300"/>
                  </a:lnTo>
                  <a:lnTo>
                    <a:pt x="1604594" y="114300"/>
                  </a:lnTo>
                  <a:lnTo>
                    <a:pt x="1642871" y="95123"/>
                  </a:lnTo>
                  <a:lnTo>
                    <a:pt x="1604950" y="76200"/>
                  </a:lnTo>
                  <a:close/>
                </a:path>
                <a:path w="1643379" h="190500">
                  <a:moveTo>
                    <a:pt x="1523999" y="89544"/>
                  </a:moveTo>
                  <a:lnTo>
                    <a:pt x="1523999" y="100974"/>
                  </a:lnTo>
                  <a:lnTo>
                    <a:pt x="1528571" y="95250"/>
                  </a:lnTo>
                  <a:lnTo>
                    <a:pt x="1523999" y="89544"/>
                  </a:lnTo>
                  <a:close/>
                </a:path>
                <a:path w="1643379" h="190500">
                  <a:moveTo>
                    <a:pt x="1528571" y="76200"/>
                  </a:moveTo>
                  <a:lnTo>
                    <a:pt x="1523999" y="76200"/>
                  </a:lnTo>
                  <a:lnTo>
                    <a:pt x="1523999" y="89544"/>
                  </a:lnTo>
                  <a:lnTo>
                    <a:pt x="1528571" y="95250"/>
                  </a:lnTo>
                  <a:lnTo>
                    <a:pt x="1528571" y="76200"/>
                  </a:lnTo>
                  <a:close/>
                </a:path>
                <a:path w="1643379" h="190500">
                  <a:moveTo>
                    <a:pt x="1452244" y="0"/>
                  </a:moveTo>
                  <a:lnTo>
                    <a:pt x="1523999" y="89544"/>
                  </a:lnTo>
                  <a:lnTo>
                    <a:pt x="1523999" y="76200"/>
                  </a:lnTo>
                  <a:lnTo>
                    <a:pt x="1604950" y="76200"/>
                  </a:lnTo>
                  <a:lnTo>
                    <a:pt x="1452244" y="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18" name="object 18">
              <a:extLst>
                <a:ext uri="{FF2B5EF4-FFF2-40B4-BE49-F238E27FC236}">
                  <a16:creationId xmlns:a16="http://schemas.microsoft.com/office/drawing/2014/main" id="{77D03DCA-314B-47D1-804F-E9BC5EBBF153}"/>
                </a:ext>
              </a:extLst>
            </p:cNvPr>
            <p:cNvSpPr/>
            <p:nvPr/>
          </p:nvSpPr>
          <p:spPr>
            <a:xfrm>
              <a:off x="6249161" y="3429762"/>
              <a:ext cx="1598930" cy="0"/>
            </a:xfrm>
            <a:custGeom>
              <a:avLst/>
              <a:gdLst/>
              <a:ahLst/>
              <a:cxnLst/>
              <a:rect l="l" t="t" r="r" b="b"/>
              <a:pathLst>
                <a:path w="1598929">
                  <a:moveTo>
                    <a:pt x="1598676" y="0"/>
                  </a:moveTo>
                  <a:lnTo>
                    <a:pt x="0" y="0"/>
                  </a:lnTo>
                </a:path>
              </a:pathLst>
            </a:custGeom>
            <a:ln w="38100">
              <a:solidFill>
                <a:srgbClr val="FF9900"/>
              </a:solidFill>
            </a:ln>
          </p:spPr>
          <p:txBody>
            <a:bodyPr wrap="square" lIns="0" tIns="0" rIns="0" bIns="0" rtlCol="0"/>
            <a:lstStyle/>
            <a:p>
              <a:endParaRPr>
                <a:latin typeface="Abadi MT Condensed Light" panose="020B0306030101010103" pitchFamily="34" charset="77"/>
              </a:endParaRPr>
            </a:p>
          </p:txBody>
        </p:sp>
        <p:pic>
          <p:nvPicPr>
            <p:cNvPr id="19" name="object 19">
              <a:extLst>
                <a:ext uri="{FF2B5EF4-FFF2-40B4-BE49-F238E27FC236}">
                  <a16:creationId xmlns:a16="http://schemas.microsoft.com/office/drawing/2014/main" id="{8DACA0AE-8531-198D-04BA-87D5A0285B25}"/>
                </a:ext>
              </a:extLst>
            </p:cNvPr>
            <p:cNvPicPr/>
            <p:nvPr/>
          </p:nvPicPr>
          <p:blipFill>
            <a:blip r:embed="rId5" cstate="print"/>
            <a:stretch>
              <a:fillRect/>
            </a:stretch>
          </p:blipFill>
          <p:spPr>
            <a:xfrm>
              <a:off x="7696200" y="2667000"/>
              <a:ext cx="999744" cy="1373124"/>
            </a:xfrm>
            <a:prstGeom prst="rect">
              <a:avLst/>
            </a:prstGeom>
          </p:spPr>
        </p:pic>
      </p:grpSp>
      <p:sp>
        <p:nvSpPr>
          <p:cNvPr id="20" name="object 20">
            <a:extLst>
              <a:ext uri="{FF2B5EF4-FFF2-40B4-BE49-F238E27FC236}">
                <a16:creationId xmlns:a16="http://schemas.microsoft.com/office/drawing/2014/main" id="{35277927-E9A7-4245-E4EA-084236A7FF96}"/>
              </a:ext>
            </a:extLst>
          </p:cNvPr>
          <p:cNvSpPr txBox="1"/>
          <p:nvPr/>
        </p:nvSpPr>
        <p:spPr>
          <a:xfrm>
            <a:off x="9492741" y="4153066"/>
            <a:ext cx="1209040" cy="228268"/>
          </a:xfrm>
          <a:prstGeom prst="rect">
            <a:avLst/>
          </a:prstGeom>
        </p:spPr>
        <p:txBody>
          <a:bodyPr vert="horz" wrap="square" lIns="0" tIns="12700" rIns="0" bIns="0" rtlCol="0">
            <a:spAutoFit/>
          </a:bodyPr>
          <a:lstStyle/>
          <a:p>
            <a:pPr marL="12700">
              <a:spcBef>
                <a:spcPts val="100"/>
              </a:spcBef>
            </a:pPr>
            <a:r>
              <a:rPr sz="1400" dirty="0">
                <a:solidFill>
                  <a:srgbClr val="001636"/>
                </a:solidFill>
                <a:latin typeface="Abadi MT Condensed Light" panose="020B0306030101010103" pitchFamily="34" charset="77"/>
                <a:cs typeface="Arial MT"/>
              </a:rPr>
              <a:t>Backup</a:t>
            </a:r>
            <a:r>
              <a:rPr sz="1400" spc="-90" dirty="0">
                <a:solidFill>
                  <a:srgbClr val="001636"/>
                </a:solidFill>
                <a:latin typeface="Abadi MT Condensed Light" panose="020B0306030101010103" pitchFamily="34" charset="77"/>
                <a:cs typeface="Arial MT"/>
              </a:rPr>
              <a:t> </a:t>
            </a:r>
            <a:r>
              <a:rPr sz="1400" spc="-5" dirty="0">
                <a:solidFill>
                  <a:srgbClr val="001636"/>
                </a:solidFill>
                <a:latin typeface="Abadi MT Condensed Light" panose="020B0306030101010103" pitchFamily="34" charset="77"/>
                <a:cs typeface="Arial MT"/>
              </a:rPr>
              <a:t>Device</a:t>
            </a:r>
            <a:endParaRPr sz="1400">
              <a:latin typeface="Abadi MT Condensed Light" panose="020B0306030101010103" pitchFamily="34" charset="77"/>
              <a:cs typeface="Arial MT"/>
            </a:endParaRPr>
          </a:p>
        </p:txBody>
      </p:sp>
    </p:spTree>
    <p:extLst>
      <p:ext uri="{BB962C8B-B14F-4D97-AF65-F5344CB8AC3E}">
        <p14:creationId xmlns:p14="http://schemas.microsoft.com/office/powerpoint/2010/main" val="382581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86FD-15A9-78AB-DAA4-4BF660EA7214}"/>
              </a:ext>
            </a:extLst>
          </p:cNvPr>
          <p:cNvSpPr>
            <a:spLocks noGrp="1"/>
          </p:cNvSpPr>
          <p:nvPr>
            <p:ph type="title"/>
          </p:nvPr>
        </p:nvSpPr>
        <p:spPr/>
        <p:txBody>
          <a:bodyPr/>
          <a:lstStyle/>
          <a:p>
            <a:r>
              <a:rPr lang="en-US" dirty="0">
                <a:latin typeface="Abadi MT Condensed Light" panose="020B0306030101010103" pitchFamily="34" charset="77"/>
              </a:rPr>
              <a:t>LAN</a:t>
            </a:r>
            <a:r>
              <a:rPr lang="en-US" spc="-45" dirty="0">
                <a:latin typeface="Abadi MT Condensed Light" panose="020B0306030101010103" pitchFamily="34" charset="77"/>
              </a:rPr>
              <a:t> </a:t>
            </a:r>
            <a:r>
              <a:rPr lang="en-US" spc="-5" dirty="0">
                <a:latin typeface="Abadi MT Condensed Light" panose="020B0306030101010103" pitchFamily="34" charset="77"/>
              </a:rPr>
              <a:t>Based</a:t>
            </a:r>
            <a:r>
              <a:rPr lang="en-US" spc="-30" dirty="0">
                <a:latin typeface="Abadi MT Condensed Light" panose="020B0306030101010103" pitchFamily="34" charset="77"/>
              </a:rPr>
              <a:t> </a:t>
            </a:r>
            <a:r>
              <a:rPr lang="en-US" spc="-5" dirty="0">
                <a:latin typeface="Abadi MT Condensed Light" panose="020B0306030101010103" pitchFamily="34" charset="77"/>
              </a:rPr>
              <a:t>Backups</a:t>
            </a:r>
            <a:endParaRPr lang="en-US" dirty="0"/>
          </a:p>
        </p:txBody>
      </p:sp>
      <p:sp>
        <p:nvSpPr>
          <p:cNvPr id="4" name="object 4">
            <a:extLst>
              <a:ext uri="{FF2B5EF4-FFF2-40B4-BE49-F238E27FC236}">
                <a16:creationId xmlns:a16="http://schemas.microsoft.com/office/drawing/2014/main" id="{5AE66CD6-633A-1793-822D-B4E572ECCD13}"/>
              </a:ext>
            </a:extLst>
          </p:cNvPr>
          <p:cNvSpPr txBox="1"/>
          <p:nvPr/>
        </p:nvSpPr>
        <p:spPr>
          <a:xfrm>
            <a:off x="1831341" y="1707845"/>
            <a:ext cx="2446655" cy="758190"/>
          </a:xfrm>
          <a:prstGeom prst="rect">
            <a:avLst/>
          </a:prstGeom>
        </p:spPr>
        <p:txBody>
          <a:bodyPr vert="horz" wrap="square" lIns="0" tIns="12700" rIns="0" bIns="0" rtlCol="0">
            <a:spAutoFit/>
          </a:bodyPr>
          <a:lstStyle/>
          <a:p>
            <a:pPr marL="12700">
              <a:spcBef>
                <a:spcPts val="100"/>
              </a:spcBef>
            </a:pPr>
            <a:r>
              <a:rPr sz="2400" dirty="0">
                <a:latin typeface="Abadi MT Condensed Light" panose="020B0306030101010103" pitchFamily="34" charset="77"/>
                <a:cs typeface="Tahoma"/>
              </a:rPr>
              <a:t>Application</a:t>
            </a:r>
            <a:r>
              <a:rPr sz="2400" spc="-100" dirty="0">
                <a:latin typeface="Abadi MT Condensed Light" panose="020B0306030101010103" pitchFamily="34" charset="77"/>
                <a:cs typeface="Tahoma"/>
              </a:rPr>
              <a:t> </a:t>
            </a:r>
            <a:r>
              <a:rPr sz="2400" spc="-10" dirty="0">
                <a:latin typeface="Abadi MT Condensed Light" panose="020B0306030101010103" pitchFamily="34" charset="77"/>
                <a:cs typeface="Tahoma"/>
              </a:rPr>
              <a:t>Server</a:t>
            </a:r>
            <a:endParaRPr sz="2400">
              <a:latin typeface="Abadi MT Condensed Light" panose="020B0306030101010103" pitchFamily="34" charset="77"/>
              <a:cs typeface="Tahoma"/>
            </a:endParaRPr>
          </a:p>
          <a:p>
            <a:pPr marL="12700">
              <a:spcBef>
                <a:spcPts val="5"/>
              </a:spcBef>
            </a:pPr>
            <a:r>
              <a:rPr sz="2400" dirty="0">
                <a:latin typeface="Abadi MT Condensed Light" panose="020B0306030101010103" pitchFamily="34" charset="77"/>
                <a:cs typeface="Tahoma"/>
              </a:rPr>
              <a:t>and</a:t>
            </a:r>
            <a:r>
              <a:rPr sz="2400" spc="-45" dirty="0">
                <a:latin typeface="Abadi MT Condensed Light" panose="020B0306030101010103" pitchFamily="34" charset="77"/>
                <a:cs typeface="Tahoma"/>
              </a:rPr>
              <a:t> </a:t>
            </a:r>
            <a:r>
              <a:rPr sz="2400" dirty="0">
                <a:latin typeface="Abadi MT Condensed Light" panose="020B0306030101010103" pitchFamily="34" charset="77"/>
                <a:cs typeface="Tahoma"/>
              </a:rPr>
              <a:t>Backup</a:t>
            </a:r>
            <a:r>
              <a:rPr sz="2400" spc="-45" dirty="0">
                <a:latin typeface="Abadi MT Condensed Light" panose="020B0306030101010103" pitchFamily="34" charset="77"/>
                <a:cs typeface="Tahoma"/>
              </a:rPr>
              <a:t> </a:t>
            </a:r>
            <a:r>
              <a:rPr sz="2400" dirty="0">
                <a:latin typeface="Abadi MT Condensed Light" panose="020B0306030101010103" pitchFamily="34" charset="77"/>
                <a:cs typeface="Tahoma"/>
              </a:rPr>
              <a:t>Client</a:t>
            </a:r>
            <a:endParaRPr sz="2400">
              <a:latin typeface="Abadi MT Condensed Light" panose="020B0306030101010103" pitchFamily="34" charset="77"/>
              <a:cs typeface="Tahoma"/>
            </a:endParaRPr>
          </a:p>
        </p:txBody>
      </p:sp>
      <p:grpSp>
        <p:nvGrpSpPr>
          <p:cNvPr id="5" name="object 5">
            <a:extLst>
              <a:ext uri="{FF2B5EF4-FFF2-40B4-BE49-F238E27FC236}">
                <a16:creationId xmlns:a16="http://schemas.microsoft.com/office/drawing/2014/main" id="{F584943B-5DFB-7D37-17E4-A5347050F9FE}"/>
              </a:ext>
            </a:extLst>
          </p:cNvPr>
          <p:cNvGrpSpPr/>
          <p:nvPr/>
        </p:nvGrpSpPr>
        <p:grpSpPr>
          <a:xfrm>
            <a:off x="2514600" y="2895600"/>
            <a:ext cx="5125720" cy="2077720"/>
            <a:chOff x="990600" y="2895600"/>
            <a:chExt cx="5125720" cy="2077720"/>
          </a:xfrm>
        </p:grpSpPr>
        <p:pic>
          <p:nvPicPr>
            <p:cNvPr id="6" name="object 6">
              <a:extLst>
                <a:ext uri="{FF2B5EF4-FFF2-40B4-BE49-F238E27FC236}">
                  <a16:creationId xmlns:a16="http://schemas.microsoft.com/office/drawing/2014/main" id="{07F04273-3A49-D1DA-6C6D-A3117B03E202}"/>
                </a:ext>
              </a:extLst>
            </p:cNvPr>
            <p:cNvPicPr/>
            <p:nvPr/>
          </p:nvPicPr>
          <p:blipFill>
            <a:blip r:embed="rId2" cstate="print"/>
            <a:stretch>
              <a:fillRect/>
            </a:stretch>
          </p:blipFill>
          <p:spPr>
            <a:xfrm>
              <a:off x="990600" y="2895600"/>
              <a:ext cx="678180" cy="1149095"/>
            </a:xfrm>
            <a:prstGeom prst="rect">
              <a:avLst/>
            </a:prstGeom>
          </p:spPr>
        </p:pic>
        <p:sp>
          <p:nvSpPr>
            <p:cNvPr id="7" name="object 7">
              <a:extLst>
                <a:ext uri="{FF2B5EF4-FFF2-40B4-BE49-F238E27FC236}">
                  <a16:creationId xmlns:a16="http://schemas.microsoft.com/office/drawing/2014/main" id="{D902367E-4C29-A4CE-F40E-C2D60114A3ED}"/>
                </a:ext>
              </a:extLst>
            </p:cNvPr>
            <p:cNvSpPr/>
            <p:nvPr/>
          </p:nvSpPr>
          <p:spPr>
            <a:xfrm>
              <a:off x="1295400" y="3962400"/>
              <a:ext cx="1676400" cy="609600"/>
            </a:xfrm>
            <a:custGeom>
              <a:avLst/>
              <a:gdLst/>
              <a:ahLst/>
              <a:cxnLst/>
              <a:rect l="l" t="t" r="r" b="b"/>
              <a:pathLst>
                <a:path w="1676400" h="609600">
                  <a:moveTo>
                    <a:pt x="1676400" y="609600"/>
                  </a:moveTo>
                  <a:lnTo>
                    <a:pt x="0" y="609600"/>
                  </a:lnTo>
                  <a:lnTo>
                    <a:pt x="0" y="605408"/>
                  </a:lnTo>
                  <a:lnTo>
                    <a:pt x="0" y="603250"/>
                  </a:lnTo>
                  <a:lnTo>
                    <a:pt x="0" y="0"/>
                  </a:lnTo>
                </a:path>
              </a:pathLst>
            </a:custGeom>
            <a:ln w="12192">
              <a:solidFill>
                <a:srgbClr val="0000FF"/>
              </a:solidFill>
            </a:ln>
          </p:spPr>
          <p:txBody>
            <a:bodyPr wrap="square" lIns="0" tIns="0" rIns="0" bIns="0" rtlCol="0"/>
            <a:lstStyle/>
            <a:p>
              <a:endParaRPr>
                <a:latin typeface="Abadi MT Condensed Light" panose="020B0306030101010103" pitchFamily="34" charset="77"/>
              </a:endParaRPr>
            </a:p>
          </p:txBody>
        </p:sp>
        <p:sp>
          <p:nvSpPr>
            <p:cNvPr id="8" name="object 8">
              <a:extLst>
                <a:ext uri="{FF2B5EF4-FFF2-40B4-BE49-F238E27FC236}">
                  <a16:creationId xmlns:a16="http://schemas.microsoft.com/office/drawing/2014/main" id="{CE9E9FD7-DF09-641C-F4FE-537B50BA2EC2}"/>
                </a:ext>
              </a:extLst>
            </p:cNvPr>
            <p:cNvSpPr/>
            <p:nvPr/>
          </p:nvSpPr>
          <p:spPr>
            <a:xfrm>
              <a:off x="1448562" y="4039361"/>
              <a:ext cx="4648200" cy="381000"/>
            </a:xfrm>
            <a:custGeom>
              <a:avLst/>
              <a:gdLst/>
              <a:ahLst/>
              <a:cxnLst/>
              <a:rect l="l" t="t" r="r" b="b"/>
              <a:pathLst>
                <a:path w="4648200" h="381000">
                  <a:moveTo>
                    <a:pt x="0" y="381000"/>
                  </a:moveTo>
                  <a:lnTo>
                    <a:pt x="4648200" y="381000"/>
                  </a:lnTo>
                </a:path>
                <a:path w="4648200" h="381000">
                  <a:moveTo>
                    <a:pt x="0" y="0"/>
                  </a:moveTo>
                  <a:lnTo>
                    <a:pt x="0" y="342900"/>
                  </a:lnTo>
                </a:path>
              </a:pathLst>
            </a:custGeom>
            <a:ln w="38100">
              <a:solidFill>
                <a:srgbClr val="000000"/>
              </a:solidFill>
              <a:prstDash val="dot"/>
            </a:ln>
          </p:spPr>
          <p:txBody>
            <a:bodyPr wrap="square" lIns="0" tIns="0" rIns="0" bIns="0" rtlCol="0"/>
            <a:lstStyle/>
            <a:p>
              <a:endParaRPr>
                <a:latin typeface="Abadi MT Condensed Light" panose="020B0306030101010103" pitchFamily="34" charset="77"/>
              </a:endParaRPr>
            </a:p>
          </p:txBody>
        </p:sp>
        <p:sp>
          <p:nvSpPr>
            <p:cNvPr id="9" name="object 9">
              <a:extLst>
                <a:ext uri="{FF2B5EF4-FFF2-40B4-BE49-F238E27FC236}">
                  <a16:creationId xmlns:a16="http://schemas.microsoft.com/office/drawing/2014/main" id="{7BFF7C60-DC8A-6C88-CF6D-86F9DECB878B}"/>
                </a:ext>
              </a:extLst>
            </p:cNvPr>
            <p:cNvSpPr/>
            <p:nvPr/>
          </p:nvSpPr>
          <p:spPr>
            <a:xfrm>
              <a:off x="1219961" y="4039361"/>
              <a:ext cx="2590800" cy="914400"/>
            </a:xfrm>
            <a:custGeom>
              <a:avLst/>
              <a:gdLst/>
              <a:ahLst/>
              <a:cxnLst/>
              <a:rect l="l" t="t" r="r" b="b"/>
              <a:pathLst>
                <a:path w="2590800" h="914400">
                  <a:moveTo>
                    <a:pt x="0" y="0"/>
                  </a:moveTo>
                  <a:lnTo>
                    <a:pt x="0" y="758951"/>
                  </a:lnTo>
                </a:path>
                <a:path w="2590800" h="914400">
                  <a:moveTo>
                    <a:pt x="0" y="838200"/>
                  </a:moveTo>
                  <a:lnTo>
                    <a:pt x="2590800" y="914400"/>
                  </a:lnTo>
                </a:path>
              </a:pathLst>
            </a:custGeom>
            <a:ln w="38100">
              <a:solidFill>
                <a:srgbClr val="000000"/>
              </a:solidFill>
              <a:prstDash val="dash"/>
            </a:ln>
          </p:spPr>
          <p:txBody>
            <a:bodyPr wrap="square" lIns="0" tIns="0" rIns="0" bIns="0" rtlCol="0"/>
            <a:lstStyle/>
            <a:p>
              <a:endParaRPr>
                <a:latin typeface="Abadi MT Condensed Light" panose="020B0306030101010103" pitchFamily="34" charset="77"/>
              </a:endParaRPr>
            </a:p>
          </p:txBody>
        </p:sp>
        <p:pic>
          <p:nvPicPr>
            <p:cNvPr id="10" name="object 10">
              <a:extLst>
                <a:ext uri="{FF2B5EF4-FFF2-40B4-BE49-F238E27FC236}">
                  <a16:creationId xmlns:a16="http://schemas.microsoft.com/office/drawing/2014/main" id="{5817FD80-272B-DF59-7AD1-6E52FB1E8CA8}"/>
                </a:ext>
              </a:extLst>
            </p:cNvPr>
            <p:cNvPicPr/>
            <p:nvPr/>
          </p:nvPicPr>
          <p:blipFill>
            <a:blip r:embed="rId3" cstate="print"/>
            <a:stretch>
              <a:fillRect/>
            </a:stretch>
          </p:blipFill>
          <p:spPr>
            <a:xfrm>
              <a:off x="3200400" y="4114800"/>
              <a:ext cx="967739" cy="810768"/>
            </a:xfrm>
            <a:prstGeom prst="rect">
              <a:avLst/>
            </a:prstGeom>
          </p:spPr>
        </p:pic>
        <p:sp>
          <p:nvSpPr>
            <p:cNvPr id="11" name="object 11">
              <a:extLst>
                <a:ext uri="{FF2B5EF4-FFF2-40B4-BE49-F238E27FC236}">
                  <a16:creationId xmlns:a16="http://schemas.microsoft.com/office/drawing/2014/main" id="{7BDB715A-0A78-0CC3-AB65-5503F611DE45}"/>
                </a:ext>
              </a:extLst>
            </p:cNvPr>
            <p:cNvSpPr/>
            <p:nvPr/>
          </p:nvSpPr>
          <p:spPr>
            <a:xfrm>
              <a:off x="3200400" y="4114800"/>
              <a:ext cx="967740" cy="810895"/>
            </a:xfrm>
            <a:custGeom>
              <a:avLst/>
              <a:gdLst/>
              <a:ahLst/>
              <a:cxnLst/>
              <a:rect l="l" t="t" r="r" b="b"/>
              <a:pathLst>
                <a:path w="967739" h="810895">
                  <a:moveTo>
                    <a:pt x="740410" y="1777"/>
                  </a:moveTo>
                  <a:lnTo>
                    <a:pt x="787400" y="4444"/>
                  </a:lnTo>
                  <a:lnTo>
                    <a:pt x="835660" y="30099"/>
                  </a:lnTo>
                  <a:lnTo>
                    <a:pt x="875919" y="70738"/>
                  </a:lnTo>
                  <a:lnTo>
                    <a:pt x="903732" y="123825"/>
                  </a:lnTo>
                  <a:lnTo>
                    <a:pt x="914019" y="171576"/>
                  </a:lnTo>
                  <a:lnTo>
                    <a:pt x="916051" y="189230"/>
                  </a:lnTo>
                  <a:lnTo>
                    <a:pt x="914653" y="203326"/>
                  </a:lnTo>
                  <a:lnTo>
                    <a:pt x="913257" y="220980"/>
                  </a:lnTo>
                  <a:lnTo>
                    <a:pt x="910589" y="237870"/>
                  </a:lnTo>
                  <a:lnTo>
                    <a:pt x="906526" y="254635"/>
                  </a:lnTo>
                  <a:lnTo>
                    <a:pt x="920750" y="271399"/>
                  </a:lnTo>
                  <a:lnTo>
                    <a:pt x="943228" y="306831"/>
                  </a:lnTo>
                  <a:lnTo>
                    <a:pt x="958214" y="343026"/>
                  </a:lnTo>
                  <a:lnTo>
                    <a:pt x="966342" y="381126"/>
                  </a:lnTo>
                  <a:lnTo>
                    <a:pt x="967739" y="399669"/>
                  </a:lnTo>
                  <a:lnTo>
                    <a:pt x="966342" y="417322"/>
                  </a:lnTo>
                  <a:lnTo>
                    <a:pt x="958214" y="455294"/>
                  </a:lnTo>
                  <a:lnTo>
                    <a:pt x="943228" y="493394"/>
                  </a:lnTo>
                  <a:lnTo>
                    <a:pt x="920750" y="531368"/>
                  </a:lnTo>
                  <a:lnTo>
                    <a:pt x="906526" y="550799"/>
                  </a:lnTo>
                  <a:lnTo>
                    <a:pt x="911987" y="565912"/>
                  </a:lnTo>
                  <a:lnTo>
                    <a:pt x="914653" y="593217"/>
                  </a:lnTo>
                  <a:lnTo>
                    <a:pt x="914653" y="622426"/>
                  </a:lnTo>
                  <a:lnTo>
                    <a:pt x="907796" y="664844"/>
                  </a:lnTo>
                  <a:lnTo>
                    <a:pt x="890142" y="707263"/>
                  </a:lnTo>
                  <a:lnTo>
                    <a:pt x="883412" y="720598"/>
                  </a:lnTo>
                  <a:lnTo>
                    <a:pt x="875919" y="732917"/>
                  </a:lnTo>
                  <a:lnTo>
                    <a:pt x="865632" y="743585"/>
                  </a:lnTo>
                  <a:lnTo>
                    <a:pt x="856869" y="754126"/>
                  </a:lnTo>
                  <a:lnTo>
                    <a:pt x="851408" y="758570"/>
                  </a:lnTo>
                  <a:lnTo>
                    <a:pt x="846582" y="763905"/>
                  </a:lnTo>
                  <a:lnTo>
                    <a:pt x="835660" y="774573"/>
                  </a:lnTo>
                  <a:lnTo>
                    <a:pt x="822833" y="781557"/>
                  </a:lnTo>
                  <a:lnTo>
                    <a:pt x="811276" y="788669"/>
                  </a:lnTo>
                  <a:lnTo>
                    <a:pt x="804417" y="790448"/>
                  </a:lnTo>
                  <a:lnTo>
                    <a:pt x="801624" y="791337"/>
                  </a:lnTo>
                  <a:lnTo>
                    <a:pt x="798957" y="794004"/>
                  </a:lnTo>
                  <a:lnTo>
                    <a:pt x="787400" y="797560"/>
                  </a:lnTo>
                  <a:lnTo>
                    <a:pt x="762888" y="801877"/>
                  </a:lnTo>
                  <a:lnTo>
                    <a:pt x="740410" y="801877"/>
                  </a:lnTo>
                  <a:lnTo>
                    <a:pt x="701675" y="786892"/>
                  </a:lnTo>
                  <a:lnTo>
                    <a:pt x="669671" y="759460"/>
                  </a:lnTo>
                  <a:lnTo>
                    <a:pt x="652652" y="732917"/>
                  </a:lnTo>
                  <a:lnTo>
                    <a:pt x="630174" y="749807"/>
                  </a:lnTo>
                  <a:lnTo>
                    <a:pt x="607060" y="765682"/>
                  </a:lnTo>
                  <a:lnTo>
                    <a:pt x="583946" y="778891"/>
                  </a:lnTo>
                  <a:lnTo>
                    <a:pt x="562863" y="790448"/>
                  </a:lnTo>
                  <a:lnTo>
                    <a:pt x="540385" y="797560"/>
                  </a:lnTo>
                  <a:lnTo>
                    <a:pt x="518540" y="805433"/>
                  </a:lnTo>
                  <a:lnTo>
                    <a:pt x="497459" y="808101"/>
                  </a:lnTo>
                  <a:lnTo>
                    <a:pt x="477012" y="810768"/>
                  </a:lnTo>
                  <a:lnTo>
                    <a:pt x="455929" y="808101"/>
                  </a:lnTo>
                  <a:lnTo>
                    <a:pt x="434848" y="805433"/>
                  </a:lnTo>
                  <a:lnTo>
                    <a:pt x="414400" y="797560"/>
                  </a:lnTo>
                  <a:lnTo>
                    <a:pt x="394715" y="790448"/>
                  </a:lnTo>
                  <a:lnTo>
                    <a:pt x="374269" y="778891"/>
                  </a:lnTo>
                  <a:lnTo>
                    <a:pt x="354584" y="765682"/>
                  </a:lnTo>
                  <a:lnTo>
                    <a:pt x="334772" y="749807"/>
                  </a:lnTo>
                  <a:lnTo>
                    <a:pt x="316484" y="732917"/>
                  </a:lnTo>
                  <a:lnTo>
                    <a:pt x="311023" y="739139"/>
                  </a:lnTo>
                  <a:lnTo>
                    <a:pt x="309625" y="740918"/>
                  </a:lnTo>
                  <a:lnTo>
                    <a:pt x="308990" y="742695"/>
                  </a:lnTo>
                  <a:lnTo>
                    <a:pt x="306959" y="747141"/>
                  </a:lnTo>
                  <a:lnTo>
                    <a:pt x="298069" y="759460"/>
                  </a:lnTo>
                  <a:lnTo>
                    <a:pt x="287909" y="770127"/>
                  </a:lnTo>
                  <a:lnTo>
                    <a:pt x="277622" y="779780"/>
                  </a:lnTo>
                  <a:lnTo>
                    <a:pt x="266064" y="786892"/>
                  </a:lnTo>
                  <a:lnTo>
                    <a:pt x="255142" y="794004"/>
                  </a:lnTo>
                  <a:lnTo>
                    <a:pt x="241553" y="799211"/>
                  </a:lnTo>
                  <a:lnTo>
                    <a:pt x="235458" y="800100"/>
                  </a:lnTo>
                  <a:lnTo>
                    <a:pt x="229362" y="801877"/>
                  </a:lnTo>
                  <a:lnTo>
                    <a:pt x="204850" y="801877"/>
                  </a:lnTo>
                  <a:lnTo>
                    <a:pt x="181737" y="797560"/>
                  </a:lnTo>
                  <a:lnTo>
                    <a:pt x="168148" y="794004"/>
                  </a:lnTo>
                  <a:lnTo>
                    <a:pt x="157225" y="788669"/>
                  </a:lnTo>
                  <a:lnTo>
                    <a:pt x="145669" y="781557"/>
                  </a:lnTo>
                  <a:lnTo>
                    <a:pt x="134112" y="774573"/>
                  </a:lnTo>
                  <a:lnTo>
                    <a:pt x="94614" y="735583"/>
                  </a:lnTo>
                  <a:lnTo>
                    <a:pt x="73533" y="699388"/>
                  </a:lnTo>
                  <a:lnTo>
                    <a:pt x="57150" y="646302"/>
                  </a:lnTo>
                  <a:lnTo>
                    <a:pt x="52450" y="597662"/>
                  </a:lnTo>
                  <a:lnTo>
                    <a:pt x="55117" y="582676"/>
                  </a:lnTo>
                  <a:lnTo>
                    <a:pt x="61975" y="550799"/>
                  </a:lnTo>
                  <a:lnTo>
                    <a:pt x="46989" y="531368"/>
                  </a:lnTo>
                  <a:lnTo>
                    <a:pt x="23875" y="494283"/>
                  </a:lnTo>
                  <a:lnTo>
                    <a:pt x="8127" y="457962"/>
                  </a:lnTo>
                  <a:lnTo>
                    <a:pt x="0" y="404113"/>
                  </a:lnTo>
                  <a:lnTo>
                    <a:pt x="635" y="385444"/>
                  </a:lnTo>
                  <a:lnTo>
                    <a:pt x="8127" y="346582"/>
                  </a:lnTo>
                  <a:lnTo>
                    <a:pt x="23875" y="309499"/>
                  </a:lnTo>
                  <a:lnTo>
                    <a:pt x="46989" y="271399"/>
                  </a:lnTo>
                  <a:lnTo>
                    <a:pt x="61975" y="254635"/>
                  </a:lnTo>
                  <a:lnTo>
                    <a:pt x="55117" y="220980"/>
                  </a:lnTo>
                  <a:lnTo>
                    <a:pt x="52450" y="203326"/>
                  </a:lnTo>
                  <a:lnTo>
                    <a:pt x="53086" y="189230"/>
                  </a:lnTo>
                  <a:lnTo>
                    <a:pt x="57150" y="155575"/>
                  </a:lnTo>
                  <a:lnTo>
                    <a:pt x="77597" y="95504"/>
                  </a:lnTo>
                  <a:lnTo>
                    <a:pt x="110871" y="48641"/>
                  </a:lnTo>
                  <a:lnTo>
                    <a:pt x="134112" y="30099"/>
                  </a:lnTo>
                  <a:lnTo>
                    <a:pt x="157225" y="14097"/>
                  </a:lnTo>
                  <a:lnTo>
                    <a:pt x="181737" y="4444"/>
                  </a:lnTo>
                  <a:lnTo>
                    <a:pt x="204850" y="0"/>
                  </a:lnTo>
                  <a:lnTo>
                    <a:pt x="229362" y="1777"/>
                  </a:lnTo>
                  <a:lnTo>
                    <a:pt x="266064" y="14986"/>
                  </a:lnTo>
                  <a:lnTo>
                    <a:pt x="298069" y="43306"/>
                  </a:lnTo>
                  <a:lnTo>
                    <a:pt x="316484" y="70738"/>
                  </a:lnTo>
                  <a:lnTo>
                    <a:pt x="357250" y="42418"/>
                  </a:lnTo>
                  <a:lnTo>
                    <a:pt x="399541" y="22987"/>
                  </a:lnTo>
                  <a:lnTo>
                    <a:pt x="442340" y="10668"/>
                  </a:lnTo>
                  <a:lnTo>
                    <a:pt x="484504" y="7112"/>
                  </a:lnTo>
                  <a:lnTo>
                    <a:pt x="525399" y="10668"/>
                  </a:lnTo>
                  <a:lnTo>
                    <a:pt x="567563" y="22987"/>
                  </a:lnTo>
                  <a:lnTo>
                    <a:pt x="610488" y="42418"/>
                  </a:lnTo>
                  <a:lnTo>
                    <a:pt x="652652" y="70738"/>
                  </a:lnTo>
                  <a:lnTo>
                    <a:pt x="660780" y="54863"/>
                  </a:lnTo>
                  <a:lnTo>
                    <a:pt x="669671" y="43306"/>
                  </a:lnTo>
                  <a:lnTo>
                    <a:pt x="679830" y="31876"/>
                  </a:lnTo>
                  <a:lnTo>
                    <a:pt x="691388" y="22987"/>
                  </a:lnTo>
                  <a:lnTo>
                    <a:pt x="701675" y="14986"/>
                  </a:lnTo>
                  <a:lnTo>
                    <a:pt x="713866" y="9779"/>
                  </a:lnTo>
                  <a:lnTo>
                    <a:pt x="726186" y="4444"/>
                  </a:lnTo>
                  <a:lnTo>
                    <a:pt x="740410" y="1777"/>
                  </a:lnTo>
                </a:path>
              </a:pathLst>
            </a:custGeom>
            <a:ln w="12191">
              <a:solidFill>
                <a:srgbClr val="FFFFFF"/>
              </a:solidFill>
            </a:ln>
          </p:spPr>
          <p:txBody>
            <a:bodyPr wrap="square" lIns="0" tIns="0" rIns="0" bIns="0" rtlCol="0"/>
            <a:lstStyle/>
            <a:p>
              <a:endParaRPr>
                <a:latin typeface="Abadi MT Condensed Light" panose="020B0306030101010103" pitchFamily="34" charset="77"/>
              </a:endParaRPr>
            </a:p>
          </p:txBody>
        </p:sp>
      </p:grpSp>
      <p:sp>
        <p:nvSpPr>
          <p:cNvPr id="12" name="object 12">
            <a:extLst>
              <a:ext uri="{FF2B5EF4-FFF2-40B4-BE49-F238E27FC236}">
                <a16:creationId xmlns:a16="http://schemas.microsoft.com/office/drawing/2014/main" id="{DEAE75A2-6041-6CB5-5273-C0AFB64ACFAF}"/>
              </a:ext>
            </a:extLst>
          </p:cNvPr>
          <p:cNvSpPr txBox="1"/>
          <p:nvPr/>
        </p:nvSpPr>
        <p:spPr>
          <a:xfrm>
            <a:off x="4989958" y="4338573"/>
            <a:ext cx="328295" cy="197490"/>
          </a:xfrm>
          <a:prstGeom prst="rect">
            <a:avLst/>
          </a:prstGeom>
        </p:spPr>
        <p:txBody>
          <a:bodyPr vert="horz" wrap="square" lIns="0" tIns="12700" rIns="0" bIns="0" rtlCol="0">
            <a:spAutoFit/>
          </a:bodyPr>
          <a:lstStyle/>
          <a:p>
            <a:pPr marL="12700">
              <a:spcBef>
                <a:spcPts val="100"/>
              </a:spcBef>
            </a:pPr>
            <a:r>
              <a:rPr sz="1200" dirty="0">
                <a:latin typeface="Abadi MT Condensed Light" panose="020B0306030101010103" pitchFamily="34" charset="77"/>
                <a:cs typeface="Verdana"/>
              </a:rPr>
              <a:t>L</a:t>
            </a:r>
            <a:r>
              <a:rPr sz="1200" spc="-5" dirty="0">
                <a:latin typeface="Abadi MT Condensed Light" panose="020B0306030101010103" pitchFamily="34" charset="77"/>
                <a:cs typeface="Verdana"/>
              </a:rPr>
              <a:t>A</a:t>
            </a:r>
            <a:r>
              <a:rPr sz="1200" dirty="0">
                <a:latin typeface="Abadi MT Condensed Light" panose="020B0306030101010103" pitchFamily="34" charset="77"/>
                <a:cs typeface="Verdana"/>
              </a:rPr>
              <a:t>N</a:t>
            </a:r>
            <a:endParaRPr sz="1200">
              <a:latin typeface="Abadi MT Condensed Light" panose="020B0306030101010103" pitchFamily="34" charset="77"/>
              <a:cs typeface="Verdana"/>
            </a:endParaRPr>
          </a:p>
        </p:txBody>
      </p:sp>
      <p:grpSp>
        <p:nvGrpSpPr>
          <p:cNvPr id="13" name="object 13">
            <a:extLst>
              <a:ext uri="{FF2B5EF4-FFF2-40B4-BE49-F238E27FC236}">
                <a16:creationId xmlns:a16="http://schemas.microsoft.com/office/drawing/2014/main" id="{58B2EBB1-6324-AF10-3098-F81962512EA0}"/>
              </a:ext>
            </a:extLst>
          </p:cNvPr>
          <p:cNvGrpSpPr/>
          <p:nvPr/>
        </p:nvGrpSpPr>
        <p:grpSpPr>
          <a:xfrm>
            <a:off x="5391911" y="4858512"/>
            <a:ext cx="3023870" cy="1624965"/>
            <a:chOff x="3867911" y="4858511"/>
            <a:chExt cx="3023870" cy="1624965"/>
          </a:xfrm>
        </p:grpSpPr>
        <p:sp>
          <p:nvSpPr>
            <p:cNvPr id="14" name="object 14">
              <a:extLst>
                <a:ext uri="{FF2B5EF4-FFF2-40B4-BE49-F238E27FC236}">
                  <a16:creationId xmlns:a16="http://schemas.microsoft.com/office/drawing/2014/main" id="{65DE936D-2884-878A-B932-E2129BA77448}"/>
                </a:ext>
              </a:extLst>
            </p:cNvPr>
            <p:cNvSpPr/>
            <p:nvPr/>
          </p:nvSpPr>
          <p:spPr>
            <a:xfrm>
              <a:off x="4267961" y="4877561"/>
              <a:ext cx="1626235" cy="0"/>
            </a:xfrm>
            <a:custGeom>
              <a:avLst/>
              <a:gdLst/>
              <a:ahLst/>
              <a:cxnLst/>
              <a:rect l="l" t="t" r="r" b="b"/>
              <a:pathLst>
                <a:path w="1626235">
                  <a:moveTo>
                    <a:pt x="0" y="0"/>
                  </a:moveTo>
                  <a:lnTo>
                    <a:pt x="1626108" y="0"/>
                  </a:lnTo>
                </a:path>
              </a:pathLst>
            </a:custGeom>
            <a:ln w="38100">
              <a:solidFill>
                <a:srgbClr val="000000"/>
              </a:solidFill>
              <a:prstDash val="dash"/>
            </a:ln>
          </p:spPr>
          <p:txBody>
            <a:bodyPr wrap="square" lIns="0" tIns="0" rIns="0" bIns="0" rtlCol="0"/>
            <a:lstStyle/>
            <a:p>
              <a:endParaRPr>
                <a:latin typeface="Abadi MT Condensed Light" panose="020B0306030101010103" pitchFamily="34" charset="77"/>
              </a:endParaRPr>
            </a:p>
          </p:txBody>
        </p:sp>
        <p:pic>
          <p:nvPicPr>
            <p:cNvPr id="15" name="object 15">
              <a:extLst>
                <a:ext uri="{FF2B5EF4-FFF2-40B4-BE49-F238E27FC236}">
                  <a16:creationId xmlns:a16="http://schemas.microsoft.com/office/drawing/2014/main" id="{514CFEB1-A0CF-DF73-E53C-5DCA75E87BA1}"/>
                </a:ext>
              </a:extLst>
            </p:cNvPr>
            <p:cNvPicPr/>
            <p:nvPr/>
          </p:nvPicPr>
          <p:blipFill>
            <a:blip r:embed="rId2" cstate="print"/>
            <a:stretch>
              <a:fillRect/>
            </a:stretch>
          </p:blipFill>
          <p:spPr>
            <a:xfrm>
              <a:off x="3886199" y="5333999"/>
              <a:ext cx="678179" cy="1149096"/>
            </a:xfrm>
            <a:prstGeom prst="rect">
              <a:avLst/>
            </a:prstGeom>
          </p:spPr>
        </p:pic>
        <p:sp>
          <p:nvSpPr>
            <p:cNvPr id="16" name="object 16">
              <a:extLst>
                <a:ext uri="{FF2B5EF4-FFF2-40B4-BE49-F238E27FC236}">
                  <a16:creationId xmlns:a16="http://schemas.microsoft.com/office/drawing/2014/main" id="{8200C1A0-ED79-7370-D88D-28DF5244E9C1}"/>
                </a:ext>
              </a:extLst>
            </p:cNvPr>
            <p:cNvSpPr/>
            <p:nvPr/>
          </p:nvSpPr>
          <p:spPr>
            <a:xfrm>
              <a:off x="4267961" y="4953761"/>
              <a:ext cx="29209" cy="1099185"/>
            </a:xfrm>
            <a:custGeom>
              <a:avLst/>
              <a:gdLst/>
              <a:ahLst/>
              <a:cxnLst/>
              <a:rect l="l" t="t" r="r" b="b"/>
              <a:pathLst>
                <a:path w="29210" h="1099185">
                  <a:moveTo>
                    <a:pt x="28955" y="1098804"/>
                  </a:moveTo>
                  <a:lnTo>
                    <a:pt x="0" y="0"/>
                  </a:lnTo>
                </a:path>
              </a:pathLst>
            </a:custGeom>
            <a:ln w="38100">
              <a:solidFill>
                <a:srgbClr val="000000"/>
              </a:solidFill>
              <a:prstDash val="dash"/>
            </a:ln>
          </p:spPr>
          <p:txBody>
            <a:bodyPr wrap="square" lIns="0" tIns="0" rIns="0" bIns="0" rtlCol="0"/>
            <a:lstStyle/>
            <a:p>
              <a:endParaRPr>
                <a:latin typeface="Abadi MT Condensed Light" panose="020B0306030101010103" pitchFamily="34" charset="77"/>
              </a:endParaRPr>
            </a:p>
          </p:txBody>
        </p:sp>
        <p:sp>
          <p:nvSpPr>
            <p:cNvPr id="17" name="object 17">
              <a:extLst>
                <a:ext uri="{FF2B5EF4-FFF2-40B4-BE49-F238E27FC236}">
                  <a16:creationId xmlns:a16="http://schemas.microsoft.com/office/drawing/2014/main" id="{E4E91490-5AAD-50F7-FFBC-7443C6488A53}"/>
                </a:ext>
              </a:extLst>
            </p:cNvPr>
            <p:cNvSpPr/>
            <p:nvPr/>
          </p:nvSpPr>
          <p:spPr>
            <a:xfrm>
              <a:off x="3963161" y="6020561"/>
              <a:ext cx="292735" cy="6350"/>
            </a:xfrm>
            <a:custGeom>
              <a:avLst/>
              <a:gdLst/>
              <a:ahLst/>
              <a:cxnLst/>
              <a:rect l="l" t="t" r="r" b="b"/>
              <a:pathLst>
                <a:path w="292735" h="6350">
                  <a:moveTo>
                    <a:pt x="-19049" y="3048"/>
                  </a:moveTo>
                  <a:lnTo>
                    <a:pt x="311658" y="3048"/>
                  </a:lnTo>
                </a:path>
              </a:pathLst>
            </a:custGeom>
            <a:ln w="44196">
              <a:solidFill>
                <a:srgbClr val="000000"/>
              </a:solidFill>
              <a:prstDash val="dash"/>
            </a:ln>
          </p:spPr>
          <p:txBody>
            <a:bodyPr wrap="square" lIns="0" tIns="0" rIns="0" bIns="0" rtlCol="0"/>
            <a:lstStyle/>
            <a:p>
              <a:endParaRPr>
                <a:latin typeface="Abadi MT Condensed Light" panose="020B0306030101010103" pitchFamily="34" charset="77"/>
              </a:endParaRPr>
            </a:p>
          </p:txBody>
        </p:sp>
        <p:sp>
          <p:nvSpPr>
            <p:cNvPr id="18" name="object 18">
              <a:extLst>
                <a:ext uri="{FF2B5EF4-FFF2-40B4-BE49-F238E27FC236}">
                  <a16:creationId xmlns:a16="http://schemas.microsoft.com/office/drawing/2014/main" id="{9A4F7772-2E06-4407-D6C6-9EEAAD6E1851}"/>
                </a:ext>
              </a:extLst>
            </p:cNvPr>
            <p:cNvSpPr/>
            <p:nvPr/>
          </p:nvSpPr>
          <p:spPr>
            <a:xfrm>
              <a:off x="3886961" y="4953761"/>
              <a:ext cx="22860" cy="1089660"/>
            </a:xfrm>
            <a:custGeom>
              <a:avLst/>
              <a:gdLst/>
              <a:ahLst/>
              <a:cxnLst/>
              <a:rect l="l" t="t" r="r" b="b"/>
              <a:pathLst>
                <a:path w="22860" h="1089660">
                  <a:moveTo>
                    <a:pt x="0" y="0"/>
                  </a:moveTo>
                  <a:lnTo>
                    <a:pt x="22860" y="1089660"/>
                  </a:lnTo>
                </a:path>
              </a:pathLst>
            </a:custGeom>
            <a:ln w="38100">
              <a:solidFill>
                <a:srgbClr val="000000"/>
              </a:solidFill>
              <a:prstDash val="dash"/>
            </a:ln>
          </p:spPr>
          <p:txBody>
            <a:bodyPr wrap="square" lIns="0" tIns="0" rIns="0" bIns="0" rtlCol="0"/>
            <a:lstStyle/>
            <a:p>
              <a:endParaRPr>
                <a:latin typeface="Abadi MT Condensed Light" panose="020B0306030101010103" pitchFamily="34" charset="77"/>
              </a:endParaRPr>
            </a:p>
          </p:txBody>
        </p:sp>
        <p:pic>
          <p:nvPicPr>
            <p:cNvPr id="19" name="object 19">
              <a:extLst>
                <a:ext uri="{FF2B5EF4-FFF2-40B4-BE49-F238E27FC236}">
                  <a16:creationId xmlns:a16="http://schemas.microsoft.com/office/drawing/2014/main" id="{2A887664-C533-8A04-C2BA-8324A2238BE0}"/>
                </a:ext>
              </a:extLst>
            </p:cNvPr>
            <p:cNvPicPr/>
            <p:nvPr/>
          </p:nvPicPr>
          <p:blipFill>
            <a:blip r:embed="rId4" cstate="print"/>
            <a:stretch>
              <a:fillRect/>
            </a:stretch>
          </p:blipFill>
          <p:spPr>
            <a:xfrm>
              <a:off x="5867400" y="4876799"/>
              <a:ext cx="1024127" cy="1249680"/>
            </a:xfrm>
            <a:prstGeom prst="rect">
              <a:avLst/>
            </a:prstGeom>
          </p:spPr>
        </p:pic>
      </p:grpSp>
      <p:sp>
        <p:nvSpPr>
          <p:cNvPr id="20" name="object 20">
            <a:extLst>
              <a:ext uri="{FF2B5EF4-FFF2-40B4-BE49-F238E27FC236}">
                <a16:creationId xmlns:a16="http://schemas.microsoft.com/office/drawing/2014/main" id="{66975B5C-FD54-6905-580A-7B44E37EB577}"/>
              </a:ext>
            </a:extLst>
          </p:cNvPr>
          <p:cNvSpPr txBox="1"/>
          <p:nvPr/>
        </p:nvSpPr>
        <p:spPr>
          <a:xfrm>
            <a:off x="6480176" y="4985081"/>
            <a:ext cx="748665" cy="391795"/>
          </a:xfrm>
          <a:prstGeom prst="rect">
            <a:avLst/>
          </a:prstGeom>
        </p:spPr>
        <p:txBody>
          <a:bodyPr vert="horz" wrap="square" lIns="0" tIns="12700" rIns="0" bIns="0" rtlCol="0">
            <a:spAutoFit/>
          </a:bodyPr>
          <a:lstStyle/>
          <a:p>
            <a:pPr marL="12700">
              <a:spcBef>
                <a:spcPts val="100"/>
              </a:spcBef>
            </a:pPr>
            <a:r>
              <a:rPr sz="2400" b="1" spc="-5" dirty="0">
                <a:latin typeface="Abadi MT Condensed Light" panose="020B0306030101010103" pitchFamily="34" charset="77"/>
                <a:cs typeface="Tahoma"/>
              </a:rPr>
              <a:t>Data</a:t>
            </a:r>
            <a:endParaRPr sz="2400">
              <a:latin typeface="Abadi MT Condensed Light" panose="020B0306030101010103" pitchFamily="34" charset="77"/>
              <a:cs typeface="Tahoma"/>
            </a:endParaRPr>
          </a:p>
        </p:txBody>
      </p:sp>
      <p:grpSp>
        <p:nvGrpSpPr>
          <p:cNvPr id="21" name="object 21">
            <a:extLst>
              <a:ext uri="{FF2B5EF4-FFF2-40B4-BE49-F238E27FC236}">
                <a16:creationId xmlns:a16="http://schemas.microsoft.com/office/drawing/2014/main" id="{03CDF412-9729-727E-29A4-341E25823783}"/>
              </a:ext>
            </a:extLst>
          </p:cNvPr>
          <p:cNvGrpSpPr/>
          <p:nvPr/>
        </p:nvGrpSpPr>
        <p:grpSpPr>
          <a:xfrm>
            <a:off x="3041903" y="2895600"/>
            <a:ext cx="5789930" cy="2101850"/>
            <a:chOff x="1517903" y="2895600"/>
            <a:chExt cx="5789930" cy="2101850"/>
          </a:xfrm>
        </p:grpSpPr>
        <p:sp>
          <p:nvSpPr>
            <p:cNvPr id="22" name="object 22">
              <a:extLst>
                <a:ext uri="{FF2B5EF4-FFF2-40B4-BE49-F238E27FC236}">
                  <a16:creationId xmlns:a16="http://schemas.microsoft.com/office/drawing/2014/main" id="{A58F1C80-D2ED-BA75-AC8D-9FC30EC1097A}"/>
                </a:ext>
              </a:extLst>
            </p:cNvPr>
            <p:cNvSpPr/>
            <p:nvPr/>
          </p:nvSpPr>
          <p:spPr>
            <a:xfrm>
              <a:off x="6306312" y="4420361"/>
              <a:ext cx="190500" cy="448309"/>
            </a:xfrm>
            <a:custGeom>
              <a:avLst/>
              <a:gdLst/>
              <a:ahLst/>
              <a:cxnLst/>
              <a:rect l="l" t="t" r="r" b="b"/>
              <a:pathLst>
                <a:path w="190500" h="448310">
                  <a:moveTo>
                    <a:pt x="114300" y="0"/>
                  </a:moveTo>
                  <a:lnTo>
                    <a:pt x="76200" y="0"/>
                  </a:lnTo>
                  <a:lnTo>
                    <a:pt x="76200" y="38100"/>
                  </a:lnTo>
                  <a:lnTo>
                    <a:pt x="114300" y="38100"/>
                  </a:lnTo>
                  <a:lnTo>
                    <a:pt x="114300" y="0"/>
                  </a:lnTo>
                  <a:close/>
                </a:path>
                <a:path w="190500" h="448310">
                  <a:moveTo>
                    <a:pt x="114300" y="76200"/>
                  </a:moveTo>
                  <a:lnTo>
                    <a:pt x="76200" y="76200"/>
                  </a:lnTo>
                  <a:lnTo>
                    <a:pt x="76200" y="114300"/>
                  </a:lnTo>
                  <a:lnTo>
                    <a:pt x="114300" y="114300"/>
                  </a:lnTo>
                  <a:lnTo>
                    <a:pt x="114300" y="76200"/>
                  </a:lnTo>
                  <a:close/>
                </a:path>
                <a:path w="190500" h="448310">
                  <a:moveTo>
                    <a:pt x="114300" y="152400"/>
                  </a:moveTo>
                  <a:lnTo>
                    <a:pt x="76200" y="152400"/>
                  </a:lnTo>
                  <a:lnTo>
                    <a:pt x="76200" y="190500"/>
                  </a:lnTo>
                  <a:lnTo>
                    <a:pt x="114300" y="190500"/>
                  </a:lnTo>
                  <a:lnTo>
                    <a:pt x="114300" y="152400"/>
                  </a:lnTo>
                  <a:close/>
                </a:path>
                <a:path w="190500" h="448310">
                  <a:moveTo>
                    <a:pt x="0" y="257556"/>
                  </a:moveTo>
                  <a:lnTo>
                    <a:pt x="95250" y="448056"/>
                  </a:lnTo>
                  <a:lnTo>
                    <a:pt x="152400" y="333756"/>
                  </a:lnTo>
                  <a:lnTo>
                    <a:pt x="76200" y="333756"/>
                  </a:lnTo>
                  <a:lnTo>
                    <a:pt x="76200" y="318516"/>
                  </a:lnTo>
                  <a:lnTo>
                    <a:pt x="0" y="257556"/>
                  </a:lnTo>
                  <a:close/>
                </a:path>
                <a:path w="190500" h="448310">
                  <a:moveTo>
                    <a:pt x="76200" y="318516"/>
                  </a:moveTo>
                  <a:lnTo>
                    <a:pt x="76200" y="333756"/>
                  </a:lnTo>
                  <a:lnTo>
                    <a:pt x="95250" y="333756"/>
                  </a:lnTo>
                  <a:lnTo>
                    <a:pt x="76200" y="318516"/>
                  </a:lnTo>
                  <a:close/>
                </a:path>
                <a:path w="190500" h="448310">
                  <a:moveTo>
                    <a:pt x="114300" y="304800"/>
                  </a:moveTo>
                  <a:lnTo>
                    <a:pt x="76200" y="304800"/>
                  </a:lnTo>
                  <a:lnTo>
                    <a:pt x="76200" y="318516"/>
                  </a:lnTo>
                  <a:lnTo>
                    <a:pt x="95250" y="333756"/>
                  </a:lnTo>
                  <a:lnTo>
                    <a:pt x="114300" y="318516"/>
                  </a:lnTo>
                  <a:lnTo>
                    <a:pt x="114300" y="304800"/>
                  </a:lnTo>
                  <a:close/>
                </a:path>
                <a:path w="190500" h="448310">
                  <a:moveTo>
                    <a:pt x="114300" y="318516"/>
                  </a:moveTo>
                  <a:lnTo>
                    <a:pt x="95250" y="333756"/>
                  </a:lnTo>
                  <a:lnTo>
                    <a:pt x="114300" y="333756"/>
                  </a:lnTo>
                  <a:lnTo>
                    <a:pt x="114300" y="318516"/>
                  </a:lnTo>
                  <a:close/>
                </a:path>
                <a:path w="190500" h="448310">
                  <a:moveTo>
                    <a:pt x="190500" y="257556"/>
                  </a:moveTo>
                  <a:lnTo>
                    <a:pt x="114300" y="318516"/>
                  </a:lnTo>
                  <a:lnTo>
                    <a:pt x="114300" y="333756"/>
                  </a:lnTo>
                  <a:lnTo>
                    <a:pt x="152400" y="333756"/>
                  </a:lnTo>
                  <a:lnTo>
                    <a:pt x="190500" y="257556"/>
                  </a:lnTo>
                  <a:close/>
                </a:path>
                <a:path w="190500" h="448310">
                  <a:moveTo>
                    <a:pt x="114300" y="228600"/>
                  </a:moveTo>
                  <a:lnTo>
                    <a:pt x="76200" y="228600"/>
                  </a:lnTo>
                  <a:lnTo>
                    <a:pt x="76200" y="266700"/>
                  </a:lnTo>
                  <a:lnTo>
                    <a:pt x="114300" y="266700"/>
                  </a:lnTo>
                  <a:lnTo>
                    <a:pt x="114300" y="22860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3" name="object 23">
              <a:extLst>
                <a:ext uri="{FF2B5EF4-FFF2-40B4-BE49-F238E27FC236}">
                  <a16:creationId xmlns:a16="http://schemas.microsoft.com/office/drawing/2014/main" id="{A9C94289-5AC8-F595-C3A1-E5E9789E43CE}"/>
                </a:ext>
              </a:extLst>
            </p:cNvPr>
            <p:cNvSpPr/>
            <p:nvPr/>
          </p:nvSpPr>
          <p:spPr>
            <a:xfrm>
              <a:off x="4725161" y="4420361"/>
              <a:ext cx="1626235" cy="0"/>
            </a:xfrm>
            <a:custGeom>
              <a:avLst/>
              <a:gdLst/>
              <a:ahLst/>
              <a:cxnLst/>
              <a:rect l="l" t="t" r="r" b="b"/>
              <a:pathLst>
                <a:path w="1626235">
                  <a:moveTo>
                    <a:pt x="0" y="0"/>
                  </a:moveTo>
                  <a:lnTo>
                    <a:pt x="1626108" y="0"/>
                  </a:lnTo>
                </a:path>
              </a:pathLst>
            </a:custGeom>
            <a:ln w="38100">
              <a:solidFill>
                <a:srgbClr val="000000"/>
              </a:solidFill>
              <a:prstDash val="dash"/>
            </a:ln>
          </p:spPr>
          <p:txBody>
            <a:bodyPr wrap="square" lIns="0" tIns="0" rIns="0" bIns="0" rtlCol="0"/>
            <a:lstStyle/>
            <a:p>
              <a:endParaRPr>
                <a:latin typeface="Abadi MT Condensed Light" panose="020B0306030101010103" pitchFamily="34" charset="77"/>
              </a:endParaRPr>
            </a:p>
          </p:txBody>
        </p:sp>
        <p:sp>
          <p:nvSpPr>
            <p:cNvPr id="24" name="object 24">
              <a:extLst>
                <a:ext uri="{FF2B5EF4-FFF2-40B4-BE49-F238E27FC236}">
                  <a16:creationId xmlns:a16="http://schemas.microsoft.com/office/drawing/2014/main" id="{E5C39E4A-79F3-F83E-4E8E-BA84F469D66B}"/>
                </a:ext>
              </a:extLst>
            </p:cNvPr>
            <p:cNvSpPr/>
            <p:nvPr/>
          </p:nvSpPr>
          <p:spPr>
            <a:xfrm>
              <a:off x="3962399" y="4572000"/>
              <a:ext cx="2514600" cy="419100"/>
            </a:xfrm>
            <a:custGeom>
              <a:avLst/>
              <a:gdLst/>
              <a:ahLst/>
              <a:cxnLst/>
              <a:rect l="l" t="t" r="r" b="b"/>
              <a:pathLst>
                <a:path w="2514600" h="419100">
                  <a:moveTo>
                    <a:pt x="2514600" y="419100"/>
                  </a:moveTo>
                  <a:lnTo>
                    <a:pt x="2514600" y="2539"/>
                  </a:lnTo>
                  <a:lnTo>
                    <a:pt x="2514600" y="0"/>
                  </a:lnTo>
                  <a:lnTo>
                    <a:pt x="1256411" y="0"/>
                  </a:lnTo>
                  <a:lnTo>
                    <a:pt x="0" y="0"/>
                  </a:lnTo>
                </a:path>
              </a:pathLst>
            </a:custGeom>
            <a:ln w="12192">
              <a:solidFill>
                <a:srgbClr val="0000FF"/>
              </a:solidFill>
            </a:ln>
          </p:spPr>
          <p:txBody>
            <a:bodyPr wrap="square" lIns="0" tIns="0" rIns="0" bIns="0" rtlCol="0"/>
            <a:lstStyle/>
            <a:p>
              <a:endParaRPr>
                <a:latin typeface="Abadi MT Condensed Light" panose="020B0306030101010103" pitchFamily="34" charset="77"/>
              </a:endParaRPr>
            </a:p>
          </p:txBody>
        </p:sp>
        <p:pic>
          <p:nvPicPr>
            <p:cNvPr id="25" name="object 25">
              <a:extLst>
                <a:ext uri="{FF2B5EF4-FFF2-40B4-BE49-F238E27FC236}">
                  <a16:creationId xmlns:a16="http://schemas.microsoft.com/office/drawing/2014/main" id="{6ABCE524-FDC4-04B2-CE04-2030034B475A}"/>
                </a:ext>
              </a:extLst>
            </p:cNvPr>
            <p:cNvPicPr/>
            <p:nvPr/>
          </p:nvPicPr>
          <p:blipFill>
            <a:blip r:embed="rId2" cstate="print"/>
            <a:stretch>
              <a:fillRect/>
            </a:stretch>
          </p:blipFill>
          <p:spPr>
            <a:xfrm>
              <a:off x="6629400" y="2895600"/>
              <a:ext cx="678179" cy="1149095"/>
            </a:xfrm>
            <a:prstGeom prst="rect">
              <a:avLst/>
            </a:prstGeom>
          </p:spPr>
        </p:pic>
        <p:sp>
          <p:nvSpPr>
            <p:cNvPr id="26" name="object 26">
              <a:extLst>
                <a:ext uri="{FF2B5EF4-FFF2-40B4-BE49-F238E27FC236}">
                  <a16:creationId xmlns:a16="http://schemas.microsoft.com/office/drawing/2014/main" id="{CC8EAC69-B533-612A-A589-C39D4C42AD5E}"/>
                </a:ext>
              </a:extLst>
            </p:cNvPr>
            <p:cNvSpPr/>
            <p:nvPr/>
          </p:nvSpPr>
          <p:spPr>
            <a:xfrm>
              <a:off x="6687312" y="3963161"/>
              <a:ext cx="190500" cy="319405"/>
            </a:xfrm>
            <a:custGeom>
              <a:avLst/>
              <a:gdLst/>
              <a:ahLst/>
              <a:cxnLst/>
              <a:rect l="l" t="t" r="r" b="b"/>
              <a:pathLst>
                <a:path w="190500" h="319404">
                  <a:moveTo>
                    <a:pt x="95250" y="281177"/>
                  </a:moveTo>
                  <a:lnTo>
                    <a:pt x="87826" y="282672"/>
                  </a:lnTo>
                  <a:lnTo>
                    <a:pt x="81772" y="286750"/>
                  </a:lnTo>
                  <a:lnTo>
                    <a:pt x="77694" y="292804"/>
                  </a:lnTo>
                  <a:lnTo>
                    <a:pt x="76200" y="300227"/>
                  </a:lnTo>
                  <a:lnTo>
                    <a:pt x="77694" y="307651"/>
                  </a:lnTo>
                  <a:lnTo>
                    <a:pt x="81772" y="313705"/>
                  </a:lnTo>
                  <a:lnTo>
                    <a:pt x="87826" y="317783"/>
                  </a:lnTo>
                  <a:lnTo>
                    <a:pt x="95250" y="319277"/>
                  </a:lnTo>
                  <a:lnTo>
                    <a:pt x="102673" y="317783"/>
                  </a:lnTo>
                  <a:lnTo>
                    <a:pt x="108727" y="313705"/>
                  </a:lnTo>
                  <a:lnTo>
                    <a:pt x="112805" y="307651"/>
                  </a:lnTo>
                  <a:lnTo>
                    <a:pt x="114300" y="300227"/>
                  </a:lnTo>
                  <a:lnTo>
                    <a:pt x="112805" y="292804"/>
                  </a:lnTo>
                  <a:lnTo>
                    <a:pt x="108727" y="286750"/>
                  </a:lnTo>
                  <a:lnTo>
                    <a:pt x="102673" y="282672"/>
                  </a:lnTo>
                  <a:lnTo>
                    <a:pt x="95250" y="281177"/>
                  </a:lnTo>
                  <a:close/>
                </a:path>
                <a:path w="190500" h="319404">
                  <a:moveTo>
                    <a:pt x="95250" y="204850"/>
                  </a:moveTo>
                  <a:lnTo>
                    <a:pt x="87826" y="206363"/>
                  </a:lnTo>
                  <a:lnTo>
                    <a:pt x="81772" y="210470"/>
                  </a:lnTo>
                  <a:lnTo>
                    <a:pt x="77694" y="216531"/>
                  </a:lnTo>
                  <a:lnTo>
                    <a:pt x="76200" y="223900"/>
                  </a:lnTo>
                  <a:lnTo>
                    <a:pt x="77694" y="231451"/>
                  </a:lnTo>
                  <a:lnTo>
                    <a:pt x="81772" y="237505"/>
                  </a:lnTo>
                  <a:lnTo>
                    <a:pt x="87826" y="241583"/>
                  </a:lnTo>
                  <a:lnTo>
                    <a:pt x="95250" y="243077"/>
                  </a:lnTo>
                  <a:lnTo>
                    <a:pt x="102673" y="241583"/>
                  </a:lnTo>
                  <a:lnTo>
                    <a:pt x="108727" y="237505"/>
                  </a:lnTo>
                  <a:lnTo>
                    <a:pt x="112805" y="231451"/>
                  </a:lnTo>
                  <a:lnTo>
                    <a:pt x="114300" y="224027"/>
                  </a:lnTo>
                  <a:lnTo>
                    <a:pt x="112805" y="216531"/>
                  </a:lnTo>
                  <a:lnTo>
                    <a:pt x="108727" y="210470"/>
                  </a:lnTo>
                  <a:lnTo>
                    <a:pt x="102673" y="206363"/>
                  </a:lnTo>
                  <a:lnTo>
                    <a:pt x="95250" y="204850"/>
                  </a:lnTo>
                  <a:close/>
                </a:path>
                <a:path w="190500" h="319404">
                  <a:moveTo>
                    <a:pt x="95250" y="0"/>
                  </a:moveTo>
                  <a:lnTo>
                    <a:pt x="0" y="190500"/>
                  </a:lnTo>
                  <a:lnTo>
                    <a:pt x="95250" y="114300"/>
                  </a:lnTo>
                  <a:lnTo>
                    <a:pt x="152400" y="114300"/>
                  </a:lnTo>
                  <a:lnTo>
                    <a:pt x="95250" y="0"/>
                  </a:lnTo>
                  <a:close/>
                </a:path>
                <a:path w="190500" h="319404">
                  <a:moveTo>
                    <a:pt x="152400" y="114300"/>
                  </a:moveTo>
                  <a:lnTo>
                    <a:pt x="95250" y="114300"/>
                  </a:lnTo>
                  <a:lnTo>
                    <a:pt x="190500" y="190500"/>
                  </a:lnTo>
                  <a:lnTo>
                    <a:pt x="152400" y="114300"/>
                  </a:lnTo>
                  <a:close/>
                </a:path>
                <a:path w="190500" h="319404">
                  <a:moveTo>
                    <a:pt x="95250" y="128650"/>
                  </a:moveTo>
                  <a:lnTo>
                    <a:pt x="87826" y="130145"/>
                  </a:lnTo>
                  <a:lnTo>
                    <a:pt x="81772" y="134223"/>
                  </a:lnTo>
                  <a:lnTo>
                    <a:pt x="77694" y="140277"/>
                  </a:lnTo>
                  <a:lnTo>
                    <a:pt x="76200" y="147700"/>
                  </a:lnTo>
                  <a:lnTo>
                    <a:pt x="77694" y="155124"/>
                  </a:lnTo>
                  <a:lnTo>
                    <a:pt x="81772" y="161178"/>
                  </a:lnTo>
                  <a:lnTo>
                    <a:pt x="87826" y="165256"/>
                  </a:lnTo>
                  <a:lnTo>
                    <a:pt x="95250" y="166750"/>
                  </a:lnTo>
                  <a:lnTo>
                    <a:pt x="102673" y="165256"/>
                  </a:lnTo>
                  <a:lnTo>
                    <a:pt x="108727" y="161178"/>
                  </a:lnTo>
                  <a:lnTo>
                    <a:pt x="112805" y="155124"/>
                  </a:lnTo>
                  <a:lnTo>
                    <a:pt x="114300" y="147700"/>
                  </a:lnTo>
                  <a:lnTo>
                    <a:pt x="112805" y="140277"/>
                  </a:lnTo>
                  <a:lnTo>
                    <a:pt x="108727" y="134223"/>
                  </a:lnTo>
                  <a:lnTo>
                    <a:pt x="102673" y="130145"/>
                  </a:lnTo>
                  <a:lnTo>
                    <a:pt x="95250" y="12865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7" name="object 27">
              <a:extLst>
                <a:ext uri="{FF2B5EF4-FFF2-40B4-BE49-F238E27FC236}">
                  <a16:creationId xmlns:a16="http://schemas.microsoft.com/office/drawing/2014/main" id="{9A25AD06-A687-BFED-CE72-8199347E41D9}"/>
                </a:ext>
              </a:extLst>
            </p:cNvPr>
            <p:cNvSpPr/>
            <p:nvPr/>
          </p:nvSpPr>
          <p:spPr>
            <a:xfrm>
              <a:off x="1524761" y="4267961"/>
              <a:ext cx="5168265" cy="0"/>
            </a:xfrm>
            <a:custGeom>
              <a:avLst/>
              <a:gdLst/>
              <a:ahLst/>
              <a:cxnLst/>
              <a:rect l="l" t="t" r="r" b="b"/>
              <a:pathLst>
                <a:path w="5168265">
                  <a:moveTo>
                    <a:pt x="0" y="0"/>
                  </a:moveTo>
                  <a:lnTo>
                    <a:pt x="5167884" y="0"/>
                  </a:lnTo>
                </a:path>
              </a:pathLst>
            </a:custGeom>
            <a:ln w="38100">
              <a:solidFill>
                <a:srgbClr val="000000"/>
              </a:solidFill>
              <a:prstDash val="dot"/>
            </a:ln>
          </p:spPr>
          <p:txBody>
            <a:bodyPr wrap="square" lIns="0" tIns="0" rIns="0" bIns="0" rtlCol="0"/>
            <a:lstStyle/>
            <a:p>
              <a:endParaRPr>
                <a:latin typeface="Abadi MT Condensed Light" panose="020B0306030101010103" pitchFamily="34" charset="77"/>
              </a:endParaRPr>
            </a:p>
          </p:txBody>
        </p:sp>
        <p:sp>
          <p:nvSpPr>
            <p:cNvPr id="28" name="object 28">
              <a:extLst>
                <a:ext uri="{FF2B5EF4-FFF2-40B4-BE49-F238E27FC236}">
                  <a16:creationId xmlns:a16="http://schemas.microsoft.com/office/drawing/2014/main" id="{AA60D29C-11D2-564B-F79D-668FABAE583C}"/>
                </a:ext>
              </a:extLst>
            </p:cNvPr>
            <p:cNvSpPr/>
            <p:nvPr/>
          </p:nvSpPr>
          <p:spPr>
            <a:xfrm>
              <a:off x="1523999" y="4038600"/>
              <a:ext cx="5410200" cy="317500"/>
            </a:xfrm>
            <a:custGeom>
              <a:avLst/>
              <a:gdLst/>
              <a:ahLst/>
              <a:cxnLst/>
              <a:rect l="l" t="t" r="r" b="b"/>
              <a:pathLst>
                <a:path w="5410200" h="317500">
                  <a:moveTo>
                    <a:pt x="2743200" y="316992"/>
                  </a:moveTo>
                  <a:lnTo>
                    <a:pt x="4075684" y="316992"/>
                  </a:lnTo>
                  <a:lnTo>
                    <a:pt x="5410200" y="316992"/>
                  </a:lnTo>
                  <a:lnTo>
                    <a:pt x="5410200" y="314832"/>
                  </a:lnTo>
                  <a:lnTo>
                    <a:pt x="5410200" y="313689"/>
                  </a:lnTo>
                  <a:lnTo>
                    <a:pt x="5410200" y="0"/>
                  </a:lnTo>
                </a:path>
                <a:path w="5410200" h="317500">
                  <a:moveTo>
                    <a:pt x="1665732" y="304800"/>
                  </a:moveTo>
                  <a:lnTo>
                    <a:pt x="0" y="304800"/>
                  </a:lnTo>
                  <a:lnTo>
                    <a:pt x="0" y="302641"/>
                  </a:lnTo>
                  <a:lnTo>
                    <a:pt x="0" y="301625"/>
                  </a:lnTo>
                  <a:lnTo>
                    <a:pt x="0" y="0"/>
                  </a:lnTo>
                </a:path>
              </a:pathLst>
            </a:custGeom>
            <a:ln w="12192">
              <a:solidFill>
                <a:srgbClr val="0000FF"/>
              </a:solidFill>
            </a:ln>
          </p:spPr>
          <p:txBody>
            <a:bodyPr wrap="square" lIns="0" tIns="0" rIns="0" bIns="0" rtlCol="0"/>
            <a:lstStyle/>
            <a:p>
              <a:endParaRPr>
                <a:latin typeface="Abadi MT Condensed Light" panose="020B0306030101010103" pitchFamily="34" charset="77"/>
              </a:endParaRPr>
            </a:p>
          </p:txBody>
        </p:sp>
      </p:grpSp>
      <p:sp>
        <p:nvSpPr>
          <p:cNvPr id="29" name="object 29">
            <a:extLst>
              <a:ext uri="{FF2B5EF4-FFF2-40B4-BE49-F238E27FC236}">
                <a16:creationId xmlns:a16="http://schemas.microsoft.com/office/drawing/2014/main" id="{D75BB6D9-D32D-0784-C74D-0AF873426787}"/>
              </a:ext>
            </a:extLst>
          </p:cNvPr>
          <p:cNvSpPr txBox="1"/>
          <p:nvPr/>
        </p:nvSpPr>
        <p:spPr>
          <a:xfrm>
            <a:off x="7471029" y="2013330"/>
            <a:ext cx="1951989" cy="391160"/>
          </a:xfrm>
          <a:prstGeom prst="rect">
            <a:avLst/>
          </a:prstGeom>
        </p:spPr>
        <p:txBody>
          <a:bodyPr vert="horz" wrap="square" lIns="0" tIns="12700" rIns="0" bIns="0" rtlCol="0">
            <a:spAutoFit/>
          </a:bodyPr>
          <a:lstStyle/>
          <a:p>
            <a:pPr marL="12700">
              <a:spcBef>
                <a:spcPts val="100"/>
              </a:spcBef>
            </a:pPr>
            <a:r>
              <a:rPr sz="2400" dirty="0">
                <a:latin typeface="Abadi MT Condensed Light" panose="020B0306030101010103" pitchFamily="34" charset="77"/>
                <a:cs typeface="Tahoma"/>
              </a:rPr>
              <a:t>Backup</a:t>
            </a:r>
            <a:r>
              <a:rPr sz="2400" spc="-65" dirty="0">
                <a:latin typeface="Abadi MT Condensed Light" panose="020B0306030101010103" pitchFamily="34" charset="77"/>
                <a:cs typeface="Tahoma"/>
              </a:rPr>
              <a:t> </a:t>
            </a:r>
            <a:r>
              <a:rPr sz="2400" spc="-10" dirty="0">
                <a:latin typeface="Abadi MT Condensed Light" panose="020B0306030101010103" pitchFamily="34" charset="77"/>
                <a:cs typeface="Tahoma"/>
              </a:rPr>
              <a:t>Server</a:t>
            </a:r>
            <a:endParaRPr sz="2400">
              <a:latin typeface="Abadi MT Condensed Light" panose="020B0306030101010103" pitchFamily="34" charset="77"/>
              <a:cs typeface="Tahoma"/>
            </a:endParaRPr>
          </a:p>
        </p:txBody>
      </p:sp>
      <p:sp>
        <p:nvSpPr>
          <p:cNvPr id="30" name="object 30">
            <a:extLst>
              <a:ext uri="{FF2B5EF4-FFF2-40B4-BE49-F238E27FC236}">
                <a16:creationId xmlns:a16="http://schemas.microsoft.com/office/drawing/2014/main" id="{72FFD712-04C3-FE4F-2B2F-30AE48CA324B}"/>
              </a:ext>
            </a:extLst>
          </p:cNvPr>
          <p:cNvSpPr txBox="1"/>
          <p:nvPr/>
        </p:nvSpPr>
        <p:spPr>
          <a:xfrm>
            <a:off x="7166229" y="6281115"/>
            <a:ext cx="1983739" cy="391160"/>
          </a:xfrm>
          <a:prstGeom prst="rect">
            <a:avLst/>
          </a:prstGeom>
        </p:spPr>
        <p:txBody>
          <a:bodyPr vert="horz" wrap="square" lIns="0" tIns="12700" rIns="0" bIns="0" rtlCol="0">
            <a:spAutoFit/>
          </a:bodyPr>
          <a:lstStyle/>
          <a:p>
            <a:pPr marL="12700">
              <a:spcBef>
                <a:spcPts val="100"/>
              </a:spcBef>
            </a:pPr>
            <a:r>
              <a:rPr sz="2400" dirty="0">
                <a:latin typeface="Abadi MT Condensed Light" panose="020B0306030101010103" pitchFamily="34" charset="77"/>
                <a:cs typeface="Tahoma"/>
              </a:rPr>
              <a:t>Backup</a:t>
            </a:r>
            <a:r>
              <a:rPr sz="2400" spc="-70" dirty="0">
                <a:latin typeface="Abadi MT Condensed Light" panose="020B0306030101010103" pitchFamily="34" charset="77"/>
                <a:cs typeface="Tahoma"/>
              </a:rPr>
              <a:t> </a:t>
            </a:r>
            <a:r>
              <a:rPr sz="2400" spc="-5" dirty="0">
                <a:latin typeface="Abadi MT Condensed Light" panose="020B0306030101010103" pitchFamily="34" charset="77"/>
                <a:cs typeface="Tahoma"/>
              </a:rPr>
              <a:t>Device</a:t>
            </a:r>
            <a:endParaRPr sz="2400">
              <a:latin typeface="Abadi MT Condensed Light" panose="020B0306030101010103" pitchFamily="34" charset="77"/>
              <a:cs typeface="Tahoma"/>
            </a:endParaRPr>
          </a:p>
        </p:txBody>
      </p:sp>
      <p:sp>
        <p:nvSpPr>
          <p:cNvPr id="31" name="object 31">
            <a:extLst>
              <a:ext uri="{FF2B5EF4-FFF2-40B4-BE49-F238E27FC236}">
                <a16:creationId xmlns:a16="http://schemas.microsoft.com/office/drawing/2014/main" id="{46E416C9-78D0-553F-4CC4-A111AAC653F1}"/>
              </a:ext>
            </a:extLst>
          </p:cNvPr>
          <p:cNvSpPr txBox="1"/>
          <p:nvPr/>
        </p:nvSpPr>
        <p:spPr>
          <a:xfrm>
            <a:off x="3355594" y="6204915"/>
            <a:ext cx="1847850" cy="391160"/>
          </a:xfrm>
          <a:prstGeom prst="rect">
            <a:avLst/>
          </a:prstGeom>
        </p:spPr>
        <p:txBody>
          <a:bodyPr vert="horz" wrap="square" lIns="0" tIns="12700" rIns="0" bIns="0" rtlCol="0">
            <a:spAutoFit/>
          </a:bodyPr>
          <a:lstStyle/>
          <a:p>
            <a:pPr marL="12700">
              <a:spcBef>
                <a:spcPts val="100"/>
              </a:spcBef>
            </a:pPr>
            <a:r>
              <a:rPr sz="2400" spc="-10" dirty="0">
                <a:latin typeface="Abadi MT Condensed Light" panose="020B0306030101010103" pitchFamily="34" charset="77"/>
                <a:cs typeface="Tahoma"/>
              </a:rPr>
              <a:t>Storage</a:t>
            </a:r>
            <a:r>
              <a:rPr sz="2400" spc="-90" dirty="0">
                <a:latin typeface="Abadi MT Condensed Light" panose="020B0306030101010103" pitchFamily="34" charset="77"/>
                <a:cs typeface="Tahoma"/>
              </a:rPr>
              <a:t> </a:t>
            </a:r>
            <a:r>
              <a:rPr sz="2400" spc="-5" dirty="0">
                <a:latin typeface="Abadi MT Condensed Light" panose="020B0306030101010103" pitchFamily="34" charset="77"/>
                <a:cs typeface="Tahoma"/>
              </a:rPr>
              <a:t>Node</a:t>
            </a:r>
            <a:endParaRPr sz="2400">
              <a:latin typeface="Abadi MT Condensed Light" panose="020B0306030101010103" pitchFamily="34" charset="77"/>
              <a:cs typeface="Tahoma"/>
            </a:endParaRPr>
          </a:p>
        </p:txBody>
      </p:sp>
    </p:spTree>
    <p:extLst>
      <p:ext uri="{BB962C8B-B14F-4D97-AF65-F5344CB8AC3E}">
        <p14:creationId xmlns:p14="http://schemas.microsoft.com/office/powerpoint/2010/main" val="424547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54A9-B87F-C1E7-EDEC-6074BDCD34B1}"/>
              </a:ext>
            </a:extLst>
          </p:cNvPr>
          <p:cNvSpPr>
            <a:spLocks noGrp="1"/>
          </p:cNvSpPr>
          <p:nvPr>
            <p:ph type="title"/>
          </p:nvPr>
        </p:nvSpPr>
        <p:spPr/>
        <p:txBody>
          <a:bodyPr/>
          <a:lstStyle/>
          <a:p>
            <a:r>
              <a:rPr lang="en-US" spc="-5" dirty="0">
                <a:solidFill>
                  <a:schemeClr val="tx1"/>
                </a:solidFill>
                <a:latin typeface="Abadi MT Condensed Light" panose="020B0306030101010103" pitchFamily="34" charset="77"/>
              </a:rPr>
              <a:t>SAN</a:t>
            </a:r>
            <a:r>
              <a:rPr lang="en-US" spc="-25" dirty="0">
                <a:solidFill>
                  <a:schemeClr val="tx1"/>
                </a:solidFill>
                <a:latin typeface="Abadi MT Condensed Light" panose="020B0306030101010103" pitchFamily="34" charset="77"/>
              </a:rPr>
              <a:t> </a:t>
            </a:r>
            <a:r>
              <a:rPr lang="en-US" spc="-5" dirty="0">
                <a:solidFill>
                  <a:schemeClr val="tx1"/>
                </a:solidFill>
                <a:latin typeface="Abadi MT Condensed Light" panose="020B0306030101010103" pitchFamily="34" charset="77"/>
              </a:rPr>
              <a:t>Based</a:t>
            </a:r>
            <a:r>
              <a:rPr lang="en-US" spc="-10" dirty="0">
                <a:solidFill>
                  <a:schemeClr val="tx1"/>
                </a:solidFill>
                <a:latin typeface="Abadi MT Condensed Light" panose="020B0306030101010103" pitchFamily="34" charset="77"/>
              </a:rPr>
              <a:t> </a:t>
            </a:r>
            <a:r>
              <a:rPr lang="en-US" spc="-5" dirty="0">
                <a:solidFill>
                  <a:schemeClr val="tx1"/>
                </a:solidFill>
                <a:latin typeface="Abadi MT Condensed Light" panose="020B0306030101010103" pitchFamily="34" charset="77"/>
              </a:rPr>
              <a:t>Backups</a:t>
            </a:r>
            <a:r>
              <a:rPr lang="en-US" spc="-50" dirty="0">
                <a:solidFill>
                  <a:schemeClr val="tx1"/>
                </a:solidFill>
                <a:latin typeface="Abadi MT Condensed Light" panose="020B0306030101010103" pitchFamily="34" charset="77"/>
              </a:rPr>
              <a:t> </a:t>
            </a:r>
            <a:r>
              <a:rPr lang="en-US" dirty="0">
                <a:solidFill>
                  <a:schemeClr val="tx1"/>
                </a:solidFill>
                <a:latin typeface="Abadi MT Condensed Light" panose="020B0306030101010103" pitchFamily="34" charset="77"/>
              </a:rPr>
              <a:t>(LAN </a:t>
            </a:r>
            <a:r>
              <a:rPr lang="en-US" spc="-5" dirty="0">
                <a:solidFill>
                  <a:schemeClr val="tx1"/>
                </a:solidFill>
                <a:latin typeface="Abadi MT Condensed Light" panose="020B0306030101010103" pitchFamily="34" charset="77"/>
              </a:rPr>
              <a:t>Free)</a:t>
            </a:r>
            <a:endParaRPr lang="en-US" dirty="0"/>
          </a:p>
        </p:txBody>
      </p:sp>
      <p:grpSp>
        <p:nvGrpSpPr>
          <p:cNvPr id="4" name="object 3">
            <a:extLst>
              <a:ext uri="{FF2B5EF4-FFF2-40B4-BE49-F238E27FC236}">
                <a16:creationId xmlns:a16="http://schemas.microsoft.com/office/drawing/2014/main" id="{60F3BB4B-3327-88EE-1085-FA03D17AAF56}"/>
              </a:ext>
            </a:extLst>
          </p:cNvPr>
          <p:cNvGrpSpPr/>
          <p:nvPr/>
        </p:nvGrpSpPr>
        <p:grpSpPr>
          <a:xfrm>
            <a:off x="1752600" y="1752600"/>
            <a:ext cx="4564380" cy="1149350"/>
            <a:chOff x="228600" y="1752600"/>
            <a:chExt cx="4564380" cy="1149350"/>
          </a:xfrm>
        </p:grpSpPr>
        <p:pic>
          <p:nvPicPr>
            <p:cNvPr id="5" name="object 4">
              <a:extLst>
                <a:ext uri="{FF2B5EF4-FFF2-40B4-BE49-F238E27FC236}">
                  <a16:creationId xmlns:a16="http://schemas.microsoft.com/office/drawing/2014/main" id="{D290ACE6-713D-5AF5-889E-09E36282BABD}"/>
                </a:ext>
              </a:extLst>
            </p:cNvPr>
            <p:cNvPicPr/>
            <p:nvPr/>
          </p:nvPicPr>
          <p:blipFill>
            <a:blip r:embed="rId2" cstate="print"/>
            <a:stretch>
              <a:fillRect/>
            </a:stretch>
          </p:blipFill>
          <p:spPr>
            <a:xfrm>
              <a:off x="228600" y="1752600"/>
              <a:ext cx="682751" cy="1132332"/>
            </a:xfrm>
            <a:prstGeom prst="rect">
              <a:avLst/>
            </a:prstGeom>
          </p:spPr>
        </p:pic>
        <p:pic>
          <p:nvPicPr>
            <p:cNvPr id="6" name="object 5">
              <a:extLst>
                <a:ext uri="{FF2B5EF4-FFF2-40B4-BE49-F238E27FC236}">
                  <a16:creationId xmlns:a16="http://schemas.microsoft.com/office/drawing/2014/main" id="{926EE278-5CD4-3336-E825-72587110B137}"/>
                </a:ext>
              </a:extLst>
            </p:cNvPr>
            <p:cNvPicPr/>
            <p:nvPr/>
          </p:nvPicPr>
          <p:blipFill>
            <a:blip r:embed="rId3" cstate="print"/>
            <a:stretch>
              <a:fillRect/>
            </a:stretch>
          </p:blipFill>
          <p:spPr>
            <a:xfrm>
              <a:off x="4114800" y="1752600"/>
              <a:ext cx="678179" cy="1149096"/>
            </a:xfrm>
            <a:prstGeom prst="rect">
              <a:avLst/>
            </a:prstGeom>
          </p:spPr>
        </p:pic>
        <p:sp>
          <p:nvSpPr>
            <p:cNvPr id="7" name="object 6">
              <a:extLst>
                <a:ext uri="{FF2B5EF4-FFF2-40B4-BE49-F238E27FC236}">
                  <a16:creationId xmlns:a16="http://schemas.microsoft.com/office/drawing/2014/main" id="{7C49655B-DA76-7CC2-CB74-78CBD1C68B95}"/>
                </a:ext>
              </a:extLst>
            </p:cNvPr>
            <p:cNvSpPr/>
            <p:nvPr/>
          </p:nvSpPr>
          <p:spPr>
            <a:xfrm>
              <a:off x="762000" y="2286000"/>
              <a:ext cx="3493135" cy="0"/>
            </a:xfrm>
            <a:custGeom>
              <a:avLst/>
              <a:gdLst/>
              <a:ahLst/>
              <a:cxnLst/>
              <a:rect l="l" t="t" r="r" b="b"/>
              <a:pathLst>
                <a:path w="3493135">
                  <a:moveTo>
                    <a:pt x="3493008" y="0"/>
                  </a:moveTo>
                  <a:lnTo>
                    <a:pt x="0" y="0"/>
                  </a:lnTo>
                </a:path>
              </a:pathLst>
            </a:custGeom>
            <a:ln w="12192">
              <a:solidFill>
                <a:srgbClr val="0000FF"/>
              </a:solidFill>
            </a:ln>
          </p:spPr>
          <p:txBody>
            <a:bodyPr wrap="square" lIns="0" tIns="0" rIns="0" bIns="0" rtlCol="0"/>
            <a:lstStyle/>
            <a:p>
              <a:endParaRPr>
                <a:latin typeface="Abadi MT Condensed Light" panose="020B0306030101010103" pitchFamily="34" charset="77"/>
              </a:endParaRPr>
            </a:p>
          </p:txBody>
        </p:sp>
      </p:grpSp>
      <p:sp>
        <p:nvSpPr>
          <p:cNvPr id="8" name="object 7">
            <a:extLst>
              <a:ext uri="{FF2B5EF4-FFF2-40B4-BE49-F238E27FC236}">
                <a16:creationId xmlns:a16="http://schemas.microsoft.com/office/drawing/2014/main" id="{096A15B8-CD1E-63E6-2CB9-EC0D5EB130E5}"/>
              </a:ext>
            </a:extLst>
          </p:cNvPr>
          <p:cNvSpPr txBox="1"/>
          <p:nvPr/>
        </p:nvSpPr>
        <p:spPr>
          <a:xfrm>
            <a:off x="4193795" y="2927730"/>
            <a:ext cx="1472565" cy="391160"/>
          </a:xfrm>
          <a:prstGeom prst="rect">
            <a:avLst/>
          </a:prstGeom>
        </p:spPr>
        <p:txBody>
          <a:bodyPr vert="horz" wrap="square" lIns="0" tIns="12700" rIns="0" bIns="0" rtlCol="0">
            <a:spAutoFit/>
          </a:bodyPr>
          <a:lstStyle/>
          <a:p>
            <a:pPr marL="12700">
              <a:spcBef>
                <a:spcPts val="100"/>
              </a:spcBef>
            </a:pPr>
            <a:r>
              <a:rPr sz="2400" b="1" spc="-5" dirty="0">
                <a:latin typeface="Abadi MT Condensed Light" panose="020B0306030101010103" pitchFamily="34" charset="77"/>
                <a:cs typeface="Tahoma"/>
              </a:rPr>
              <a:t>Metadata</a:t>
            </a:r>
            <a:endParaRPr sz="2400">
              <a:latin typeface="Abadi MT Condensed Light" panose="020B0306030101010103" pitchFamily="34" charset="77"/>
              <a:cs typeface="Tahoma"/>
            </a:endParaRPr>
          </a:p>
        </p:txBody>
      </p:sp>
      <p:grpSp>
        <p:nvGrpSpPr>
          <p:cNvPr id="9" name="object 8">
            <a:extLst>
              <a:ext uri="{FF2B5EF4-FFF2-40B4-BE49-F238E27FC236}">
                <a16:creationId xmlns:a16="http://schemas.microsoft.com/office/drawing/2014/main" id="{76B95A16-8893-F51F-EF0C-D89B86D3ADDF}"/>
              </a:ext>
            </a:extLst>
          </p:cNvPr>
          <p:cNvGrpSpPr/>
          <p:nvPr/>
        </p:nvGrpSpPr>
        <p:grpSpPr>
          <a:xfrm>
            <a:off x="3361690" y="1906270"/>
            <a:ext cx="1264285" cy="803910"/>
            <a:chOff x="1837689" y="1906270"/>
            <a:chExt cx="1264285" cy="803910"/>
          </a:xfrm>
        </p:grpSpPr>
        <p:pic>
          <p:nvPicPr>
            <p:cNvPr id="10" name="object 9">
              <a:extLst>
                <a:ext uri="{FF2B5EF4-FFF2-40B4-BE49-F238E27FC236}">
                  <a16:creationId xmlns:a16="http://schemas.microsoft.com/office/drawing/2014/main" id="{572691F8-BE7C-3D25-DBBC-38652ADE901B}"/>
                </a:ext>
              </a:extLst>
            </p:cNvPr>
            <p:cNvPicPr/>
            <p:nvPr/>
          </p:nvPicPr>
          <p:blipFill>
            <a:blip r:embed="rId4" cstate="print"/>
            <a:stretch>
              <a:fillRect/>
            </a:stretch>
          </p:blipFill>
          <p:spPr>
            <a:xfrm>
              <a:off x="1844039" y="1912620"/>
              <a:ext cx="1251204" cy="790955"/>
            </a:xfrm>
            <a:prstGeom prst="rect">
              <a:avLst/>
            </a:prstGeom>
          </p:spPr>
        </p:pic>
        <p:sp>
          <p:nvSpPr>
            <p:cNvPr id="11" name="object 10">
              <a:extLst>
                <a:ext uri="{FF2B5EF4-FFF2-40B4-BE49-F238E27FC236}">
                  <a16:creationId xmlns:a16="http://schemas.microsoft.com/office/drawing/2014/main" id="{BAA2616F-C5DB-76B0-C84D-42A863483D1B}"/>
                </a:ext>
              </a:extLst>
            </p:cNvPr>
            <p:cNvSpPr/>
            <p:nvPr/>
          </p:nvSpPr>
          <p:spPr>
            <a:xfrm>
              <a:off x="1844039" y="1912620"/>
              <a:ext cx="1251585" cy="791210"/>
            </a:xfrm>
            <a:custGeom>
              <a:avLst/>
              <a:gdLst/>
              <a:ahLst/>
              <a:cxnLst/>
              <a:rect l="l" t="t" r="r" b="b"/>
              <a:pathLst>
                <a:path w="1251585" h="791210">
                  <a:moveTo>
                    <a:pt x="957326" y="1777"/>
                  </a:moveTo>
                  <a:lnTo>
                    <a:pt x="1018032" y="4317"/>
                  </a:lnTo>
                  <a:lnTo>
                    <a:pt x="1080516" y="29337"/>
                  </a:lnTo>
                  <a:lnTo>
                    <a:pt x="1132459" y="68960"/>
                  </a:lnTo>
                  <a:lnTo>
                    <a:pt x="1168527" y="120776"/>
                  </a:lnTo>
                  <a:lnTo>
                    <a:pt x="1181735" y="167385"/>
                  </a:lnTo>
                  <a:lnTo>
                    <a:pt x="1184275" y="184530"/>
                  </a:lnTo>
                  <a:lnTo>
                    <a:pt x="1182624" y="198374"/>
                  </a:lnTo>
                  <a:lnTo>
                    <a:pt x="1180846" y="215645"/>
                  </a:lnTo>
                  <a:lnTo>
                    <a:pt x="1177290" y="232028"/>
                  </a:lnTo>
                  <a:lnTo>
                    <a:pt x="1171956" y="248412"/>
                  </a:lnTo>
                  <a:lnTo>
                    <a:pt x="1190498" y="264794"/>
                  </a:lnTo>
                  <a:lnTo>
                    <a:pt x="1219581" y="299338"/>
                  </a:lnTo>
                  <a:lnTo>
                    <a:pt x="1238885" y="334644"/>
                  </a:lnTo>
                  <a:lnTo>
                    <a:pt x="1249426" y="371728"/>
                  </a:lnTo>
                  <a:lnTo>
                    <a:pt x="1251204" y="389889"/>
                  </a:lnTo>
                  <a:lnTo>
                    <a:pt x="1249426" y="407162"/>
                  </a:lnTo>
                  <a:lnTo>
                    <a:pt x="1238885" y="444245"/>
                  </a:lnTo>
                  <a:lnTo>
                    <a:pt x="1219581" y="481329"/>
                  </a:lnTo>
                  <a:lnTo>
                    <a:pt x="1190498" y="518413"/>
                  </a:lnTo>
                  <a:lnTo>
                    <a:pt x="1171956" y="537337"/>
                  </a:lnTo>
                  <a:lnTo>
                    <a:pt x="1179068" y="552068"/>
                  </a:lnTo>
                  <a:lnTo>
                    <a:pt x="1182624" y="578738"/>
                  </a:lnTo>
                  <a:lnTo>
                    <a:pt x="1182624" y="607187"/>
                  </a:lnTo>
                  <a:lnTo>
                    <a:pt x="1173734" y="648588"/>
                  </a:lnTo>
                  <a:lnTo>
                    <a:pt x="1150874" y="689990"/>
                  </a:lnTo>
                  <a:lnTo>
                    <a:pt x="1142111" y="702944"/>
                  </a:lnTo>
                  <a:lnTo>
                    <a:pt x="1132459" y="715009"/>
                  </a:lnTo>
                  <a:lnTo>
                    <a:pt x="1119251" y="725424"/>
                  </a:lnTo>
                  <a:lnTo>
                    <a:pt x="1107821" y="735710"/>
                  </a:lnTo>
                  <a:lnTo>
                    <a:pt x="1100709" y="740028"/>
                  </a:lnTo>
                  <a:lnTo>
                    <a:pt x="1094613" y="745235"/>
                  </a:lnTo>
                  <a:lnTo>
                    <a:pt x="1080516" y="755650"/>
                  </a:lnTo>
                  <a:lnTo>
                    <a:pt x="1063752" y="762507"/>
                  </a:lnTo>
                  <a:lnTo>
                    <a:pt x="1048766" y="769365"/>
                  </a:lnTo>
                  <a:lnTo>
                    <a:pt x="1040003" y="771143"/>
                  </a:lnTo>
                  <a:lnTo>
                    <a:pt x="1036574" y="772032"/>
                  </a:lnTo>
                  <a:lnTo>
                    <a:pt x="1033018" y="774572"/>
                  </a:lnTo>
                  <a:lnTo>
                    <a:pt x="1018032" y="778001"/>
                  </a:lnTo>
                  <a:lnTo>
                    <a:pt x="986409" y="782319"/>
                  </a:lnTo>
                  <a:lnTo>
                    <a:pt x="957326" y="782319"/>
                  </a:lnTo>
                  <a:lnTo>
                    <a:pt x="907161" y="767714"/>
                  </a:lnTo>
                  <a:lnTo>
                    <a:pt x="865759" y="740917"/>
                  </a:lnTo>
                  <a:lnTo>
                    <a:pt x="843788" y="715009"/>
                  </a:lnTo>
                  <a:lnTo>
                    <a:pt x="814832" y="731392"/>
                  </a:lnTo>
                  <a:lnTo>
                    <a:pt x="784860" y="747013"/>
                  </a:lnTo>
                  <a:lnTo>
                    <a:pt x="754888" y="759840"/>
                  </a:lnTo>
                  <a:lnTo>
                    <a:pt x="727710" y="771143"/>
                  </a:lnTo>
                  <a:lnTo>
                    <a:pt x="698627" y="778001"/>
                  </a:lnTo>
                  <a:lnTo>
                    <a:pt x="670433" y="785749"/>
                  </a:lnTo>
                  <a:lnTo>
                    <a:pt x="643255" y="788415"/>
                  </a:lnTo>
                  <a:lnTo>
                    <a:pt x="616839" y="790955"/>
                  </a:lnTo>
                  <a:lnTo>
                    <a:pt x="589534" y="788415"/>
                  </a:lnTo>
                  <a:lnTo>
                    <a:pt x="562229" y="785749"/>
                  </a:lnTo>
                  <a:lnTo>
                    <a:pt x="535813" y="778001"/>
                  </a:lnTo>
                  <a:lnTo>
                    <a:pt x="510286" y="771143"/>
                  </a:lnTo>
                  <a:lnTo>
                    <a:pt x="483997" y="759840"/>
                  </a:lnTo>
                  <a:lnTo>
                    <a:pt x="458470" y="747013"/>
                  </a:lnTo>
                  <a:lnTo>
                    <a:pt x="432943" y="731392"/>
                  </a:lnTo>
                  <a:lnTo>
                    <a:pt x="409194" y="715009"/>
                  </a:lnTo>
                  <a:lnTo>
                    <a:pt x="402082" y="721105"/>
                  </a:lnTo>
                  <a:lnTo>
                    <a:pt x="400304" y="722756"/>
                  </a:lnTo>
                  <a:lnTo>
                    <a:pt x="399415" y="724534"/>
                  </a:lnTo>
                  <a:lnTo>
                    <a:pt x="396875" y="728852"/>
                  </a:lnTo>
                  <a:lnTo>
                    <a:pt x="385445" y="740917"/>
                  </a:lnTo>
                  <a:lnTo>
                    <a:pt x="372237" y="751331"/>
                  </a:lnTo>
                  <a:lnTo>
                    <a:pt x="359029" y="760729"/>
                  </a:lnTo>
                  <a:lnTo>
                    <a:pt x="344043" y="767714"/>
                  </a:lnTo>
                  <a:lnTo>
                    <a:pt x="329946" y="774572"/>
                  </a:lnTo>
                  <a:lnTo>
                    <a:pt x="312420" y="779779"/>
                  </a:lnTo>
                  <a:lnTo>
                    <a:pt x="304419" y="780541"/>
                  </a:lnTo>
                  <a:lnTo>
                    <a:pt x="296545" y="782319"/>
                  </a:lnTo>
                  <a:lnTo>
                    <a:pt x="264795" y="782319"/>
                  </a:lnTo>
                  <a:lnTo>
                    <a:pt x="234950" y="778001"/>
                  </a:lnTo>
                  <a:lnTo>
                    <a:pt x="217297" y="774572"/>
                  </a:lnTo>
                  <a:lnTo>
                    <a:pt x="203200" y="769365"/>
                  </a:lnTo>
                  <a:lnTo>
                    <a:pt x="188341" y="762507"/>
                  </a:lnTo>
                  <a:lnTo>
                    <a:pt x="173355" y="755650"/>
                  </a:lnTo>
                  <a:lnTo>
                    <a:pt x="155702" y="744346"/>
                  </a:lnTo>
                  <a:lnTo>
                    <a:pt x="140843" y="733170"/>
                  </a:lnTo>
                  <a:lnTo>
                    <a:pt x="122301" y="717676"/>
                  </a:lnTo>
                  <a:lnTo>
                    <a:pt x="109093" y="700404"/>
                  </a:lnTo>
                  <a:lnTo>
                    <a:pt x="94996" y="682243"/>
                  </a:lnTo>
                  <a:lnTo>
                    <a:pt x="85343" y="663320"/>
                  </a:lnTo>
                  <a:lnTo>
                    <a:pt x="73914" y="630554"/>
                  </a:lnTo>
                  <a:lnTo>
                    <a:pt x="68580" y="599439"/>
                  </a:lnTo>
                  <a:lnTo>
                    <a:pt x="67691" y="583056"/>
                  </a:lnTo>
                  <a:lnTo>
                    <a:pt x="71247" y="568451"/>
                  </a:lnTo>
                  <a:lnTo>
                    <a:pt x="80010" y="537337"/>
                  </a:lnTo>
                  <a:lnTo>
                    <a:pt x="60706" y="518413"/>
                  </a:lnTo>
                  <a:lnTo>
                    <a:pt x="44831" y="501141"/>
                  </a:lnTo>
                  <a:lnTo>
                    <a:pt x="30734" y="482218"/>
                  </a:lnTo>
                  <a:lnTo>
                    <a:pt x="20193" y="465835"/>
                  </a:lnTo>
                  <a:lnTo>
                    <a:pt x="10541" y="446785"/>
                  </a:lnTo>
                  <a:lnTo>
                    <a:pt x="6096" y="438150"/>
                  </a:lnTo>
                  <a:lnTo>
                    <a:pt x="4445" y="429513"/>
                  </a:lnTo>
                  <a:lnTo>
                    <a:pt x="889" y="410590"/>
                  </a:lnTo>
                  <a:lnTo>
                    <a:pt x="0" y="394207"/>
                  </a:lnTo>
                  <a:lnTo>
                    <a:pt x="889" y="376046"/>
                  </a:lnTo>
                  <a:lnTo>
                    <a:pt x="4445" y="357124"/>
                  </a:lnTo>
                  <a:lnTo>
                    <a:pt x="10541" y="338074"/>
                  </a:lnTo>
                  <a:lnTo>
                    <a:pt x="20193" y="320928"/>
                  </a:lnTo>
                  <a:lnTo>
                    <a:pt x="30734" y="301878"/>
                  </a:lnTo>
                  <a:lnTo>
                    <a:pt x="44831" y="283717"/>
                  </a:lnTo>
                  <a:lnTo>
                    <a:pt x="60706" y="264794"/>
                  </a:lnTo>
                  <a:lnTo>
                    <a:pt x="80010" y="248412"/>
                  </a:lnTo>
                  <a:lnTo>
                    <a:pt x="71247" y="215645"/>
                  </a:lnTo>
                  <a:lnTo>
                    <a:pt x="67691" y="198374"/>
                  </a:lnTo>
                  <a:lnTo>
                    <a:pt x="68580" y="184530"/>
                  </a:lnTo>
                  <a:lnTo>
                    <a:pt x="73914" y="151764"/>
                  </a:lnTo>
                  <a:lnTo>
                    <a:pt x="100330" y="93217"/>
                  </a:lnTo>
                  <a:lnTo>
                    <a:pt x="143383" y="47497"/>
                  </a:lnTo>
                  <a:lnTo>
                    <a:pt x="173355" y="29337"/>
                  </a:lnTo>
                  <a:lnTo>
                    <a:pt x="203200" y="13842"/>
                  </a:lnTo>
                  <a:lnTo>
                    <a:pt x="234950" y="4317"/>
                  </a:lnTo>
                  <a:lnTo>
                    <a:pt x="264795" y="0"/>
                  </a:lnTo>
                  <a:lnTo>
                    <a:pt x="296545" y="1777"/>
                  </a:lnTo>
                  <a:lnTo>
                    <a:pt x="344043" y="14604"/>
                  </a:lnTo>
                  <a:lnTo>
                    <a:pt x="385445" y="42290"/>
                  </a:lnTo>
                  <a:lnTo>
                    <a:pt x="409194" y="68960"/>
                  </a:lnTo>
                  <a:lnTo>
                    <a:pt x="461899" y="41401"/>
                  </a:lnTo>
                  <a:lnTo>
                    <a:pt x="516509" y="22478"/>
                  </a:lnTo>
                  <a:lnTo>
                    <a:pt x="571881" y="10287"/>
                  </a:lnTo>
                  <a:lnTo>
                    <a:pt x="626491" y="6857"/>
                  </a:lnTo>
                  <a:lnTo>
                    <a:pt x="679323" y="10287"/>
                  </a:lnTo>
                  <a:lnTo>
                    <a:pt x="733806" y="22478"/>
                  </a:lnTo>
                  <a:lnTo>
                    <a:pt x="789305" y="41401"/>
                  </a:lnTo>
                  <a:lnTo>
                    <a:pt x="843788" y="68960"/>
                  </a:lnTo>
                  <a:lnTo>
                    <a:pt x="854329" y="53466"/>
                  </a:lnTo>
                  <a:lnTo>
                    <a:pt x="865759" y="42290"/>
                  </a:lnTo>
                  <a:lnTo>
                    <a:pt x="878967" y="31114"/>
                  </a:lnTo>
                  <a:lnTo>
                    <a:pt x="893953" y="22478"/>
                  </a:lnTo>
                  <a:lnTo>
                    <a:pt x="907161" y="14604"/>
                  </a:lnTo>
                  <a:lnTo>
                    <a:pt x="923036" y="9525"/>
                  </a:lnTo>
                  <a:lnTo>
                    <a:pt x="938784" y="4317"/>
                  </a:lnTo>
                  <a:lnTo>
                    <a:pt x="957326" y="1777"/>
                  </a:lnTo>
                </a:path>
              </a:pathLst>
            </a:custGeom>
            <a:ln w="12192">
              <a:solidFill>
                <a:srgbClr val="FFFFFF"/>
              </a:solidFill>
            </a:ln>
          </p:spPr>
          <p:txBody>
            <a:bodyPr wrap="square" lIns="0" tIns="0" rIns="0" bIns="0" rtlCol="0"/>
            <a:lstStyle/>
            <a:p>
              <a:endParaRPr>
                <a:latin typeface="Abadi MT Condensed Light" panose="020B0306030101010103" pitchFamily="34" charset="77"/>
              </a:endParaRPr>
            </a:p>
          </p:txBody>
        </p:sp>
      </p:grpSp>
      <p:sp>
        <p:nvSpPr>
          <p:cNvPr id="12" name="object 11">
            <a:extLst>
              <a:ext uri="{FF2B5EF4-FFF2-40B4-BE49-F238E27FC236}">
                <a16:creationId xmlns:a16="http://schemas.microsoft.com/office/drawing/2014/main" id="{BC22DD1C-4670-1938-6C7D-946E3C12315F}"/>
              </a:ext>
            </a:extLst>
          </p:cNvPr>
          <p:cNvSpPr txBox="1"/>
          <p:nvPr/>
        </p:nvSpPr>
        <p:spPr>
          <a:xfrm>
            <a:off x="3736595" y="2165730"/>
            <a:ext cx="558165" cy="391160"/>
          </a:xfrm>
          <a:prstGeom prst="rect">
            <a:avLst/>
          </a:prstGeom>
        </p:spPr>
        <p:txBody>
          <a:bodyPr vert="horz" wrap="square" lIns="0" tIns="12700" rIns="0" bIns="0" rtlCol="0">
            <a:spAutoFit/>
          </a:bodyPr>
          <a:lstStyle/>
          <a:p>
            <a:pPr marL="12700">
              <a:spcBef>
                <a:spcPts val="100"/>
              </a:spcBef>
            </a:pPr>
            <a:r>
              <a:rPr sz="2400" spc="-45" dirty="0">
                <a:latin typeface="Abadi MT Condensed Light" panose="020B0306030101010103" pitchFamily="34" charset="77"/>
                <a:cs typeface="Tahoma"/>
              </a:rPr>
              <a:t>L</a:t>
            </a:r>
            <a:r>
              <a:rPr sz="2400" dirty="0">
                <a:latin typeface="Abadi MT Condensed Light" panose="020B0306030101010103" pitchFamily="34" charset="77"/>
                <a:cs typeface="Tahoma"/>
              </a:rPr>
              <a:t>AN</a:t>
            </a:r>
            <a:endParaRPr sz="2400">
              <a:latin typeface="Abadi MT Condensed Light" panose="020B0306030101010103" pitchFamily="34" charset="77"/>
              <a:cs typeface="Tahoma"/>
            </a:endParaRPr>
          </a:p>
        </p:txBody>
      </p:sp>
      <p:grpSp>
        <p:nvGrpSpPr>
          <p:cNvPr id="13" name="object 12">
            <a:extLst>
              <a:ext uri="{FF2B5EF4-FFF2-40B4-BE49-F238E27FC236}">
                <a16:creationId xmlns:a16="http://schemas.microsoft.com/office/drawing/2014/main" id="{E42E0925-3372-54F7-4AD8-01033008764C}"/>
              </a:ext>
            </a:extLst>
          </p:cNvPr>
          <p:cNvGrpSpPr/>
          <p:nvPr/>
        </p:nvGrpSpPr>
        <p:grpSpPr>
          <a:xfrm>
            <a:off x="2362961" y="1822704"/>
            <a:ext cx="7671434" cy="3975100"/>
            <a:chOff x="838961" y="1822704"/>
            <a:chExt cx="7671434" cy="3975100"/>
          </a:xfrm>
        </p:grpSpPr>
        <p:pic>
          <p:nvPicPr>
            <p:cNvPr id="14" name="object 13">
              <a:extLst>
                <a:ext uri="{FF2B5EF4-FFF2-40B4-BE49-F238E27FC236}">
                  <a16:creationId xmlns:a16="http://schemas.microsoft.com/office/drawing/2014/main" id="{B332D337-0541-6DDF-5E36-D59A6698DF4E}"/>
                </a:ext>
              </a:extLst>
            </p:cNvPr>
            <p:cNvPicPr/>
            <p:nvPr/>
          </p:nvPicPr>
          <p:blipFill>
            <a:blip r:embed="rId5" cstate="print"/>
            <a:stretch>
              <a:fillRect/>
            </a:stretch>
          </p:blipFill>
          <p:spPr>
            <a:xfrm>
              <a:off x="7620000" y="1905000"/>
              <a:ext cx="890016" cy="1088136"/>
            </a:xfrm>
            <a:prstGeom prst="rect">
              <a:avLst/>
            </a:prstGeom>
          </p:spPr>
        </p:pic>
        <p:sp>
          <p:nvSpPr>
            <p:cNvPr id="15" name="object 14">
              <a:extLst>
                <a:ext uri="{FF2B5EF4-FFF2-40B4-BE49-F238E27FC236}">
                  <a16:creationId xmlns:a16="http://schemas.microsoft.com/office/drawing/2014/main" id="{5C858BDB-F076-83C7-8BC9-1BED5E4BAA99}"/>
                </a:ext>
              </a:extLst>
            </p:cNvPr>
            <p:cNvSpPr/>
            <p:nvPr/>
          </p:nvSpPr>
          <p:spPr>
            <a:xfrm>
              <a:off x="4725161" y="2134362"/>
              <a:ext cx="2924810" cy="0"/>
            </a:xfrm>
            <a:custGeom>
              <a:avLst/>
              <a:gdLst/>
              <a:ahLst/>
              <a:cxnLst/>
              <a:rect l="l" t="t" r="r" b="b"/>
              <a:pathLst>
                <a:path w="2924809">
                  <a:moveTo>
                    <a:pt x="2924556" y="0"/>
                  </a:moveTo>
                  <a:lnTo>
                    <a:pt x="0" y="0"/>
                  </a:lnTo>
                </a:path>
              </a:pathLst>
            </a:custGeom>
            <a:ln w="38100">
              <a:solidFill>
                <a:srgbClr val="FF9900"/>
              </a:solidFill>
            </a:ln>
          </p:spPr>
          <p:txBody>
            <a:bodyPr wrap="square" lIns="0" tIns="0" rIns="0" bIns="0" rtlCol="0"/>
            <a:lstStyle/>
            <a:p>
              <a:endParaRPr>
                <a:latin typeface="Abadi MT Condensed Light" panose="020B0306030101010103" pitchFamily="34" charset="77"/>
              </a:endParaRPr>
            </a:p>
          </p:txBody>
        </p:sp>
        <p:pic>
          <p:nvPicPr>
            <p:cNvPr id="16" name="object 15">
              <a:extLst>
                <a:ext uri="{FF2B5EF4-FFF2-40B4-BE49-F238E27FC236}">
                  <a16:creationId xmlns:a16="http://schemas.microsoft.com/office/drawing/2014/main" id="{72F6AB74-A3A6-2FCB-1A8F-27911B798E6C}"/>
                </a:ext>
              </a:extLst>
            </p:cNvPr>
            <p:cNvPicPr/>
            <p:nvPr/>
          </p:nvPicPr>
          <p:blipFill>
            <a:blip r:embed="rId6" cstate="print"/>
            <a:stretch>
              <a:fillRect/>
            </a:stretch>
          </p:blipFill>
          <p:spPr>
            <a:xfrm>
              <a:off x="5486400" y="1828800"/>
              <a:ext cx="1239011" cy="771144"/>
            </a:xfrm>
            <a:prstGeom prst="rect">
              <a:avLst/>
            </a:prstGeom>
          </p:spPr>
        </p:pic>
        <p:sp>
          <p:nvSpPr>
            <p:cNvPr id="17" name="object 16">
              <a:extLst>
                <a:ext uri="{FF2B5EF4-FFF2-40B4-BE49-F238E27FC236}">
                  <a16:creationId xmlns:a16="http://schemas.microsoft.com/office/drawing/2014/main" id="{BD78914B-407D-270D-38FF-5F3DE785F5A9}"/>
                </a:ext>
              </a:extLst>
            </p:cNvPr>
            <p:cNvSpPr/>
            <p:nvPr/>
          </p:nvSpPr>
          <p:spPr>
            <a:xfrm>
              <a:off x="5486400" y="1828800"/>
              <a:ext cx="1239520" cy="771525"/>
            </a:xfrm>
            <a:custGeom>
              <a:avLst/>
              <a:gdLst/>
              <a:ahLst/>
              <a:cxnLst/>
              <a:rect l="l" t="t" r="r" b="b"/>
              <a:pathLst>
                <a:path w="1239520" h="771525">
                  <a:moveTo>
                    <a:pt x="947292" y="1650"/>
                  </a:moveTo>
                  <a:lnTo>
                    <a:pt x="1007363" y="4190"/>
                  </a:lnTo>
                  <a:lnTo>
                    <a:pt x="1069213" y="28575"/>
                  </a:lnTo>
                  <a:lnTo>
                    <a:pt x="1120648" y="67310"/>
                  </a:lnTo>
                  <a:lnTo>
                    <a:pt x="1156334" y="117728"/>
                  </a:lnTo>
                  <a:lnTo>
                    <a:pt x="1169416" y="163195"/>
                  </a:lnTo>
                  <a:lnTo>
                    <a:pt x="1171955" y="179959"/>
                  </a:lnTo>
                  <a:lnTo>
                    <a:pt x="1171067" y="193421"/>
                  </a:lnTo>
                  <a:lnTo>
                    <a:pt x="1168527" y="210185"/>
                  </a:lnTo>
                  <a:lnTo>
                    <a:pt x="1165859" y="226187"/>
                  </a:lnTo>
                  <a:lnTo>
                    <a:pt x="1160652" y="242188"/>
                  </a:lnTo>
                  <a:lnTo>
                    <a:pt x="1178052" y="258190"/>
                  </a:lnTo>
                  <a:lnTo>
                    <a:pt x="1193673" y="275844"/>
                  </a:lnTo>
                  <a:lnTo>
                    <a:pt x="1207643" y="291846"/>
                  </a:lnTo>
                  <a:lnTo>
                    <a:pt x="1218946" y="309499"/>
                  </a:lnTo>
                  <a:lnTo>
                    <a:pt x="1225930" y="326263"/>
                  </a:lnTo>
                  <a:lnTo>
                    <a:pt x="1233804" y="343915"/>
                  </a:lnTo>
                  <a:lnTo>
                    <a:pt x="1236345" y="362458"/>
                  </a:lnTo>
                  <a:lnTo>
                    <a:pt x="1239011" y="380111"/>
                  </a:lnTo>
                  <a:lnTo>
                    <a:pt x="1236345" y="396875"/>
                  </a:lnTo>
                  <a:lnTo>
                    <a:pt x="1233804" y="414527"/>
                  </a:lnTo>
                  <a:lnTo>
                    <a:pt x="1225930" y="433070"/>
                  </a:lnTo>
                  <a:lnTo>
                    <a:pt x="1218946" y="450723"/>
                  </a:lnTo>
                  <a:lnTo>
                    <a:pt x="1207643" y="469264"/>
                  </a:lnTo>
                  <a:lnTo>
                    <a:pt x="1193673" y="487807"/>
                  </a:lnTo>
                  <a:lnTo>
                    <a:pt x="1178052" y="505460"/>
                  </a:lnTo>
                  <a:lnTo>
                    <a:pt x="1160652" y="523875"/>
                  </a:lnTo>
                  <a:lnTo>
                    <a:pt x="1166749" y="538226"/>
                  </a:lnTo>
                  <a:lnTo>
                    <a:pt x="1171067" y="564261"/>
                  </a:lnTo>
                  <a:lnTo>
                    <a:pt x="1171067" y="592074"/>
                  </a:lnTo>
                  <a:lnTo>
                    <a:pt x="1168527" y="604647"/>
                  </a:lnTo>
                  <a:lnTo>
                    <a:pt x="1165859" y="618871"/>
                  </a:lnTo>
                  <a:lnTo>
                    <a:pt x="1161542" y="632333"/>
                  </a:lnTo>
                  <a:lnTo>
                    <a:pt x="1156334" y="646684"/>
                  </a:lnTo>
                  <a:lnTo>
                    <a:pt x="1147572" y="660146"/>
                  </a:lnTo>
                  <a:lnTo>
                    <a:pt x="1139698" y="672719"/>
                  </a:lnTo>
                  <a:lnTo>
                    <a:pt x="1108455" y="707263"/>
                  </a:lnTo>
                  <a:lnTo>
                    <a:pt x="1089278" y="721487"/>
                  </a:lnTo>
                  <a:lnTo>
                    <a:pt x="1083182" y="726566"/>
                  </a:lnTo>
                  <a:lnTo>
                    <a:pt x="1069213" y="736726"/>
                  </a:lnTo>
                  <a:lnTo>
                    <a:pt x="1052702" y="743330"/>
                  </a:lnTo>
                  <a:lnTo>
                    <a:pt x="1037844" y="750062"/>
                  </a:lnTo>
                  <a:lnTo>
                    <a:pt x="1030097" y="751839"/>
                  </a:lnTo>
                  <a:lnTo>
                    <a:pt x="1025651" y="752601"/>
                  </a:lnTo>
                  <a:lnTo>
                    <a:pt x="1022223" y="755141"/>
                  </a:lnTo>
                  <a:lnTo>
                    <a:pt x="1007363" y="758571"/>
                  </a:lnTo>
                  <a:lnTo>
                    <a:pt x="976122" y="762762"/>
                  </a:lnTo>
                  <a:lnTo>
                    <a:pt x="947292" y="762762"/>
                  </a:lnTo>
                  <a:lnTo>
                    <a:pt x="897636" y="748411"/>
                  </a:lnTo>
                  <a:lnTo>
                    <a:pt x="857630" y="722376"/>
                  </a:lnTo>
                  <a:lnTo>
                    <a:pt x="835025" y="697102"/>
                  </a:lnTo>
                  <a:lnTo>
                    <a:pt x="806323" y="713104"/>
                  </a:lnTo>
                  <a:lnTo>
                    <a:pt x="776604" y="728217"/>
                  </a:lnTo>
                  <a:lnTo>
                    <a:pt x="747902" y="740917"/>
                  </a:lnTo>
                  <a:lnTo>
                    <a:pt x="720089" y="751839"/>
                  </a:lnTo>
                  <a:lnTo>
                    <a:pt x="691388" y="758571"/>
                  </a:lnTo>
                  <a:lnTo>
                    <a:pt x="664337" y="766063"/>
                  </a:lnTo>
                  <a:lnTo>
                    <a:pt x="636524" y="768603"/>
                  </a:lnTo>
                  <a:lnTo>
                    <a:pt x="610362" y="771144"/>
                  </a:lnTo>
                  <a:lnTo>
                    <a:pt x="583311" y="768603"/>
                  </a:lnTo>
                  <a:lnTo>
                    <a:pt x="556387" y="766063"/>
                  </a:lnTo>
                  <a:lnTo>
                    <a:pt x="530225" y="758571"/>
                  </a:lnTo>
                  <a:lnTo>
                    <a:pt x="504951" y="751839"/>
                  </a:lnTo>
                  <a:lnTo>
                    <a:pt x="478916" y="740917"/>
                  </a:lnTo>
                  <a:lnTo>
                    <a:pt x="453644" y="728217"/>
                  </a:lnTo>
                  <a:lnTo>
                    <a:pt x="428371" y="713104"/>
                  </a:lnTo>
                  <a:lnTo>
                    <a:pt x="404875" y="697102"/>
                  </a:lnTo>
                  <a:lnTo>
                    <a:pt x="398779" y="703072"/>
                  </a:lnTo>
                  <a:lnTo>
                    <a:pt x="396113" y="704723"/>
                  </a:lnTo>
                  <a:lnTo>
                    <a:pt x="395350" y="706374"/>
                  </a:lnTo>
                  <a:lnTo>
                    <a:pt x="393573" y="710564"/>
                  </a:lnTo>
                  <a:lnTo>
                    <a:pt x="381380" y="722376"/>
                  </a:lnTo>
                  <a:lnTo>
                    <a:pt x="341375" y="748411"/>
                  </a:lnTo>
                  <a:lnTo>
                    <a:pt x="301244" y="761111"/>
                  </a:lnTo>
                  <a:lnTo>
                    <a:pt x="294259" y="762762"/>
                  </a:lnTo>
                  <a:lnTo>
                    <a:pt x="262889" y="762762"/>
                  </a:lnTo>
                  <a:lnTo>
                    <a:pt x="232537" y="758571"/>
                  </a:lnTo>
                  <a:lnTo>
                    <a:pt x="215900" y="755141"/>
                  </a:lnTo>
                  <a:lnTo>
                    <a:pt x="201167" y="750062"/>
                  </a:lnTo>
                  <a:lnTo>
                    <a:pt x="186309" y="743330"/>
                  </a:lnTo>
                  <a:lnTo>
                    <a:pt x="171576" y="736726"/>
                  </a:lnTo>
                  <a:lnTo>
                    <a:pt x="139319" y="714755"/>
                  </a:lnTo>
                  <a:lnTo>
                    <a:pt x="107950" y="682878"/>
                  </a:lnTo>
                  <a:lnTo>
                    <a:pt x="85344" y="646684"/>
                  </a:lnTo>
                  <a:lnTo>
                    <a:pt x="67945" y="584453"/>
                  </a:lnTo>
                  <a:lnTo>
                    <a:pt x="67055" y="568451"/>
                  </a:lnTo>
                  <a:lnTo>
                    <a:pt x="70485" y="554227"/>
                  </a:lnTo>
                  <a:lnTo>
                    <a:pt x="80137" y="523875"/>
                  </a:lnTo>
                  <a:lnTo>
                    <a:pt x="60071" y="505460"/>
                  </a:lnTo>
                  <a:lnTo>
                    <a:pt x="30479" y="470026"/>
                  </a:lnTo>
                  <a:lnTo>
                    <a:pt x="10413" y="435610"/>
                  </a:lnTo>
                  <a:lnTo>
                    <a:pt x="0" y="384301"/>
                  </a:lnTo>
                  <a:lnTo>
                    <a:pt x="1777" y="366649"/>
                  </a:lnTo>
                  <a:lnTo>
                    <a:pt x="4317" y="348107"/>
                  </a:lnTo>
                  <a:lnTo>
                    <a:pt x="10413" y="329691"/>
                  </a:lnTo>
                  <a:lnTo>
                    <a:pt x="20065" y="312800"/>
                  </a:lnTo>
                  <a:lnTo>
                    <a:pt x="30479" y="294386"/>
                  </a:lnTo>
                  <a:lnTo>
                    <a:pt x="44450" y="276733"/>
                  </a:lnTo>
                  <a:lnTo>
                    <a:pt x="60071" y="258190"/>
                  </a:lnTo>
                  <a:lnTo>
                    <a:pt x="80137" y="242188"/>
                  </a:lnTo>
                  <a:lnTo>
                    <a:pt x="70485" y="210185"/>
                  </a:lnTo>
                  <a:lnTo>
                    <a:pt x="67055" y="193421"/>
                  </a:lnTo>
                  <a:lnTo>
                    <a:pt x="67945" y="179959"/>
                  </a:lnTo>
                  <a:lnTo>
                    <a:pt x="73151" y="147954"/>
                  </a:lnTo>
                  <a:lnTo>
                    <a:pt x="99313" y="90804"/>
                  </a:lnTo>
                  <a:lnTo>
                    <a:pt x="142748" y="46227"/>
                  </a:lnTo>
                  <a:lnTo>
                    <a:pt x="171576" y="28575"/>
                  </a:lnTo>
                  <a:lnTo>
                    <a:pt x="201167" y="13462"/>
                  </a:lnTo>
                  <a:lnTo>
                    <a:pt x="232537" y="4190"/>
                  </a:lnTo>
                  <a:lnTo>
                    <a:pt x="262889" y="0"/>
                  </a:lnTo>
                  <a:lnTo>
                    <a:pt x="294259" y="1650"/>
                  </a:lnTo>
                  <a:lnTo>
                    <a:pt x="341375" y="14350"/>
                  </a:lnTo>
                  <a:lnTo>
                    <a:pt x="381380" y="41148"/>
                  </a:lnTo>
                  <a:lnTo>
                    <a:pt x="404875" y="67310"/>
                  </a:lnTo>
                  <a:lnTo>
                    <a:pt x="457073" y="40386"/>
                  </a:lnTo>
                  <a:lnTo>
                    <a:pt x="511048" y="21844"/>
                  </a:lnTo>
                  <a:lnTo>
                    <a:pt x="565912" y="10033"/>
                  </a:lnTo>
                  <a:lnTo>
                    <a:pt x="619887" y="6730"/>
                  </a:lnTo>
                  <a:lnTo>
                    <a:pt x="672211" y="10033"/>
                  </a:lnTo>
                  <a:lnTo>
                    <a:pt x="727075" y="21844"/>
                  </a:lnTo>
                  <a:lnTo>
                    <a:pt x="781050" y="40386"/>
                  </a:lnTo>
                  <a:lnTo>
                    <a:pt x="835025" y="67310"/>
                  </a:lnTo>
                  <a:lnTo>
                    <a:pt x="845438" y="52197"/>
                  </a:lnTo>
                  <a:lnTo>
                    <a:pt x="857630" y="41148"/>
                  </a:lnTo>
                  <a:lnTo>
                    <a:pt x="869823" y="30225"/>
                  </a:lnTo>
                  <a:lnTo>
                    <a:pt x="884682" y="21844"/>
                  </a:lnTo>
                  <a:lnTo>
                    <a:pt x="897636" y="14350"/>
                  </a:lnTo>
                  <a:lnTo>
                    <a:pt x="913384" y="9271"/>
                  </a:lnTo>
                  <a:lnTo>
                    <a:pt x="929004" y="4190"/>
                  </a:lnTo>
                  <a:lnTo>
                    <a:pt x="947292" y="1650"/>
                  </a:lnTo>
                </a:path>
              </a:pathLst>
            </a:custGeom>
            <a:ln w="12192">
              <a:solidFill>
                <a:srgbClr val="993300"/>
              </a:solidFill>
            </a:ln>
          </p:spPr>
          <p:txBody>
            <a:bodyPr wrap="square" lIns="0" tIns="0" rIns="0" bIns="0" rtlCol="0"/>
            <a:lstStyle/>
            <a:p>
              <a:endParaRPr>
                <a:latin typeface="Abadi MT Condensed Light" panose="020B0306030101010103" pitchFamily="34" charset="77"/>
              </a:endParaRPr>
            </a:p>
          </p:txBody>
        </p:sp>
        <p:sp>
          <p:nvSpPr>
            <p:cNvPr id="18" name="object 17">
              <a:extLst>
                <a:ext uri="{FF2B5EF4-FFF2-40B4-BE49-F238E27FC236}">
                  <a16:creationId xmlns:a16="http://schemas.microsoft.com/office/drawing/2014/main" id="{309B0FF7-0CA6-BFAC-1612-5CA283CF435C}"/>
                </a:ext>
              </a:extLst>
            </p:cNvPr>
            <p:cNvSpPr/>
            <p:nvPr/>
          </p:nvSpPr>
          <p:spPr>
            <a:xfrm>
              <a:off x="6172961" y="2515362"/>
              <a:ext cx="381000" cy="2438400"/>
            </a:xfrm>
            <a:custGeom>
              <a:avLst/>
              <a:gdLst/>
              <a:ahLst/>
              <a:cxnLst/>
              <a:rect l="l" t="t" r="r" b="b"/>
              <a:pathLst>
                <a:path w="381000" h="2438400">
                  <a:moveTo>
                    <a:pt x="380999" y="2438400"/>
                  </a:moveTo>
                  <a:lnTo>
                    <a:pt x="304800" y="0"/>
                  </a:lnTo>
                </a:path>
                <a:path w="381000" h="2438400">
                  <a:moveTo>
                    <a:pt x="0" y="76200"/>
                  </a:moveTo>
                  <a:lnTo>
                    <a:pt x="42672" y="2124456"/>
                  </a:lnTo>
                </a:path>
              </a:pathLst>
            </a:custGeom>
            <a:ln w="38100">
              <a:solidFill>
                <a:srgbClr val="000000"/>
              </a:solidFill>
              <a:prstDash val="dash"/>
            </a:ln>
          </p:spPr>
          <p:txBody>
            <a:bodyPr wrap="square" lIns="0" tIns="0" rIns="0" bIns="0" rtlCol="0"/>
            <a:lstStyle/>
            <a:p>
              <a:endParaRPr>
                <a:latin typeface="Abadi MT Condensed Light" panose="020B0306030101010103" pitchFamily="34" charset="77"/>
              </a:endParaRPr>
            </a:p>
          </p:txBody>
        </p:sp>
        <p:sp>
          <p:nvSpPr>
            <p:cNvPr id="19" name="object 18">
              <a:extLst>
                <a:ext uri="{FF2B5EF4-FFF2-40B4-BE49-F238E27FC236}">
                  <a16:creationId xmlns:a16="http://schemas.microsoft.com/office/drawing/2014/main" id="{065F4351-F57A-4942-39A3-8C583589A220}"/>
                </a:ext>
              </a:extLst>
            </p:cNvPr>
            <p:cNvSpPr/>
            <p:nvPr/>
          </p:nvSpPr>
          <p:spPr>
            <a:xfrm>
              <a:off x="838961" y="2496820"/>
              <a:ext cx="3354070" cy="190500"/>
            </a:xfrm>
            <a:custGeom>
              <a:avLst/>
              <a:gdLst/>
              <a:ahLst/>
              <a:cxnLst/>
              <a:rect l="l" t="t" r="r" b="b"/>
              <a:pathLst>
                <a:path w="3354070" h="190500">
                  <a:moveTo>
                    <a:pt x="3334512" y="84835"/>
                  </a:moveTo>
                  <a:lnTo>
                    <a:pt x="3327061" y="86348"/>
                  </a:lnTo>
                  <a:lnTo>
                    <a:pt x="3321034" y="90408"/>
                  </a:lnTo>
                  <a:lnTo>
                    <a:pt x="3316956" y="96462"/>
                  </a:lnTo>
                  <a:lnTo>
                    <a:pt x="3315462" y="103885"/>
                  </a:lnTo>
                  <a:lnTo>
                    <a:pt x="3316882" y="111255"/>
                  </a:lnTo>
                  <a:lnTo>
                    <a:pt x="3320923" y="117316"/>
                  </a:lnTo>
                  <a:lnTo>
                    <a:pt x="3326963" y="121423"/>
                  </a:lnTo>
                  <a:lnTo>
                    <a:pt x="3334385" y="122935"/>
                  </a:lnTo>
                  <a:lnTo>
                    <a:pt x="3341908" y="121423"/>
                  </a:lnTo>
                  <a:lnTo>
                    <a:pt x="3347942" y="117363"/>
                  </a:lnTo>
                  <a:lnTo>
                    <a:pt x="3352049" y="111309"/>
                  </a:lnTo>
                  <a:lnTo>
                    <a:pt x="3353562" y="103885"/>
                  </a:lnTo>
                  <a:lnTo>
                    <a:pt x="3352067" y="96516"/>
                  </a:lnTo>
                  <a:lnTo>
                    <a:pt x="3347989" y="90455"/>
                  </a:lnTo>
                  <a:lnTo>
                    <a:pt x="3341935" y="86348"/>
                  </a:lnTo>
                  <a:lnTo>
                    <a:pt x="3334512" y="84835"/>
                  </a:lnTo>
                  <a:close/>
                </a:path>
                <a:path w="3354070" h="190500">
                  <a:moveTo>
                    <a:pt x="3258312" y="84581"/>
                  </a:moveTo>
                  <a:lnTo>
                    <a:pt x="3250886" y="86076"/>
                  </a:lnTo>
                  <a:lnTo>
                    <a:pt x="3244818" y="90154"/>
                  </a:lnTo>
                  <a:lnTo>
                    <a:pt x="3240702" y="96208"/>
                  </a:lnTo>
                  <a:lnTo>
                    <a:pt x="3239135" y="103631"/>
                  </a:lnTo>
                  <a:lnTo>
                    <a:pt x="3240629" y="111055"/>
                  </a:lnTo>
                  <a:lnTo>
                    <a:pt x="3244707" y="117109"/>
                  </a:lnTo>
                  <a:lnTo>
                    <a:pt x="3250761" y="121187"/>
                  </a:lnTo>
                  <a:lnTo>
                    <a:pt x="3258185" y="122681"/>
                  </a:lnTo>
                  <a:lnTo>
                    <a:pt x="3265610" y="121261"/>
                  </a:lnTo>
                  <a:lnTo>
                    <a:pt x="3271678" y="117220"/>
                  </a:lnTo>
                  <a:lnTo>
                    <a:pt x="3275794" y="111180"/>
                  </a:lnTo>
                  <a:lnTo>
                    <a:pt x="3277362" y="103758"/>
                  </a:lnTo>
                  <a:lnTo>
                    <a:pt x="3275867" y="96333"/>
                  </a:lnTo>
                  <a:lnTo>
                    <a:pt x="3271789" y="90265"/>
                  </a:lnTo>
                  <a:lnTo>
                    <a:pt x="3265735" y="86149"/>
                  </a:lnTo>
                  <a:lnTo>
                    <a:pt x="3258312" y="84581"/>
                  </a:lnTo>
                  <a:close/>
                </a:path>
                <a:path w="3354070" h="190500">
                  <a:moveTo>
                    <a:pt x="3182112" y="84454"/>
                  </a:moveTo>
                  <a:lnTo>
                    <a:pt x="3174668" y="85875"/>
                  </a:lnTo>
                  <a:lnTo>
                    <a:pt x="3168570" y="89916"/>
                  </a:lnTo>
                  <a:lnTo>
                    <a:pt x="3164449" y="95956"/>
                  </a:lnTo>
                  <a:lnTo>
                    <a:pt x="3162935" y="103377"/>
                  </a:lnTo>
                  <a:lnTo>
                    <a:pt x="3164429" y="110803"/>
                  </a:lnTo>
                  <a:lnTo>
                    <a:pt x="3168507" y="116871"/>
                  </a:lnTo>
                  <a:lnTo>
                    <a:pt x="3174561" y="120987"/>
                  </a:lnTo>
                  <a:lnTo>
                    <a:pt x="3181985" y="122554"/>
                  </a:lnTo>
                  <a:lnTo>
                    <a:pt x="3189408" y="121060"/>
                  </a:lnTo>
                  <a:lnTo>
                    <a:pt x="3195462" y="116982"/>
                  </a:lnTo>
                  <a:lnTo>
                    <a:pt x="3199540" y="110928"/>
                  </a:lnTo>
                  <a:lnTo>
                    <a:pt x="3201035" y="103504"/>
                  </a:lnTo>
                  <a:lnTo>
                    <a:pt x="3199614" y="96081"/>
                  </a:lnTo>
                  <a:lnTo>
                    <a:pt x="3195573" y="90027"/>
                  </a:lnTo>
                  <a:lnTo>
                    <a:pt x="3189533" y="85949"/>
                  </a:lnTo>
                  <a:lnTo>
                    <a:pt x="3182112" y="84454"/>
                  </a:lnTo>
                  <a:close/>
                </a:path>
                <a:path w="3354070" h="190500">
                  <a:moveTo>
                    <a:pt x="3105912" y="84200"/>
                  </a:moveTo>
                  <a:lnTo>
                    <a:pt x="3098334" y="85713"/>
                  </a:lnTo>
                  <a:lnTo>
                    <a:pt x="3092307" y="89773"/>
                  </a:lnTo>
                  <a:lnTo>
                    <a:pt x="3088229" y="95827"/>
                  </a:lnTo>
                  <a:lnTo>
                    <a:pt x="3086735" y="103250"/>
                  </a:lnTo>
                  <a:lnTo>
                    <a:pt x="3088227" y="110620"/>
                  </a:lnTo>
                  <a:lnTo>
                    <a:pt x="3092291" y="116681"/>
                  </a:lnTo>
                  <a:lnTo>
                    <a:pt x="3098307" y="120788"/>
                  </a:lnTo>
                  <a:lnTo>
                    <a:pt x="3105658" y="122300"/>
                  </a:lnTo>
                  <a:lnTo>
                    <a:pt x="3113235" y="120788"/>
                  </a:lnTo>
                  <a:lnTo>
                    <a:pt x="3119262" y="116728"/>
                  </a:lnTo>
                  <a:lnTo>
                    <a:pt x="3123340" y="110674"/>
                  </a:lnTo>
                  <a:lnTo>
                    <a:pt x="3124835" y="103250"/>
                  </a:lnTo>
                  <a:lnTo>
                    <a:pt x="3123342" y="95881"/>
                  </a:lnTo>
                  <a:lnTo>
                    <a:pt x="3119278" y="89820"/>
                  </a:lnTo>
                  <a:lnTo>
                    <a:pt x="3113262" y="85713"/>
                  </a:lnTo>
                  <a:lnTo>
                    <a:pt x="3105912" y="84200"/>
                  </a:lnTo>
                  <a:close/>
                </a:path>
                <a:path w="3354070" h="190500">
                  <a:moveTo>
                    <a:pt x="3029585" y="83946"/>
                  </a:moveTo>
                  <a:lnTo>
                    <a:pt x="3022161" y="85441"/>
                  </a:lnTo>
                  <a:lnTo>
                    <a:pt x="3016107" y="89519"/>
                  </a:lnTo>
                  <a:lnTo>
                    <a:pt x="3012029" y="95573"/>
                  </a:lnTo>
                  <a:lnTo>
                    <a:pt x="3010535" y="102996"/>
                  </a:lnTo>
                  <a:lnTo>
                    <a:pt x="3011955" y="110420"/>
                  </a:lnTo>
                  <a:lnTo>
                    <a:pt x="3015996" y="116474"/>
                  </a:lnTo>
                  <a:lnTo>
                    <a:pt x="3022036" y="120552"/>
                  </a:lnTo>
                  <a:lnTo>
                    <a:pt x="3029458" y="122046"/>
                  </a:lnTo>
                  <a:lnTo>
                    <a:pt x="3036901" y="120626"/>
                  </a:lnTo>
                  <a:lnTo>
                    <a:pt x="3042999" y="116585"/>
                  </a:lnTo>
                  <a:lnTo>
                    <a:pt x="3047120" y="110545"/>
                  </a:lnTo>
                  <a:lnTo>
                    <a:pt x="3048635" y="103124"/>
                  </a:lnTo>
                  <a:lnTo>
                    <a:pt x="3047140" y="95698"/>
                  </a:lnTo>
                  <a:lnTo>
                    <a:pt x="3043062" y="89630"/>
                  </a:lnTo>
                  <a:lnTo>
                    <a:pt x="3037008" y="85514"/>
                  </a:lnTo>
                  <a:lnTo>
                    <a:pt x="3029585" y="83946"/>
                  </a:lnTo>
                  <a:close/>
                </a:path>
                <a:path w="3354070" h="190500">
                  <a:moveTo>
                    <a:pt x="2953385" y="83819"/>
                  </a:moveTo>
                  <a:lnTo>
                    <a:pt x="2945938" y="85314"/>
                  </a:lnTo>
                  <a:lnTo>
                    <a:pt x="2939832" y="89392"/>
                  </a:lnTo>
                  <a:lnTo>
                    <a:pt x="2935722" y="95392"/>
                  </a:lnTo>
                  <a:lnTo>
                    <a:pt x="2934208" y="102742"/>
                  </a:lnTo>
                  <a:lnTo>
                    <a:pt x="2935702" y="110186"/>
                  </a:lnTo>
                  <a:lnTo>
                    <a:pt x="2939780" y="116284"/>
                  </a:lnTo>
                  <a:lnTo>
                    <a:pt x="2945834" y="120405"/>
                  </a:lnTo>
                  <a:lnTo>
                    <a:pt x="2953258" y="121919"/>
                  </a:lnTo>
                  <a:lnTo>
                    <a:pt x="2960683" y="120425"/>
                  </a:lnTo>
                  <a:lnTo>
                    <a:pt x="2966751" y="116347"/>
                  </a:lnTo>
                  <a:lnTo>
                    <a:pt x="2970867" y="110293"/>
                  </a:lnTo>
                  <a:lnTo>
                    <a:pt x="2972435" y="102869"/>
                  </a:lnTo>
                  <a:lnTo>
                    <a:pt x="2970940" y="95446"/>
                  </a:lnTo>
                  <a:lnTo>
                    <a:pt x="2966839" y="89376"/>
                  </a:lnTo>
                  <a:lnTo>
                    <a:pt x="2960798" y="85312"/>
                  </a:lnTo>
                  <a:lnTo>
                    <a:pt x="2953385" y="83819"/>
                  </a:lnTo>
                  <a:close/>
                </a:path>
                <a:path w="3354070" h="190500">
                  <a:moveTo>
                    <a:pt x="2877185" y="83565"/>
                  </a:moveTo>
                  <a:lnTo>
                    <a:pt x="2869634" y="85060"/>
                  </a:lnTo>
                  <a:lnTo>
                    <a:pt x="2863580" y="89138"/>
                  </a:lnTo>
                  <a:lnTo>
                    <a:pt x="2859502" y="95192"/>
                  </a:lnTo>
                  <a:lnTo>
                    <a:pt x="2858008" y="102615"/>
                  </a:lnTo>
                  <a:lnTo>
                    <a:pt x="2859502" y="110039"/>
                  </a:lnTo>
                  <a:lnTo>
                    <a:pt x="2863603" y="116109"/>
                  </a:lnTo>
                  <a:lnTo>
                    <a:pt x="2869644" y="120173"/>
                  </a:lnTo>
                  <a:lnTo>
                    <a:pt x="2877058" y="121665"/>
                  </a:lnTo>
                  <a:lnTo>
                    <a:pt x="2884484" y="120171"/>
                  </a:lnTo>
                  <a:lnTo>
                    <a:pt x="2890546" y="116093"/>
                  </a:lnTo>
                  <a:lnTo>
                    <a:pt x="2894613" y="110093"/>
                  </a:lnTo>
                  <a:lnTo>
                    <a:pt x="2896108" y="102742"/>
                  </a:lnTo>
                  <a:lnTo>
                    <a:pt x="2894615" y="95299"/>
                  </a:lnTo>
                  <a:lnTo>
                    <a:pt x="2890551" y="89201"/>
                  </a:lnTo>
                  <a:lnTo>
                    <a:pt x="2884535" y="85080"/>
                  </a:lnTo>
                  <a:lnTo>
                    <a:pt x="2877185" y="83565"/>
                  </a:lnTo>
                  <a:close/>
                </a:path>
                <a:path w="3354070" h="190500">
                  <a:moveTo>
                    <a:pt x="2800858" y="83312"/>
                  </a:moveTo>
                  <a:lnTo>
                    <a:pt x="2793434" y="84806"/>
                  </a:lnTo>
                  <a:lnTo>
                    <a:pt x="2787380" y="88884"/>
                  </a:lnTo>
                  <a:lnTo>
                    <a:pt x="2783302" y="94938"/>
                  </a:lnTo>
                  <a:lnTo>
                    <a:pt x="2781808" y="102362"/>
                  </a:lnTo>
                  <a:lnTo>
                    <a:pt x="2783228" y="109785"/>
                  </a:lnTo>
                  <a:lnTo>
                    <a:pt x="2787269" y="115839"/>
                  </a:lnTo>
                  <a:lnTo>
                    <a:pt x="2793309" y="119917"/>
                  </a:lnTo>
                  <a:lnTo>
                    <a:pt x="2800730" y="121412"/>
                  </a:lnTo>
                  <a:lnTo>
                    <a:pt x="2800858" y="121412"/>
                  </a:lnTo>
                  <a:lnTo>
                    <a:pt x="2808227" y="119991"/>
                  </a:lnTo>
                  <a:lnTo>
                    <a:pt x="2814288" y="115950"/>
                  </a:lnTo>
                  <a:lnTo>
                    <a:pt x="2818395" y="109910"/>
                  </a:lnTo>
                  <a:lnTo>
                    <a:pt x="2819908" y="102488"/>
                  </a:lnTo>
                  <a:lnTo>
                    <a:pt x="2818413" y="95063"/>
                  </a:lnTo>
                  <a:lnTo>
                    <a:pt x="2814335" y="88995"/>
                  </a:lnTo>
                  <a:lnTo>
                    <a:pt x="2808281" y="84879"/>
                  </a:lnTo>
                  <a:lnTo>
                    <a:pt x="2800858" y="83312"/>
                  </a:lnTo>
                  <a:close/>
                </a:path>
                <a:path w="3354070" h="190500">
                  <a:moveTo>
                    <a:pt x="2724658" y="83184"/>
                  </a:moveTo>
                  <a:lnTo>
                    <a:pt x="2717229" y="84679"/>
                  </a:lnTo>
                  <a:lnTo>
                    <a:pt x="2711153" y="88757"/>
                  </a:lnTo>
                  <a:lnTo>
                    <a:pt x="2707048" y="94757"/>
                  </a:lnTo>
                  <a:lnTo>
                    <a:pt x="2705480" y="102107"/>
                  </a:lnTo>
                  <a:lnTo>
                    <a:pt x="2706975" y="109551"/>
                  </a:lnTo>
                  <a:lnTo>
                    <a:pt x="2711053" y="115649"/>
                  </a:lnTo>
                  <a:lnTo>
                    <a:pt x="2717107" y="119770"/>
                  </a:lnTo>
                  <a:lnTo>
                    <a:pt x="2724530" y="121284"/>
                  </a:lnTo>
                  <a:lnTo>
                    <a:pt x="2731956" y="119790"/>
                  </a:lnTo>
                  <a:lnTo>
                    <a:pt x="2738024" y="115712"/>
                  </a:lnTo>
                  <a:lnTo>
                    <a:pt x="2742140" y="109658"/>
                  </a:lnTo>
                  <a:lnTo>
                    <a:pt x="2743708" y="102234"/>
                  </a:lnTo>
                  <a:lnTo>
                    <a:pt x="2742213" y="94811"/>
                  </a:lnTo>
                  <a:lnTo>
                    <a:pt x="2738112" y="88741"/>
                  </a:lnTo>
                  <a:lnTo>
                    <a:pt x="2732071" y="84677"/>
                  </a:lnTo>
                  <a:lnTo>
                    <a:pt x="2724658" y="83184"/>
                  </a:lnTo>
                  <a:close/>
                </a:path>
                <a:path w="3354070" h="190500">
                  <a:moveTo>
                    <a:pt x="2648458" y="82930"/>
                  </a:moveTo>
                  <a:lnTo>
                    <a:pt x="2648330" y="82930"/>
                  </a:lnTo>
                  <a:lnTo>
                    <a:pt x="2640961" y="84425"/>
                  </a:lnTo>
                  <a:lnTo>
                    <a:pt x="2634900" y="88503"/>
                  </a:lnTo>
                  <a:lnTo>
                    <a:pt x="2630793" y="94557"/>
                  </a:lnTo>
                  <a:lnTo>
                    <a:pt x="2629280" y="101980"/>
                  </a:lnTo>
                  <a:lnTo>
                    <a:pt x="2630775" y="109404"/>
                  </a:lnTo>
                  <a:lnTo>
                    <a:pt x="2634876" y="115474"/>
                  </a:lnTo>
                  <a:lnTo>
                    <a:pt x="2640917" y="119538"/>
                  </a:lnTo>
                  <a:lnTo>
                    <a:pt x="2648330" y="121030"/>
                  </a:lnTo>
                  <a:lnTo>
                    <a:pt x="2655757" y="119536"/>
                  </a:lnTo>
                  <a:lnTo>
                    <a:pt x="2661819" y="115458"/>
                  </a:lnTo>
                  <a:lnTo>
                    <a:pt x="2665886" y="109458"/>
                  </a:lnTo>
                  <a:lnTo>
                    <a:pt x="2667380" y="102107"/>
                  </a:lnTo>
                  <a:lnTo>
                    <a:pt x="2665960" y="94664"/>
                  </a:lnTo>
                  <a:lnTo>
                    <a:pt x="2661919" y="88566"/>
                  </a:lnTo>
                  <a:lnTo>
                    <a:pt x="2655879" y="84445"/>
                  </a:lnTo>
                  <a:lnTo>
                    <a:pt x="2648458" y="82930"/>
                  </a:lnTo>
                  <a:close/>
                </a:path>
                <a:path w="3354070" h="190500">
                  <a:moveTo>
                    <a:pt x="2572130" y="82803"/>
                  </a:moveTo>
                  <a:lnTo>
                    <a:pt x="2564707" y="84224"/>
                  </a:lnTo>
                  <a:lnTo>
                    <a:pt x="2558653" y="88264"/>
                  </a:lnTo>
                  <a:lnTo>
                    <a:pt x="2554575" y="94305"/>
                  </a:lnTo>
                  <a:lnTo>
                    <a:pt x="2553080" y="101726"/>
                  </a:lnTo>
                  <a:lnTo>
                    <a:pt x="2554501" y="109152"/>
                  </a:lnTo>
                  <a:lnTo>
                    <a:pt x="2558542" y="115220"/>
                  </a:lnTo>
                  <a:lnTo>
                    <a:pt x="2564582" y="119336"/>
                  </a:lnTo>
                  <a:lnTo>
                    <a:pt x="2572004" y="120903"/>
                  </a:lnTo>
                  <a:lnTo>
                    <a:pt x="2579500" y="119409"/>
                  </a:lnTo>
                  <a:lnTo>
                    <a:pt x="2585561" y="115331"/>
                  </a:lnTo>
                  <a:lnTo>
                    <a:pt x="2589668" y="109277"/>
                  </a:lnTo>
                  <a:lnTo>
                    <a:pt x="2591180" y="101853"/>
                  </a:lnTo>
                  <a:lnTo>
                    <a:pt x="2589686" y="94430"/>
                  </a:lnTo>
                  <a:lnTo>
                    <a:pt x="2585608" y="88376"/>
                  </a:lnTo>
                  <a:lnTo>
                    <a:pt x="2579554" y="84298"/>
                  </a:lnTo>
                  <a:lnTo>
                    <a:pt x="2572130" y="82803"/>
                  </a:lnTo>
                  <a:close/>
                </a:path>
                <a:path w="3354070" h="190500">
                  <a:moveTo>
                    <a:pt x="2495930" y="82550"/>
                  </a:moveTo>
                  <a:lnTo>
                    <a:pt x="2488502" y="84044"/>
                  </a:lnTo>
                  <a:lnTo>
                    <a:pt x="2482426" y="88122"/>
                  </a:lnTo>
                  <a:lnTo>
                    <a:pt x="2478321" y="94122"/>
                  </a:lnTo>
                  <a:lnTo>
                    <a:pt x="2476754" y="101472"/>
                  </a:lnTo>
                  <a:lnTo>
                    <a:pt x="2478248" y="108916"/>
                  </a:lnTo>
                  <a:lnTo>
                    <a:pt x="2482326" y="115014"/>
                  </a:lnTo>
                  <a:lnTo>
                    <a:pt x="2488380" y="119135"/>
                  </a:lnTo>
                  <a:lnTo>
                    <a:pt x="2495804" y="120650"/>
                  </a:lnTo>
                  <a:lnTo>
                    <a:pt x="2503229" y="119155"/>
                  </a:lnTo>
                  <a:lnTo>
                    <a:pt x="2509297" y="115077"/>
                  </a:lnTo>
                  <a:lnTo>
                    <a:pt x="2513413" y="109023"/>
                  </a:lnTo>
                  <a:lnTo>
                    <a:pt x="2514980" y="101600"/>
                  </a:lnTo>
                  <a:lnTo>
                    <a:pt x="2513486" y="94176"/>
                  </a:lnTo>
                  <a:lnTo>
                    <a:pt x="2509385" y="88106"/>
                  </a:lnTo>
                  <a:lnTo>
                    <a:pt x="2503344" y="84042"/>
                  </a:lnTo>
                  <a:lnTo>
                    <a:pt x="2495930" y="82550"/>
                  </a:lnTo>
                  <a:close/>
                </a:path>
                <a:path w="3354070" h="190500">
                  <a:moveTo>
                    <a:pt x="2419730" y="82295"/>
                  </a:moveTo>
                  <a:lnTo>
                    <a:pt x="2412287" y="83790"/>
                  </a:lnTo>
                  <a:lnTo>
                    <a:pt x="2406189" y="87868"/>
                  </a:lnTo>
                  <a:lnTo>
                    <a:pt x="2402068" y="93922"/>
                  </a:lnTo>
                  <a:lnTo>
                    <a:pt x="2400554" y="101345"/>
                  </a:lnTo>
                  <a:lnTo>
                    <a:pt x="2402048" y="108769"/>
                  </a:lnTo>
                  <a:lnTo>
                    <a:pt x="2406126" y="114823"/>
                  </a:lnTo>
                  <a:lnTo>
                    <a:pt x="2412180" y="118901"/>
                  </a:lnTo>
                  <a:lnTo>
                    <a:pt x="2419604" y="120395"/>
                  </a:lnTo>
                  <a:lnTo>
                    <a:pt x="2427027" y="118921"/>
                  </a:lnTo>
                  <a:lnTo>
                    <a:pt x="2433081" y="114887"/>
                  </a:lnTo>
                  <a:lnTo>
                    <a:pt x="2437159" y="108876"/>
                  </a:lnTo>
                  <a:lnTo>
                    <a:pt x="2438654" y="101472"/>
                  </a:lnTo>
                  <a:lnTo>
                    <a:pt x="2437233" y="94029"/>
                  </a:lnTo>
                  <a:lnTo>
                    <a:pt x="2433192" y="87931"/>
                  </a:lnTo>
                  <a:lnTo>
                    <a:pt x="2427152" y="83810"/>
                  </a:lnTo>
                  <a:lnTo>
                    <a:pt x="2419730" y="82295"/>
                  </a:lnTo>
                  <a:close/>
                </a:path>
                <a:path w="3354070" h="190500">
                  <a:moveTo>
                    <a:pt x="2343531" y="82168"/>
                  </a:moveTo>
                  <a:lnTo>
                    <a:pt x="2335980" y="83589"/>
                  </a:lnTo>
                  <a:lnTo>
                    <a:pt x="2329926" y="87630"/>
                  </a:lnTo>
                  <a:lnTo>
                    <a:pt x="2325848" y="93670"/>
                  </a:lnTo>
                  <a:lnTo>
                    <a:pt x="2324354" y="101091"/>
                  </a:lnTo>
                  <a:lnTo>
                    <a:pt x="2325846" y="108517"/>
                  </a:lnTo>
                  <a:lnTo>
                    <a:pt x="2329910" y="114585"/>
                  </a:lnTo>
                  <a:lnTo>
                    <a:pt x="2335926" y="118701"/>
                  </a:lnTo>
                  <a:lnTo>
                    <a:pt x="2343277" y="120268"/>
                  </a:lnTo>
                  <a:lnTo>
                    <a:pt x="2343404" y="120268"/>
                  </a:lnTo>
                  <a:lnTo>
                    <a:pt x="2350827" y="118774"/>
                  </a:lnTo>
                  <a:lnTo>
                    <a:pt x="2356881" y="114696"/>
                  </a:lnTo>
                  <a:lnTo>
                    <a:pt x="2360959" y="108642"/>
                  </a:lnTo>
                  <a:lnTo>
                    <a:pt x="2362454" y="101218"/>
                  </a:lnTo>
                  <a:lnTo>
                    <a:pt x="2360961" y="93795"/>
                  </a:lnTo>
                  <a:lnTo>
                    <a:pt x="2356897" y="87741"/>
                  </a:lnTo>
                  <a:lnTo>
                    <a:pt x="2350881" y="83663"/>
                  </a:lnTo>
                  <a:lnTo>
                    <a:pt x="2343531" y="82168"/>
                  </a:lnTo>
                  <a:close/>
                </a:path>
                <a:path w="3354070" h="190500">
                  <a:moveTo>
                    <a:pt x="2267204" y="81914"/>
                  </a:moveTo>
                  <a:lnTo>
                    <a:pt x="2259753" y="83427"/>
                  </a:lnTo>
                  <a:lnTo>
                    <a:pt x="2253726" y="87487"/>
                  </a:lnTo>
                  <a:lnTo>
                    <a:pt x="2249648" y="93541"/>
                  </a:lnTo>
                  <a:lnTo>
                    <a:pt x="2248154" y="100964"/>
                  </a:lnTo>
                  <a:lnTo>
                    <a:pt x="2249574" y="108334"/>
                  </a:lnTo>
                  <a:lnTo>
                    <a:pt x="2253615" y="114395"/>
                  </a:lnTo>
                  <a:lnTo>
                    <a:pt x="2259655" y="118502"/>
                  </a:lnTo>
                  <a:lnTo>
                    <a:pt x="2267077" y="120014"/>
                  </a:lnTo>
                  <a:lnTo>
                    <a:pt x="2274547" y="118502"/>
                  </a:lnTo>
                  <a:lnTo>
                    <a:pt x="2280618" y="114442"/>
                  </a:lnTo>
                  <a:lnTo>
                    <a:pt x="2284739" y="108388"/>
                  </a:lnTo>
                  <a:lnTo>
                    <a:pt x="2286254" y="100964"/>
                  </a:lnTo>
                  <a:lnTo>
                    <a:pt x="2284759" y="93595"/>
                  </a:lnTo>
                  <a:lnTo>
                    <a:pt x="2280681" y="87534"/>
                  </a:lnTo>
                  <a:lnTo>
                    <a:pt x="2274627" y="83427"/>
                  </a:lnTo>
                  <a:lnTo>
                    <a:pt x="2267204" y="81914"/>
                  </a:lnTo>
                  <a:close/>
                </a:path>
                <a:path w="3354070" h="190500">
                  <a:moveTo>
                    <a:pt x="2191004" y="81660"/>
                  </a:moveTo>
                  <a:lnTo>
                    <a:pt x="2183560" y="83155"/>
                  </a:lnTo>
                  <a:lnTo>
                    <a:pt x="2177462" y="87233"/>
                  </a:lnTo>
                  <a:lnTo>
                    <a:pt x="2173341" y="93287"/>
                  </a:lnTo>
                  <a:lnTo>
                    <a:pt x="2171827" y="100710"/>
                  </a:lnTo>
                  <a:lnTo>
                    <a:pt x="2173321" y="108134"/>
                  </a:lnTo>
                  <a:lnTo>
                    <a:pt x="2177399" y="114188"/>
                  </a:lnTo>
                  <a:lnTo>
                    <a:pt x="2183453" y="118266"/>
                  </a:lnTo>
                  <a:lnTo>
                    <a:pt x="2190877" y="119760"/>
                  </a:lnTo>
                  <a:lnTo>
                    <a:pt x="2198302" y="118340"/>
                  </a:lnTo>
                  <a:lnTo>
                    <a:pt x="2204370" y="114299"/>
                  </a:lnTo>
                  <a:lnTo>
                    <a:pt x="2208486" y="108259"/>
                  </a:lnTo>
                  <a:lnTo>
                    <a:pt x="2210054" y="100837"/>
                  </a:lnTo>
                  <a:lnTo>
                    <a:pt x="2208559" y="93412"/>
                  </a:lnTo>
                  <a:lnTo>
                    <a:pt x="2204481" y="87344"/>
                  </a:lnTo>
                  <a:lnTo>
                    <a:pt x="2198427" y="83228"/>
                  </a:lnTo>
                  <a:lnTo>
                    <a:pt x="2191004" y="81660"/>
                  </a:lnTo>
                  <a:close/>
                </a:path>
                <a:path w="3354070" h="190500">
                  <a:moveTo>
                    <a:pt x="2114804" y="81533"/>
                  </a:moveTo>
                  <a:lnTo>
                    <a:pt x="2114677" y="81533"/>
                  </a:lnTo>
                  <a:lnTo>
                    <a:pt x="2107307" y="82954"/>
                  </a:lnTo>
                  <a:lnTo>
                    <a:pt x="2101246" y="86995"/>
                  </a:lnTo>
                  <a:lnTo>
                    <a:pt x="2097139" y="93035"/>
                  </a:lnTo>
                  <a:lnTo>
                    <a:pt x="2095627" y="100456"/>
                  </a:lnTo>
                  <a:lnTo>
                    <a:pt x="2097121" y="107882"/>
                  </a:lnTo>
                  <a:lnTo>
                    <a:pt x="2101199" y="113950"/>
                  </a:lnTo>
                  <a:lnTo>
                    <a:pt x="2107253" y="118066"/>
                  </a:lnTo>
                  <a:lnTo>
                    <a:pt x="2114677" y="119633"/>
                  </a:lnTo>
                  <a:lnTo>
                    <a:pt x="2122100" y="118139"/>
                  </a:lnTo>
                  <a:lnTo>
                    <a:pt x="2128154" y="114061"/>
                  </a:lnTo>
                  <a:lnTo>
                    <a:pt x="2132232" y="108007"/>
                  </a:lnTo>
                  <a:lnTo>
                    <a:pt x="2133727" y="100583"/>
                  </a:lnTo>
                  <a:lnTo>
                    <a:pt x="2132234" y="93160"/>
                  </a:lnTo>
                  <a:lnTo>
                    <a:pt x="2128170" y="87106"/>
                  </a:lnTo>
                  <a:lnTo>
                    <a:pt x="2122154" y="83028"/>
                  </a:lnTo>
                  <a:lnTo>
                    <a:pt x="2114804" y="81533"/>
                  </a:lnTo>
                  <a:close/>
                </a:path>
                <a:path w="3354070" h="190500">
                  <a:moveTo>
                    <a:pt x="2038477" y="81279"/>
                  </a:moveTo>
                  <a:lnTo>
                    <a:pt x="2031026" y="82792"/>
                  </a:lnTo>
                  <a:lnTo>
                    <a:pt x="2024999" y="86852"/>
                  </a:lnTo>
                  <a:lnTo>
                    <a:pt x="2020921" y="92906"/>
                  </a:lnTo>
                  <a:lnTo>
                    <a:pt x="2019427" y="100329"/>
                  </a:lnTo>
                  <a:lnTo>
                    <a:pt x="2020847" y="107699"/>
                  </a:lnTo>
                  <a:lnTo>
                    <a:pt x="2024888" y="113760"/>
                  </a:lnTo>
                  <a:lnTo>
                    <a:pt x="2030928" y="117867"/>
                  </a:lnTo>
                  <a:lnTo>
                    <a:pt x="2038350" y="119379"/>
                  </a:lnTo>
                  <a:lnTo>
                    <a:pt x="2045873" y="117867"/>
                  </a:lnTo>
                  <a:lnTo>
                    <a:pt x="2051907" y="113807"/>
                  </a:lnTo>
                  <a:lnTo>
                    <a:pt x="2056014" y="107753"/>
                  </a:lnTo>
                  <a:lnTo>
                    <a:pt x="2057527" y="100329"/>
                  </a:lnTo>
                  <a:lnTo>
                    <a:pt x="2056032" y="92960"/>
                  </a:lnTo>
                  <a:lnTo>
                    <a:pt x="2051954" y="86899"/>
                  </a:lnTo>
                  <a:lnTo>
                    <a:pt x="2045900" y="82792"/>
                  </a:lnTo>
                  <a:lnTo>
                    <a:pt x="2038477" y="81279"/>
                  </a:lnTo>
                  <a:close/>
                </a:path>
                <a:path w="3354070" h="190500">
                  <a:moveTo>
                    <a:pt x="1962277" y="81025"/>
                  </a:moveTo>
                  <a:lnTo>
                    <a:pt x="1954851" y="82520"/>
                  </a:lnTo>
                  <a:lnTo>
                    <a:pt x="1948783" y="86598"/>
                  </a:lnTo>
                  <a:lnTo>
                    <a:pt x="1944667" y="92652"/>
                  </a:lnTo>
                  <a:lnTo>
                    <a:pt x="1943100" y="100075"/>
                  </a:lnTo>
                  <a:lnTo>
                    <a:pt x="1944594" y="107499"/>
                  </a:lnTo>
                  <a:lnTo>
                    <a:pt x="1948672" y="113553"/>
                  </a:lnTo>
                  <a:lnTo>
                    <a:pt x="1954726" y="117631"/>
                  </a:lnTo>
                  <a:lnTo>
                    <a:pt x="1962150" y="119125"/>
                  </a:lnTo>
                  <a:lnTo>
                    <a:pt x="1969575" y="117705"/>
                  </a:lnTo>
                  <a:lnTo>
                    <a:pt x="1975643" y="113664"/>
                  </a:lnTo>
                  <a:lnTo>
                    <a:pt x="1979759" y="107624"/>
                  </a:lnTo>
                  <a:lnTo>
                    <a:pt x="1981327" y="100202"/>
                  </a:lnTo>
                  <a:lnTo>
                    <a:pt x="1979832" y="92777"/>
                  </a:lnTo>
                  <a:lnTo>
                    <a:pt x="1975754" y="86709"/>
                  </a:lnTo>
                  <a:lnTo>
                    <a:pt x="1969700" y="82593"/>
                  </a:lnTo>
                  <a:lnTo>
                    <a:pt x="1962277" y="81025"/>
                  </a:lnTo>
                  <a:close/>
                </a:path>
                <a:path w="3354070" h="190500">
                  <a:moveTo>
                    <a:pt x="1886077" y="80899"/>
                  </a:moveTo>
                  <a:lnTo>
                    <a:pt x="1878580" y="82319"/>
                  </a:lnTo>
                  <a:lnTo>
                    <a:pt x="1872519" y="86360"/>
                  </a:lnTo>
                  <a:lnTo>
                    <a:pt x="1868412" y="92400"/>
                  </a:lnTo>
                  <a:lnTo>
                    <a:pt x="1866900" y="99821"/>
                  </a:lnTo>
                  <a:lnTo>
                    <a:pt x="1868394" y="107247"/>
                  </a:lnTo>
                  <a:lnTo>
                    <a:pt x="1872472" y="113315"/>
                  </a:lnTo>
                  <a:lnTo>
                    <a:pt x="1878526" y="117431"/>
                  </a:lnTo>
                  <a:lnTo>
                    <a:pt x="1885950" y="118999"/>
                  </a:lnTo>
                  <a:lnTo>
                    <a:pt x="1893373" y="117504"/>
                  </a:lnTo>
                  <a:lnTo>
                    <a:pt x="1899427" y="113426"/>
                  </a:lnTo>
                  <a:lnTo>
                    <a:pt x="1903505" y="107372"/>
                  </a:lnTo>
                  <a:lnTo>
                    <a:pt x="1905000" y="99949"/>
                  </a:lnTo>
                  <a:lnTo>
                    <a:pt x="1903579" y="92525"/>
                  </a:lnTo>
                  <a:lnTo>
                    <a:pt x="1899539" y="86471"/>
                  </a:lnTo>
                  <a:lnTo>
                    <a:pt x="1893498" y="82393"/>
                  </a:lnTo>
                  <a:lnTo>
                    <a:pt x="1886077" y="80899"/>
                  </a:lnTo>
                  <a:close/>
                </a:path>
                <a:path w="3354070" h="190500">
                  <a:moveTo>
                    <a:pt x="1809750" y="80644"/>
                  </a:moveTo>
                  <a:lnTo>
                    <a:pt x="1802299" y="82157"/>
                  </a:lnTo>
                  <a:lnTo>
                    <a:pt x="1796272" y="86217"/>
                  </a:lnTo>
                  <a:lnTo>
                    <a:pt x="1792194" y="92271"/>
                  </a:lnTo>
                  <a:lnTo>
                    <a:pt x="1790700" y="99694"/>
                  </a:lnTo>
                  <a:lnTo>
                    <a:pt x="1792174" y="107118"/>
                  </a:lnTo>
                  <a:lnTo>
                    <a:pt x="1796208" y="113172"/>
                  </a:lnTo>
                  <a:lnTo>
                    <a:pt x="1802219" y="117250"/>
                  </a:lnTo>
                  <a:lnTo>
                    <a:pt x="1809623" y="118744"/>
                  </a:lnTo>
                  <a:lnTo>
                    <a:pt x="1817119" y="117250"/>
                  </a:lnTo>
                  <a:lnTo>
                    <a:pt x="1823180" y="113172"/>
                  </a:lnTo>
                  <a:lnTo>
                    <a:pt x="1827287" y="107118"/>
                  </a:lnTo>
                  <a:lnTo>
                    <a:pt x="1828800" y="99694"/>
                  </a:lnTo>
                  <a:lnTo>
                    <a:pt x="1827305" y="92325"/>
                  </a:lnTo>
                  <a:lnTo>
                    <a:pt x="1823227" y="86264"/>
                  </a:lnTo>
                  <a:lnTo>
                    <a:pt x="1817173" y="82157"/>
                  </a:lnTo>
                  <a:lnTo>
                    <a:pt x="1809750" y="80644"/>
                  </a:lnTo>
                  <a:close/>
                </a:path>
                <a:path w="3354070" h="190500">
                  <a:moveTo>
                    <a:pt x="1733550" y="80390"/>
                  </a:moveTo>
                  <a:lnTo>
                    <a:pt x="1726124" y="81885"/>
                  </a:lnTo>
                  <a:lnTo>
                    <a:pt x="1720056" y="85963"/>
                  </a:lnTo>
                  <a:lnTo>
                    <a:pt x="1715940" y="92017"/>
                  </a:lnTo>
                  <a:lnTo>
                    <a:pt x="1714373" y="99440"/>
                  </a:lnTo>
                  <a:lnTo>
                    <a:pt x="1715867" y="106864"/>
                  </a:lnTo>
                  <a:lnTo>
                    <a:pt x="1719945" y="112918"/>
                  </a:lnTo>
                  <a:lnTo>
                    <a:pt x="1725999" y="116996"/>
                  </a:lnTo>
                  <a:lnTo>
                    <a:pt x="1733423" y="118490"/>
                  </a:lnTo>
                  <a:lnTo>
                    <a:pt x="1740866" y="117070"/>
                  </a:lnTo>
                  <a:lnTo>
                    <a:pt x="1746964" y="113029"/>
                  </a:lnTo>
                  <a:lnTo>
                    <a:pt x="1751085" y="106989"/>
                  </a:lnTo>
                  <a:lnTo>
                    <a:pt x="1752600" y="99567"/>
                  </a:lnTo>
                  <a:lnTo>
                    <a:pt x="1751105" y="92142"/>
                  </a:lnTo>
                  <a:lnTo>
                    <a:pt x="1747027" y="86074"/>
                  </a:lnTo>
                  <a:lnTo>
                    <a:pt x="1740973" y="81958"/>
                  </a:lnTo>
                  <a:lnTo>
                    <a:pt x="1733550" y="80390"/>
                  </a:lnTo>
                  <a:close/>
                </a:path>
                <a:path w="3354070" h="190500">
                  <a:moveTo>
                    <a:pt x="1657350" y="80263"/>
                  </a:moveTo>
                  <a:lnTo>
                    <a:pt x="1649903" y="81758"/>
                  </a:lnTo>
                  <a:lnTo>
                    <a:pt x="1643797" y="85836"/>
                  </a:lnTo>
                  <a:lnTo>
                    <a:pt x="1639687" y="91836"/>
                  </a:lnTo>
                  <a:lnTo>
                    <a:pt x="1638173" y="99187"/>
                  </a:lnTo>
                  <a:lnTo>
                    <a:pt x="1639667" y="106630"/>
                  </a:lnTo>
                  <a:lnTo>
                    <a:pt x="1643745" y="112728"/>
                  </a:lnTo>
                  <a:lnTo>
                    <a:pt x="1649799" y="116849"/>
                  </a:lnTo>
                  <a:lnTo>
                    <a:pt x="1657223" y="118363"/>
                  </a:lnTo>
                  <a:lnTo>
                    <a:pt x="1664646" y="116869"/>
                  </a:lnTo>
                  <a:lnTo>
                    <a:pt x="1670700" y="112791"/>
                  </a:lnTo>
                  <a:lnTo>
                    <a:pt x="1674778" y="106737"/>
                  </a:lnTo>
                  <a:lnTo>
                    <a:pt x="1676273" y="99313"/>
                  </a:lnTo>
                  <a:lnTo>
                    <a:pt x="1674852" y="91890"/>
                  </a:lnTo>
                  <a:lnTo>
                    <a:pt x="1670788" y="85820"/>
                  </a:lnTo>
                  <a:lnTo>
                    <a:pt x="1664761" y="81756"/>
                  </a:lnTo>
                  <a:lnTo>
                    <a:pt x="1657350" y="80263"/>
                  </a:lnTo>
                  <a:close/>
                </a:path>
                <a:path w="3354070" h="190500">
                  <a:moveTo>
                    <a:pt x="1581150" y="80009"/>
                  </a:moveTo>
                  <a:lnTo>
                    <a:pt x="1573599" y="81504"/>
                  </a:lnTo>
                  <a:lnTo>
                    <a:pt x="1567545" y="85582"/>
                  </a:lnTo>
                  <a:lnTo>
                    <a:pt x="1563467" y="91636"/>
                  </a:lnTo>
                  <a:lnTo>
                    <a:pt x="1561973" y="99059"/>
                  </a:lnTo>
                  <a:lnTo>
                    <a:pt x="1563465" y="106483"/>
                  </a:lnTo>
                  <a:lnTo>
                    <a:pt x="1567552" y="112553"/>
                  </a:lnTo>
                  <a:lnTo>
                    <a:pt x="1573555" y="116617"/>
                  </a:lnTo>
                  <a:lnTo>
                    <a:pt x="1580895" y="118109"/>
                  </a:lnTo>
                  <a:lnTo>
                    <a:pt x="1581023" y="118109"/>
                  </a:lnTo>
                  <a:lnTo>
                    <a:pt x="1588449" y="116615"/>
                  </a:lnTo>
                  <a:lnTo>
                    <a:pt x="1594511" y="112537"/>
                  </a:lnTo>
                  <a:lnTo>
                    <a:pt x="1598578" y="106537"/>
                  </a:lnTo>
                  <a:lnTo>
                    <a:pt x="1600073" y="99187"/>
                  </a:lnTo>
                  <a:lnTo>
                    <a:pt x="1598580" y="91743"/>
                  </a:lnTo>
                  <a:lnTo>
                    <a:pt x="1594516" y="85645"/>
                  </a:lnTo>
                  <a:lnTo>
                    <a:pt x="1588500" y="81524"/>
                  </a:lnTo>
                  <a:lnTo>
                    <a:pt x="1581150" y="80009"/>
                  </a:lnTo>
                  <a:close/>
                </a:path>
                <a:path w="3354070" h="190500">
                  <a:moveTo>
                    <a:pt x="1504823" y="79755"/>
                  </a:moveTo>
                  <a:lnTo>
                    <a:pt x="1497399" y="81250"/>
                  </a:lnTo>
                  <a:lnTo>
                    <a:pt x="1491345" y="85328"/>
                  </a:lnTo>
                  <a:lnTo>
                    <a:pt x="1487267" y="91382"/>
                  </a:lnTo>
                  <a:lnTo>
                    <a:pt x="1485773" y="98805"/>
                  </a:lnTo>
                  <a:lnTo>
                    <a:pt x="1487193" y="106229"/>
                  </a:lnTo>
                  <a:lnTo>
                    <a:pt x="1491233" y="112283"/>
                  </a:lnTo>
                  <a:lnTo>
                    <a:pt x="1497274" y="116361"/>
                  </a:lnTo>
                  <a:lnTo>
                    <a:pt x="1504695" y="117855"/>
                  </a:lnTo>
                  <a:lnTo>
                    <a:pt x="1512139" y="116435"/>
                  </a:lnTo>
                  <a:lnTo>
                    <a:pt x="1518237" y="112394"/>
                  </a:lnTo>
                  <a:lnTo>
                    <a:pt x="1522358" y="106354"/>
                  </a:lnTo>
                  <a:lnTo>
                    <a:pt x="1523873" y="98932"/>
                  </a:lnTo>
                  <a:lnTo>
                    <a:pt x="1522378" y="91507"/>
                  </a:lnTo>
                  <a:lnTo>
                    <a:pt x="1518300" y="85439"/>
                  </a:lnTo>
                  <a:lnTo>
                    <a:pt x="1512246" y="81323"/>
                  </a:lnTo>
                  <a:lnTo>
                    <a:pt x="1504823" y="79755"/>
                  </a:lnTo>
                  <a:close/>
                </a:path>
                <a:path w="3354070" h="190500">
                  <a:moveTo>
                    <a:pt x="1428623" y="79628"/>
                  </a:moveTo>
                  <a:lnTo>
                    <a:pt x="1421176" y="81123"/>
                  </a:lnTo>
                  <a:lnTo>
                    <a:pt x="1415070" y="85201"/>
                  </a:lnTo>
                  <a:lnTo>
                    <a:pt x="1410960" y="91201"/>
                  </a:lnTo>
                  <a:lnTo>
                    <a:pt x="1409445" y="98551"/>
                  </a:lnTo>
                  <a:lnTo>
                    <a:pt x="1410940" y="105995"/>
                  </a:lnTo>
                  <a:lnTo>
                    <a:pt x="1415018" y="112093"/>
                  </a:lnTo>
                  <a:lnTo>
                    <a:pt x="1421072" y="116214"/>
                  </a:lnTo>
                  <a:lnTo>
                    <a:pt x="1428495" y="117728"/>
                  </a:lnTo>
                  <a:lnTo>
                    <a:pt x="1435921" y="116234"/>
                  </a:lnTo>
                  <a:lnTo>
                    <a:pt x="1441989" y="112156"/>
                  </a:lnTo>
                  <a:lnTo>
                    <a:pt x="1446105" y="106102"/>
                  </a:lnTo>
                  <a:lnTo>
                    <a:pt x="1447673" y="98678"/>
                  </a:lnTo>
                  <a:lnTo>
                    <a:pt x="1446178" y="91255"/>
                  </a:lnTo>
                  <a:lnTo>
                    <a:pt x="1442077" y="85185"/>
                  </a:lnTo>
                  <a:lnTo>
                    <a:pt x="1436036" y="81121"/>
                  </a:lnTo>
                  <a:lnTo>
                    <a:pt x="1428623" y="79628"/>
                  </a:lnTo>
                  <a:close/>
                </a:path>
                <a:path w="3354070" h="190500">
                  <a:moveTo>
                    <a:pt x="1352423" y="79375"/>
                  </a:moveTo>
                  <a:lnTo>
                    <a:pt x="1352295" y="79375"/>
                  </a:lnTo>
                  <a:lnTo>
                    <a:pt x="1344926" y="80869"/>
                  </a:lnTo>
                  <a:lnTo>
                    <a:pt x="1338865" y="84947"/>
                  </a:lnTo>
                  <a:lnTo>
                    <a:pt x="1334758" y="91001"/>
                  </a:lnTo>
                  <a:lnTo>
                    <a:pt x="1333245" y="98425"/>
                  </a:lnTo>
                  <a:lnTo>
                    <a:pt x="1334740" y="105848"/>
                  </a:lnTo>
                  <a:lnTo>
                    <a:pt x="1338841" y="111918"/>
                  </a:lnTo>
                  <a:lnTo>
                    <a:pt x="1344882" y="115982"/>
                  </a:lnTo>
                  <a:lnTo>
                    <a:pt x="1352295" y="117475"/>
                  </a:lnTo>
                  <a:lnTo>
                    <a:pt x="1359722" y="115980"/>
                  </a:lnTo>
                  <a:lnTo>
                    <a:pt x="1365784" y="111902"/>
                  </a:lnTo>
                  <a:lnTo>
                    <a:pt x="1369851" y="105902"/>
                  </a:lnTo>
                  <a:lnTo>
                    <a:pt x="1371345" y="98551"/>
                  </a:lnTo>
                  <a:lnTo>
                    <a:pt x="1369871" y="91108"/>
                  </a:lnTo>
                  <a:lnTo>
                    <a:pt x="1365837" y="85010"/>
                  </a:lnTo>
                  <a:lnTo>
                    <a:pt x="1359826" y="80889"/>
                  </a:lnTo>
                  <a:lnTo>
                    <a:pt x="1352423" y="79375"/>
                  </a:lnTo>
                  <a:close/>
                </a:path>
                <a:path w="3354070" h="190500">
                  <a:moveTo>
                    <a:pt x="1276095" y="79247"/>
                  </a:moveTo>
                  <a:lnTo>
                    <a:pt x="1268672" y="80668"/>
                  </a:lnTo>
                  <a:lnTo>
                    <a:pt x="1262618" y="84709"/>
                  </a:lnTo>
                  <a:lnTo>
                    <a:pt x="1258540" y="90749"/>
                  </a:lnTo>
                  <a:lnTo>
                    <a:pt x="1257045" y="98170"/>
                  </a:lnTo>
                  <a:lnTo>
                    <a:pt x="1258466" y="105596"/>
                  </a:lnTo>
                  <a:lnTo>
                    <a:pt x="1262507" y="111664"/>
                  </a:lnTo>
                  <a:lnTo>
                    <a:pt x="1268547" y="115780"/>
                  </a:lnTo>
                  <a:lnTo>
                    <a:pt x="1275969" y="117347"/>
                  </a:lnTo>
                  <a:lnTo>
                    <a:pt x="1283465" y="115853"/>
                  </a:lnTo>
                  <a:lnTo>
                    <a:pt x="1289526" y="111775"/>
                  </a:lnTo>
                  <a:lnTo>
                    <a:pt x="1293633" y="105721"/>
                  </a:lnTo>
                  <a:lnTo>
                    <a:pt x="1295145" y="98297"/>
                  </a:lnTo>
                  <a:lnTo>
                    <a:pt x="1293651" y="90874"/>
                  </a:lnTo>
                  <a:lnTo>
                    <a:pt x="1289573" y="84820"/>
                  </a:lnTo>
                  <a:lnTo>
                    <a:pt x="1283519" y="80742"/>
                  </a:lnTo>
                  <a:lnTo>
                    <a:pt x="1276095" y="79247"/>
                  </a:lnTo>
                  <a:close/>
                </a:path>
                <a:path w="3354070" h="190500">
                  <a:moveTo>
                    <a:pt x="1199895" y="78993"/>
                  </a:moveTo>
                  <a:lnTo>
                    <a:pt x="1192467" y="80488"/>
                  </a:lnTo>
                  <a:lnTo>
                    <a:pt x="1186391" y="84566"/>
                  </a:lnTo>
                  <a:lnTo>
                    <a:pt x="1182286" y="90566"/>
                  </a:lnTo>
                  <a:lnTo>
                    <a:pt x="1180719" y="97916"/>
                  </a:lnTo>
                  <a:lnTo>
                    <a:pt x="1182213" y="105360"/>
                  </a:lnTo>
                  <a:lnTo>
                    <a:pt x="1186291" y="111458"/>
                  </a:lnTo>
                  <a:lnTo>
                    <a:pt x="1192345" y="115579"/>
                  </a:lnTo>
                  <a:lnTo>
                    <a:pt x="1199769" y="117093"/>
                  </a:lnTo>
                  <a:lnTo>
                    <a:pt x="1207194" y="115599"/>
                  </a:lnTo>
                  <a:lnTo>
                    <a:pt x="1213262" y="111521"/>
                  </a:lnTo>
                  <a:lnTo>
                    <a:pt x="1217378" y="105467"/>
                  </a:lnTo>
                  <a:lnTo>
                    <a:pt x="1218945" y="98043"/>
                  </a:lnTo>
                  <a:lnTo>
                    <a:pt x="1217451" y="90620"/>
                  </a:lnTo>
                  <a:lnTo>
                    <a:pt x="1213350" y="84550"/>
                  </a:lnTo>
                  <a:lnTo>
                    <a:pt x="1207309" y="80486"/>
                  </a:lnTo>
                  <a:lnTo>
                    <a:pt x="1199895" y="78993"/>
                  </a:lnTo>
                  <a:close/>
                </a:path>
                <a:path w="3354070" h="190500">
                  <a:moveTo>
                    <a:pt x="1123695" y="78739"/>
                  </a:moveTo>
                  <a:lnTo>
                    <a:pt x="1116199" y="80234"/>
                  </a:lnTo>
                  <a:lnTo>
                    <a:pt x="1110138" y="84312"/>
                  </a:lnTo>
                  <a:lnTo>
                    <a:pt x="1106031" y="90366"/>
                  </a:lnTo>
                  <a:lnTo>
                    <a:pt x="1104519" y="97789"/>
                  </a:lnTo>
                  <a:lnTo>
                    <a:pt x="1106013" y="105213"/>
                  </a:lnTo>
                  <a:lnTo>
                    <a:pt x="1110091" y="111267"/>
                  </a:lnTo>
                  <a:lnTo>
                    <a:pt x="1116145" y="115345"/>
                  </a:lnTo>
                  <a:lnTo>
                    <a:pt x="1123569" y="116839"/>
                  </a:lnTo>
                  <a:lnTo>
                    <a:pt x="1130992" y="115365"/>
                  </a:lnTo>
                  <a:lnTo>
                    <a:pt x="1137046" y="111331"/>
                  </a:lnTo>
                  <a:lnTo>
                    <a:pt x="1141124" y="105320"/>
                  </a:lnTo>
                  <a:lnTo>
                    <a:pt x="1142619" y="97916"/>
                  </a:lnTo>
                  <a:lnTo>
                    <a:pt x="1141198" y="90473"/>
                  </a:lnTo>
                  <a:lnTo>
                    <a:pt x="1137158" y="84375"/>
                  </a:lnTo>
                  <a:lnTo>
                    <a:pt x="1131117" y="80254"/>
                  </a:lnTo>
                  <a:lnTo>
                    <a:pt x="1123695" y="78739"/>
                  </a:lnTo>
                  <a:close/>
                </a:path>
                <a:path w="3354070" h="190500">
                  <a:moveTo>
                    <a:pt x="1047369" y="78612"/>
                  </a:moveTo>
                  <a:lnTo>
                    <a:pt x="1039945" y="80033"/>
                  </a:lnTo>
                  <a:lnTo>
                    <a:pt x="1033891" y="84074"/>
                  </a:lnTo>
                  <a:lnTo>
                    <a:pt x="1029813" y="90114"/>
                  </a:lnTo>
                  <a:lnTo>
                    <a:pt x="1028319" y="97535"/>
                  </a:lnTo>
                  <a:lnTo>
                    <a:pt x="1029811" y="104961"/>
                  </a:lnTo>
                  <a:lnTo>
                    <a:pt x="1033875" y="111029"/>
                  </a:lnTo>
                  <a:lnTo>
                    <a:pt x="1039891" y="115145"/>
                  </a:lnTo>
                  <a:lnTo>
                    <a:pt x="1047242" y="116712"/>
                  </a:lnTo>
                  <a:lnTo>
                    <a:pt x="1054792" y="115218"/>
                  </a:lnTo>
                  <a:lnTo>
                    <a:pt x="1060846" y="111140"/>
                  </a:lnTo>
                  <a:lnTo>
                    <a:pt x="1064924" y="105086"/>
                  </a:lnTo>
                  <a:lnTo>
                    <a:pt x="1066419" y="97662"/>
                  </a:lnTo>
                  <a:lnTo>
                    <a:pt x="1064924" y="90239"/>
                  </a:lnTo>
                  <a:lnTo>
                    <a:pt x="1060846" y="84185"/>
                  </a:lnTo>
                  <a:lnTo>
                    <a:pt x="1054792" y="80107"/>
                  </a:lnTo>
                  <a:lnTo>
                    <a:pt x="1047369" y="78612"/>
                  </a:lnTo>
                  <a:close/>
                </a:path>
                <a:path w="3354070" h="190500">
                  <a:moveTo>
                    <a:pt x="971169" y="78358"/>
                  </a:moveTo>
                  <a:lnTo>
                    <a:pt x="963716" y="79871"/>
                  </a:lnTo>
                  <a:lnTo>
                    <a:pt x="957675" y="83931"/>
                  </a:lnTo>
                  <a:lnTo>
                    <a:pt x="953559" y="89985"/>
                  </a:lnTo>
                  <a:lnTo>
                    <a:pt x="951992" y="97408"/>
                  </a:lnTo>
                  <a:lnTo>
                    <a:pt x="953486" y="104778"/>
                  </a:lnTo>
                  <a:lnTo>
                    <a:pt x="957564" y="110839"/>
                  </a:lnTo>
                  <a:lnTo>
                    <a:pt x="963618" y="114946"/>
                  </a:lnTo>
                  <a:lnTo>
                    <a:pt x="971042" y="116458"/>
                  </a:lnTo>
                  <a:lnTo>
                    <a:pt x="978512" y="114946"/>
                  </a:lnTo>
                  <a:lnTo>
                    <a:pt x="984583" y="110886"/>
                  </a:lnTo>
                  <a:lnTo>
                    <a:pt x="988704" y="104832"/>
                  </a:lnTo>
                  <a:lnTo>
                    <a:pt x="990219" y="97408"/>
                  </a:lnTo>
                  <a:lnTo>
                    <a:pt x="988724" y="90039"/>
                  </a:lnTo>
                  <a:lnTo>
                    <a:pt x="984646" y="83978"/>
                  </a:lnTo>
                  <a:lnTo>
                    <a:pt x="978592" y="79871"/>
                  </a:lnTo>
                  <a:lnTo>
                    <a:pt x="971169" y="78358"/>
                  </a:lnTo>
                  <a:close/>
                </a:path>
                <a:path w="3354070" h="190500">
                  <a:moveTo>
                    <a:pt x="894969" y="78104"/>
                  </a:moveTo>
                  <a:lnTo>
                    <a:pt x="887525" y="79599"/>
                  </a:lnTo>
                  <a:lnTo>
                    <a:pt x="881427" y="83677"/>
                  </a:lnTo>
                  <a:lnTo>
                    <a:pt x="877306" y="89731"/>
                  </a:lnTo>
                  <a:lnTo>
                    <a:pt x="875792" y="97154"/>
                  </a:lnTo>
                  <a:lnTo>
                    <a:pt x="877286" y="104578"/>
                  </a:lnTo>
                  <a:lnTo>
                    <a:pt x="881364" y="110632"/>
                  </a:lnTo>
                  <a:lnTo>
                    <a:pt x="887418" y="114710"/>
                  </a:lnTo>
                  <a:lnTo>
                    <a:pt x="894842" y="116204"/>
                  </a:lnTo>
                  <a:lnTo>
                    <a:pt x="902265" y="114784"/>
                  </a:lnTo>
                  <a:lnTo>
                    <a:pt x="908319" y="110743"/>
                  </a:lnTo>
                  <a:lnTo>
                    <a:pt x="912397" y="104703"/>
                  </a:lnTo>
                  <a:lnTo>
                    <a:pt x="913892" y="97281"/>
                  </a:lnTo>
                  <a:lnTo>
                    <a:pt x="912471" y="89856"/>
                  </a:lnTo>
                  <a:lnTo>
                    <a:pt x="908431" y="83788"/>
                  </a:lnTo>
                  <a:lnTo>
                    <a:pt x="902390" y="79672"/>
                  </a:lnTo>
                  <a:lnTo>
                    <a:pt x="894969" y="78104"/>
                  </a:lnTo>
                  <a:close/>
                </a:path>
                <a:path w="3354070" h="190500">
                  <a:moveTo>
                    <a:pt x="818769" y="77977"/>
                  </a:moveTo>
                  <a:lnTo>
                    <a:pt x="811218" y="79398"/>
                  </a:lnTo>
                  <a:lnTo>
                    <a:pt x="805164" y="83438"/>
                  </a:lnTo>
                  <a:lnTo>
                    <a:pt x="801086" y="89479"/>
                  </a:lnTo>
                  <a:lnTo>
                    <a:pt x="799592" y="96900"/>
                  </a:lnTo>
                  <a:lnTo>
                    <a:pt x="801084" y="104326"/>
                  </a:lnTo>
                  <a:lnTo>
                    <a:pt x="805148" y="110394"/>
                  </a:lnTo>
                  <a:lnTo>
                    <a:pt x="811164" y="114510"/>
                  </a:lnTo>
                  <a:lnTo>
                    <a:pt x="818514" y="116077"/>
                  </a:lnTo>
                  <a:lnTo>
                    <a:pt x="818642" y="116077"/>
                  </a:lnTo>
                  <a:lnTo>
                    <a:pt x="826065" y="114583"/>
                  </a:lnTo>
                  <a:lnTo>
                    <a:pt x="832119" y="110505"/>
                  </a:lnTo>
                  <a:lnTo>
                    <a:pt x="836197" y="104451"/>
                  </a:lnTo>
                  <a:lnTo>
                    <a:pt x="837692" y="97027"/>
                  </a:lnTo>
                  <a:lnTo>
                    <a:pt x="836199" y="89604"/>
                  </a:lnTo>
                  <a:lnTo>
                    <a:pt x="832135" y="83550"/>
                  </a:lnTo>
                  <a:lnTo>
                    <a:pt x="826119" y="79472"/>
                  </a:lnTo>
                  <a:lnTo>
                    <a:pt x="818769" y="77977"/>
                  </a:lnTo>
                  <a:close/>
                </a:path>
                <a:path w="3354070" h="190500">
                  <a:moveTo>
                    <a:pt x="742441" y="77724"/>
                  </a:moveTo>
                  <a:lnTo>
                    <a:pt x="734991" y="79236"/>
                  </a:lnTo>
                  <a:lnTo>
                    <a:pt x="728964" y="83296"/>
                  </a:lnTo>
                  <a:lnTo>
                    <a:pt x="724886" y="89350"/>
                  </a:lnTo>
                  <a:lnTo>
                    <a:pt x="723391" y="96774"/>
                  </a:lnTo>
                  <a:lnTo>
                    <a:pt x="724812" y="104143"/>
                  </a:lnTo>
                  <a:lnTo>
                    <a:pt x="728853" y="110204"/>
                  </a:lnTo>
                  <a:lnTo>
                    <a:pt x="734893" y="114311"/>
                  </a:lnTo>
                  <a:lnTo>
                    <a:pt x="742315" y="115824"/>
                  </a:lnTo>
                  <a:lnTo>
                    <a:pt x="749785" y="114311"/>
                  </a:lnTo>
                  <a:lnTo>
                    <a:pt x="755856" y="110251"/>
                  </a:lnTo>
                  <a:lnTo>
                    <a:pt x="759977" y="104197"/>
                  </a:lnTo>
                  <a:lnTo>
                    <a:pt x="761491" y="96774"/>
                  </a:lnTo>
                  <a:lnTo>
                    <a:pt x="759997" y="89404"/>
                  </a:lnTo>
                  <a:lnTo>
                    <a:pt x="755919" y="83343"/>
                  </a:lnTo>
                  <a:lnTo>
                    <a:pt x="749865" y="79236"/>
                  </a:lnTo>
                  <a:lnTo>
                    <a:pt x="742441" y="77724"/>
                  </a:lnTo>
                  <a:close/>
                </a:path>
                <a:path w="3354070" h="190500">
                  <a:moveTo>
                    <a:pt x="666241" y="77469"/>
                  </a:moveTo>
                  <a:lnTo>
                    <a:pt x="658816" y="78964"/>
                  </a:lnTo>
                  <a:lnTo>
                    <a:pt x="652748" y="83042"/>
                  </a:lnTo>
                  <a:lnTo>
                    <a:pt x="648632" y="89096"/>
                  </a:lnTo>
                  <a:lnTo>
                    <a:pt x="647065" y="96519"/>
                  </a:lnTo>
                  <a:lnTo>
                    <a:pt x="648559" y="103943"/>
                  </a:lnTo>
                  <a:lnTo>
                    <a:pt x="652637" y="109997"/>
                  </a:lnTo>
                  <a:lnTo>
                    <a:pt x="658691" y="114075"/>
                  </a:lnTo>
                  <a:lnTo>
                    <a:pt x="666115" y="115569"/>
                  </a:lnTo>
                  <a:lnTo>
                    <a:pt x="673540" y="114149"/>
                  </a:lnTo>
                  <a:lnTo>
                    <a:pt x="679608" y="110108"/>
                  </a:lnTo>
                  <a:lnTo>
                    <a:pt x="683724" y="104068"/>
                  </a:lnTo>
                  <a:lnTo>
                    <a:pt x="685291" y="96646"/>
                  </a:lnTo>
                  <a:lnTo>
                    <a:pt x="683797" y="89221"/>
                  </a:lnTo>
                  <a:lnTo>
                    <a:pt x="679719" y="83153"/>
                  </a:lnTo>
                  <a:lnTo>
                    <a:pt x="673665" y="79037"/>
                  </a:lnTo>
                  <a:lnTo>
                    <a:pt x="666241" y="77469"/>
                  </a:lnTo>
                  <a:close/>
                </a:path>
                <a:path w="3354070" h="190500">
                  <a:moveTo>
                    <a:pt x="590041" y="77342"/>
                  </a:moveTo>
                  <a:lnTo>
                    <a:pt x="582545" y="78817"/>
                  </a:lnTo>
                  <a:lnTo>
                    <a:pt x="576484" y="82851"/>
                  </a:lnTo>
                  <a:lnTo>
                    <a:pt x="572377" y="88862"/>
                  </a:lnTo>
                  <a:lnTo>
                    <a:pt x="570865" y="96265"/>
                  </a:lnTo>
                  <a:lnTo>
                    <a:pt x="572359" y="103709"/>
                  </a:lnTo>
                  <a:lnTo>
                    <a:pt x="576437" y="109807"/>
                  </a:lnTo>
                  <a:lnTo>
                    <a:pt x="582491" y="113928"/>
                  </a:lnTo>
                  <a:lnTo>
                    <a:pt x="589915" y="115442"/>
                  </a:lnTo>
                  <a:lnTo>
                    <a:pt x="597338" y="113948"/>
                  </a:lnTo>
                  <a:lnTo>
                    <a:pt x="603392" y="109870"/>
                  </a:lnTo>
                  <a:lnTo>
                    <a:pt x="607470" y="103816"/>
                  </a:lnTo>
                  <a:lnTo>
                    <a:pt x="608965" y="96392"/>
                  </a:lnTo>
                  <a:lnTo>
                    <a:pt x="607544" y="88969"/>
                  </a:lnTo>
                  <a:lnTo>
                    <a:pt x="603504" y="82915"/>
                  </a:lnTo>
                  <a:lnTo>
                    <a:pt x="597463" y="78837"/>
                  </a:lnTo>
                  <a:lnTo>
                    <a:pt x="590041" y="77342"/>
                  </a:lnTo>
                  <a:close/>
                </a:path>
                <a:path w="3354070" h="190500">
                  <a:moveTo>
                    <a:pt x="513715" y="77088"/>
                  </a:moveTo>
                  <a:lnTo>
                    <a:pt x="506291" y="78583"/>
                  </a:lnTo>
                  <a:lnTo>
                    <a:pt x="500237" y="82661"/>
                  </a:lnTo>
                  <a:lnTo>
                    <a:pt x="496159" y="88715"/>
                  </a:lnTo>
                  <a:lnTo>
                    <a:pt x="494665" y="96138"/>
                  </a:lnTo>
                  <a:lnTo>
                    <a:pt x="496085" y="103562"/>
                  </a:lnTo>
                  <a:lnTo>
                    <a:pt x="500149" y="109632"/>
                  </a:lnTo>
                  <a:lnTo>
                    <a:pt x="506176" y="113696"/>
                  </a:lnTo>
                  <a:lnTo>
                    <a:pt x="513588" y="115188"/>
                  </a:lnTo>
                  <a:lnTo>
                    <a:pt x="513715" y="115188"/>
                  </a:lnTo>
                  <a:lnTo>
                    <a:pt x="521087" y="113694"/>
                  </a:lnTo>
                  <a:lnTo>
                    <a:pt x="527156" y="109616"/>
                  </a:lnTo>
                  <a:lnTo>
                    <a:pt x="531252" y="103616"/>
                  </a:lnTo>
                  <a:lnTo>
                    <a:pt x="532765" y="96265"/>
                  </a:lnTo>
                  <a:lnTo>
                    <a:pt x="531270" y="88822"/>
                  </a:lnTo>
                  <a:lnTo>
                    <a:pt x="527192" y="82724"/>
                  </a:lnTo>
                  <a:lnTo>
                    <a:pt x="521138" y="78603"/>
                  </a:lnTo>
                  <a:lnTo>
                    <a:pt x="513715" y="77088"/>
                  </a:lnTo>
                  <a:close/>
                </a:path>
                <a:path w="3354070" h="190500">
                  <a:moveTo>
                    <a:pt x="437515" y="76834"/>
                  </a:moveTo>
                  <a:lnTo>
                    <a:pt x="430077" y="78329"/>
                  </a:lnTo>
                  <a:lnTo>
                    <a:pt x="424003" y="82407"/>
                  </a:lnTo>
                  <a:lnTo>
                    <a:pt x="419903" y="88461"/>
                  </a:lnTo>
                  <a:lnTo>
                    <a:pt x="418388" y="95884"/>
                  </a:lnTo>
                  <a:lnTo>
                    <a:pt x="419866" y="103308"/>
                  </a:lnTo>
                  <a:lnTo>
                    <a:pt x="423930" y="109362"/>
                  </a:lnTo>
                  <a:lnTo>
                    <a:pt x="429974" y="113440"/>
                  </a:lnTo>
                  <a:lnTo>
                    <a:pt x="437388" y="114934"/>
                  </a:lnTo>
                  <a:lnTo>
                    <a:pt x="444813" y="113514"/>
                  </a:lnTo>
                  <a:lnTo>
                    <a:pt x="450881" y="109473"/>
                  </a:lnTo>
                  <a:lnTo>
                    <a:pt x="454997" y="103433"/>
                  </a:lnTo>
                  <a:lnTo>
                    <a:pt x="456565" y="96012"/>
                  </a:lnTo>
                  <a:lnTo>
                    <a:pt x="455070" y="88586"/>
                  </a:lnTo>
                  <a:lnTo>
                    <a:pt x="450992" y="82518"/>
                  </a:lnTo>
                  <a:lnTo>
                    <a:pt x="444938" y="78402"/>
                  </a:lnTo>
                  <a:lnTo>
                    <a:pt x="437515" y="76834"/>
                  </a:lnTo>
                  <a:close/>
                </a:path>
                <a:path w="3354070" h="190500">
                  <a:moveTo>
                    <a:pt x="361251" y="76707"/>
                  </a:moveTo>
                  <a:lnTo>
                    <a:pt x="353825" y="78202"/>
                  </a:lnTo>
                  <a:lnTo>
                    <a:pt x="347751" y="82280"/>
                  </a:lnTo>
                  <a:lnTo>
                    <a:pt x="343665" y="88280"/>
                  </a:lnTo>
                  <a:lnTo>
                    <a:pt x="342150" y="95630"/>
                  </a:lnTo>
                  <a:lnTo>
                    <a:pt x="343628" y="103074"/>
                  </a:lnTo>
                  <a:lnTo>
                    <a:pt x="347692" y="109172"/>
                  </a:lnTo>
                  <a:lnTo>
                    <a:pt x="353736" y="113293"/>
                  </a:lnTo>
                  <a:lnTo>
                    <a:pt x="361188" y="114807"/>
                  </a:lnTo>
                  <a:lnTo>
                    <a:pt x="368603" y="113313"/>
                  </a:lnTo>
                  <a:lnTo>
                    <a:pt x="374667" y="109235"/>
                  </a:lnTo>
                  <a:lnTo>
                    <a:pt x="378766" y="103181"/>
                  </a:lnTo>
                  <a:lnTo>
                    <a:pt x="380288" y="95757"/>
                  </a:lnTo>
                  <a:lnTo>
                    <a:pt x="378809" y="88334"/>
                  </a:lnTo>
                  <a:lnTo>
                    <a:pt x="374718" y="82264"/>
                  </a:lnTo>
                  <a:lnTo>
                    <a:pt x="368688" y="78200"/>
                  </a:lnTo>
                  <a:lnTo>
                    <a:pt x="361251" y="76707"/>
                  </a:lnTo>
                  <a:close/>
                </a:path>
                <a:path w="3354070" h="190500">
                  <a:moveTo>
                    <a:pt x="285013" y="76453"/>
                  </a:moveTo>
                  <a:lnTo>
                    <a:pt x="277590" y="77948"/>
                  </a:lnTo>
                  <a:lnTo>
                    <a:pt x="271524" y="82026"/>
                  </a:lnTo>
                  <a:lnTo>
                    <a:pt x="267427" y="88080"/>
                  </a:lnTo>
                  <a:lnTo>
                    <a:pt x="265912" y="95503"/>
                  </a:lnTo>
                  <a:lnTo>
                    <a:pt x="267384" y="102927"/>
                  </a:lnTo>
                  <a:lnTo>
                    <a:pt x="271473" y="108997"/>
                  </a:lnTo>
                  <a:lnTo>
                    <a:pt x="277506" y="113061"/>
                  </a:lnTo>
                  <a:lnTo>
                    <a:pt x="284949" y="114553"/>
                  </a:lnTo>
                  <a:lnTo>
                    <a:pt x="292368" y="113059"/>
                  </a:lnTo>
                  <a:lnTo>
                    <a:pt x="298440" y="108981"/>
                  </a:lnTo>
                  <a:lnTo>
                    <a:pt x="302528" y="102981"/>
                  </a:lnTo>
                  <a:lnTo>
                    <a:pt x="304050" y="95630"/>
                  </a:lnTo>
                  <a:lnTo>
                    <a:pt x="302571" y="88187"/>
                  </a:lnTo>
                  <a:lnTo>
                    <a:pt x="298503" y="82089"/>
                  </a:lnTo>
                  <a:lnTo>
                    <a:pt x="292459" y="77968"/>
                  </a:lnTo>
                  <a:lnTo>
                    <a:pt x="285013" y="76453"/>
                  </a:lnTo>
                  <a:close/>
                </a:path>
                <a:path w="3354070" h="190500">
                  <a:moveTo>
                    <a:pt x="190753" y="0"/>
                  </a:moveTo>
                  <a:lnTo>
                    <a:pt x="0" y="94741"/>
                  </a:lnTo>
                  <a:lnTo>
                    <a:pt x="190233" y="190500"/>
                  </a:lnTo>
                  <a:lnTo>
                    <a:pt x="128983" y="113464"/>
                  </a:lnTo>
                  <a:lnTo>
                    <a:pt x="125019" y="112658"/>
                  </a:lnTo>
                  <a:lnTo>
                    <a:pt x="118973" y="108537"/>
                  </a:lnTo>
                  <a:lnTo>
                    <a:pt x="114908" y="102439"/>
                  </a:lnTo>
                  <a:lnTo>
                    <a:pt x="113511" y="95376"/>
                  </a:lnTo>
                  <a:lnTo>
                    <a:pt x="113488" y="94741"/>
                  </a:lnTo>
                  <a:lnTo>
                    <a:pt x="114951" y="87645"/>
                  </a:lnTo>
                  <a:lnTo>
                    <a:pt x="119048" y="81629"/>
                  </a:lnTo>
                  <a:lnTo>
                    <a:pt x="125114" y="77565"/>
                  </a:lnTo>
                  <a:lnTo>
                    <a:pt x="128948" y="76794"/>
                  </a:lnTo>
                  <a:lnTo>
                    <a:pt x="190753" y="0"/>
                  </a:lnTo>
                  <a:close/>
                </a:path>
                <a:path w="3354070" h="190500">
                  <a:moveTo>
                    <a:pt x="208775" y="76326"/>
                  </a:moveTo>
                  <a:lnTo>
                    <a:pt x="189699" y="95376"/>
                  </a:lnTo>
                  <a:lnTo>
                    <a:pt x="191120" y="102546"/>
                  </a:lnTo>
                  <a:lnTo>
                    <a:pt x="191230" y="102800"/>
                  </a:lnTo>
                  <a:lnTo>
                    <a:pt x="195211" y="108743"/>
                  </a:lnTo>
                  <a:lnTo>
                    <a:pt x="201258" y="112859"/>
                  </a:lnTo>
                  <a:lnTo>
                    <a:pt x="208711" y="114426"/>
                  </a:lnTo>
                  <a:lnTo>
                    <a:pt x="216127" y="112932"/>
                  </a:lnTo>
                  <a:lnTo>
                    <a:pt x="222191" y="108854"/>
                  </a:lnTo>
                  <a:lnTo>
                    <a:pt x="226290" y="102800"/>
                  </a:lnTo>
                  <a:lnTo>
                    <a:pt x="227812" y="95376"/>
                  </a:lnTo>
                  <a:lnTo>
                    <a:pt x="226333" y="87953"/>
                  </a:lnTo>
                  <a:lnTo>
                    <a:pt x="222265" y="81899"/>
                  </a:lnTo>
                  <a:lnTo>
                    <a:pt x="216221" y="77821"/>
                  </a:lnTo>
                  <a:lnTo>
                    <a:pt x="208775" y="76326"/>
                  </a:lnTo>
                  <a:close/>
                </a:path>
                <a:path w="3354070" h="190500">
                  <a:moveTo>
                    <a:pt x="132537" y="76072"/>
                  </a:moveTo>
                  <a:lnTo>
                    <a:pt x="128948" y="76794"/>
                  </a:lnTo>
                  <a:lnTo>
                    <a:pt x="114504" y="94741"/>
                  </a:lnTo>
                  <a:lnTo>
                    <a:pt x="114400" y="95122"/>
                  </a:lnTo>
                  <a:lnTo>
                    <a:pt x="128983" y="113464"/>
                  </a:lnTo>
                  <a:lnTo>
                    <a:pt x="132473" y="114172"/>
                  </a:lnTo>
                  <a:lnTo>
                    <a:pt x="139889" y="112678"/>
                  </a:lnTo>
                  <a:lnTo>
                    <a:pt x="145953" y="108600"/>
                  </a:lnTo>
                  <a:lnTo>
                    <a:pt x="149965" y="102675"/>
                  </a:lnTo>
                  <a:lnTo>
                    <a:pt x="150074" y="102439"/>
                  </a:lnTo>
                  <a:lnTo>
                    <a:pt x="151522" y="95376"/>
                  </a:lnTo>
                  <a:lnTo>
                    <a:pt x="151498" y="94741"/>
                  </a:lnTo>
                  <a:lnTo>
                    <a:pt x="132537" y="76072"/>
                  </a:lnTo>
                  <a:close/>
                </a:path>
                <a:path w="3354070" h="190500">
                  <a:moveTo>
                    <a:pt x="128948" y="76794"/>
                  </a:moveTo>
                  <a:lnTo>
                    <a:pt x="125111" y="77567"/>
                  </a:lnTo>
                  <a:lnTo>
                    <a:pt x="119048" y="81629"/>
                  </a:lnTo>
                  <a:lnTo>
                    <a:pt x="114951" y="87645"/>
                  </a:lnTo>
                  <a:lnTo>
                    <a:pt x="113488" y="94741"/>
                  </a:lnTo>
                  <a:lnTo>
                    <a:pt x="113511" y="95376"/>
                  </a:lnTo>
                  <a:lnTo>
                    <a:pt x="114908" y="102439"/>
                  </a:lnTo>
                  <a:lnTo>
                    <a:pt x="118973" y="108537"/>
                  </a:lnTo>
                  <a:lnTo>
                    <a:pt x="125019" y="112658"/>
                  </a:lnTo>
                  <a:lnTo>
                    <a:pt x="128983" y="113464"/>
                  </a:lnTo>
                  <a:lnTo>
                    <a:pt x="114300" y="94995"/>
                  </a:lnTo>
                  <a:lnTo>
                    <a:pt x="128948" y="76794"/>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0" name="object 19">
              <a:extLst>
                <a:ext uri="{FF2B5EF4-FFF2-40B4-BE49-F238E27FC236}">
                  <a16:creationId xmlns:a16="http://schemas.microsoft.com/office/drawing/2014/main" id="{D998F35A-A006-4318-0AA1-D17B08535555}"/>
                </a:ext>
              </a:extLst>
            </p:cNvPr>
            <p:cNvSpPr/>
            <p:nvPr/>
          </p:nvSpPr>
          <p:spPr>
            <a:xfrm>
              <a:off x="2514600" y="2667000"/>
              <a:ext cx="3799840" cy="2693035"/>
            </a:xfrm>
            <a:custGeom>
              <a:avLst/>
              <a:gdLst/>
              <a:ahLst/>
              <a:cxnLst/>
              <a:rect l="l" t="t" r="r" b="b"/>
              <a:pathLst>
                <a:path w="3799840" h="2693035">
                  <a:moveTo>
                    <a:pt x="0" y="0"/>
                  </a:moveTo>
                  <a:lnTo>
                    <a:pt x="0" y="2692908"/>
                  </a:lnTo>
                  <a:lnTo>
                    <a:pt x="3799332" y="2692908"/>
                  </a:lnTo>
                </a:path>
              </a:pathLst>
            </a:custGeom>
            <a:ln w="12192">
              <a:solidFill>
                <a:srgbClr val="0000FF"/>
              </a:solidFill>
            </a:ln>
          </p:spPr>
          <p:txBody>
            <a:bodyPr wrap="square" lIns="0" tIns="0" rIns="0" bIns="0" rtlCol="0"/>
            <a:lstStyle/>
            <a:p>
              <a:endParaRPr>
                <a:latin typeface="Abadi MT Condensed Light" panose="020B0306030101010103" pitchFamily="34" charset="77"/>
              </a:endParaRPr>
            </a:p>
          </p:txBody>
        </p:sp>
        <p:pic>
          <p:nvPicPr>
            <p:cNvPr id="21" name="object 20">
              <a:extLst>
                <a:ext uri="{FF2B5EF4-FFF2-40B4-BE49-F238E27FC236}">
                  <a16:creationId xmlns:a16="http://schemas.microsoft.com/office/drawing/2014/main" id="{28779A90-9E45-3713-4FE3-42DEB892FC4A}"/>
                </a:ext>
              </a:extLst>
            </p:cNvPr>
            <p:cNvPicPr/>
            <p:nvPr/>
          </p:nvPicPr>
          <p:blipFill>
            <a:blip r:embed="rId3" cstate="print"/>
            <a:stretch>
              <a:fillRect/>
            </a:stretch>
          </p:blipFill>
          <p:spPr>
            <a:xfrm>
              <a:off x="6019800" y="4648200"/>
              <a:ext cx="678179" cy="1149096"/>
            </a:xfrm>
            <a:prstGeom prst="rect">
              <a:avLst/>
            </a:prstGeom>
          </p:spPr>
        </p:pic>
        <p:sp>
          <p:nvSpPr>
            <p:cNvPr id="22" name="object 21">
              <a:extLst>
                <a:ext uri="{FF2B5EF4-FFF2-40B4-BE49-F238E27FC236}">
                  <a16:creationId xmlns:a16="http://schemas.microsoft.com/office/drawing/2014/main" id="{3D0E09DA-5651-0EB2-5154-A832AC8BD5CF}"/>
                </a:ext>
              </a:extLst>
            </p:cNvPr>
            <p:cNvSpPr/>
            <p:nvPr/>
          </p:nvSpPr>
          <p:spPr>
            <a:xfrm>
              <a:off x="6476746" y="2430272"/>
              <a:ext cx="1449070" cy="190500"/>
            </a:xfrm>
            <a:custGeom>
              <a:avLst/>
              <a:gdLst/>
              <a:ahLst/>
              <a:cxnLst/>
              <a:rect l="l" t="t" r="r" b="b"/>
              <a:pathLst>
                <a:path w="1449070" h="190500">
                  <a:moveTo>
                    <a:pt x="38100" y="140207"/>
                  </a:moveTo>
                  <a:lnTo>
                    <a:pt x="0" y="142239"/>
                  </a:lnTo>
                  <a:lnTo>
                    <a:pt x="2031" y="180339"/>
                  </a:lnTo>
                  <a:lnTo>
                    <a:pt x="40004" y="178307"/>
                  </a:lnTo>
                  <a:lnTo>
                    <a:pt x="38100" y="140207"/>
                  </a:lnTo>
                  <a:close/>
                </a:path>
                <a:path w="1449070" h="190500">
                  <a:moveTo>
                    <a:pt x="114173" y="136270"/>
                  </a:moveTo>
                  <a:lnTo>
                    <a:pt x="76073" y="138302"/>
                  </a:lnTo>
                  <a:lnTo>
                    <a:pt x="78104" y="176275"/>
                  </a:lnTo>
                  <a:lnTo>
                    <a:pt x="116204" y="174243"/>
                  </a:lnTo>
                  <a:lnTo>
                    <a:pt x="114173" y="136270"/>
                  </a:lnTo>
                  <a:close/>
                </a:path>
                <a:path w="1449070" h="190500">
                  <a:moveTo>
                    <a:pt x="190246" y="132206"/>
                  </a:moveTo>
                  <a:lnTo>
                    <a:pt x="152146" y="134238"/>
                  </a:lnTo>
                  <a:lnTo>
                    <a:pt x="154177" y="172338"/>
                  </a:lnTo>
                  <a:lnTo>
                    <a:pt x="192277" y="170306"/>
                  </a:lnTo>
                  <a:lnTo>
                    <a:pt x="190246" y="132206"/>
                  </a:lnTo>
                  <a:close/>
                </a:path>
                <a:path w="1449070" h="190500">
                  <a:moveTo>
                    <a:pt x="266319" y="128269"/>
                  </a:moveTo>
                  <a:lnTo>
                    <a:pt x="228346" y="130301"/>
                  </a:lnTo>
                  <a:lnTo>
                    <a:pt x="230250" y="168275"/>
                  </a:lnTo>
                  <a:lnTo>
                    <a:pt x="268350" y="166242"/>
                  </a:lnTo>
                  <a:lnTo>
                    <a:pt x="266319" y="128269"/>
                  </a:lnTo>
                  <a:close/>
                </a:path>
                <a:path w="1449070" h="190500">
                  <a:moveTo>
                    <a:pt x="342392" y="124205"/>
                  </a:moveTo>
                  <a:lnTo>
                    <a:pt x="304419" y="126237"/>
                  </a:lnTo>
                  <a:lnTo>
                    <a:pt x="306450" y="164337"/>
                  </a:lnTo>
                  <a:lnTo>
                    <a:pt x="344424" y="162305"/>
                  </a:lnTo>
                  <a:lnTo>
                    <a:pt x="342392" y="124205"/>
                  </a:lnTo>
                  <a:close/>
                </a:path>
                <a:path w="1449070" h="190500">
                  <a:moveTo>
                    <a:pt x="418592" y="120268"/>
                  </a:moveTo>
                  <a:lnTo>
                    <a:pt x="380492" y="122300"/>
                  </a:lnTo>
                  <a:lnTo>
                    <a:pt x="382524" y="160274"/>
                  </a:lnTo>
                  <a:lnTo>
                    <a:pt x="420497" y="158241"/>
                  </a:lnTo>
                  <a:lnTo>
                    <a:pt x="418592" y="120268"/>
                  </a:lnTo>
                  <a:close/>
                </a:path>
                <a:path w="1449070" h="190500">
                  <a:moveTo>
                    <a:pt x="494664" y="116204"/>
                  </a:moveTo>
                  <a:lnTo>
                    <a:pt x="456564" y="118237"/>
                  </a:lnTo>
                  <a:lnTo>
                    <a:pt x="458597" y="156337"/>
                  </a:lnTo>
                  <a:lnTo>
                    <a:pt x="496570" y="154304"/>
                  </a:lnTo>
                  <a:lnTo>
                    <a:pt x="494664" y="116204"/>
                  </a:lnTo>
                  <a:close/>
                </a:path>
                <a:path w="1449070" h="190500">
                  <a:moveTo>
                    <a:pt x="570737" y="112267"/>
                  </a:moveTo>
                  <a:lnTo>
                    <a:pt x="532637" y="114173"/>
                  </a:lnTo>
                  <a:lnTo>
                    <a:pt x="534670" y="152273"/>
                  </a:lnTo>
                  <a:lnTo>
                    <a:pt x="572770" y="150240"/>
                  </a:lnTo>
                  <a:lnTo>
                    <a:pt x="570737" y="112267"/>
                  </a:lnTo>
                  <a:close/>
                </a:path>
                <a:path w="1449070" h="190500">
                  <a:moveTo>
                    <a:pt x="646810" y="108203"/>
                  </a:moveTo>
                  <a:lnTo>
                    <a:pt x="608710" y="110236"/>
                  </a:lnTo>
                  <a:lnTo>
                    <a:pt x="610743" y="148336"/>
                  </a:lnTo>
                  <a:lnTo>
                    <a:pt x="648843" y="146303"/>
                  </a:lnTo>
                  <a:lnTo>
                    <a:pt x="646810" y="108203"/>
                  </a:lnTo>
                  <a:close/>
                </a:path>
                <a:path w="1449070" h="190500">
                  <a:moveTo>
                    <a:pt x="722883" y="104266"/>
                  </a:moveTo>
                  <a:lnTo>
                    <a:pt x="684910" y="106172"/>
                  </a:lnTo>
                  <a:lnTo>
                    <a:pt x="686815" y="144272"/>
                  </a:lnTo>
                  <a:lnTo>
                    <a:pt x="724915" y="142239"/>
                  </a:lnTo>
                  <a:lnTo>
                    <a:pt x="722883" y="104266"/>
                  </a:lnTo>
                  <a:close/>
                </a:path>
                <a:path w="1449070" h="190500">
                  <a:moveTo>
                    <a:pt x="798956" y="100202"/>
                  </a:moveTo>
                  <a:lnTo>
                    <a:pt x="760983" y="102235"/>
                  </a:lnTo>
                  <a:lnTo>
                    <a:pt x="763015" y="140207"/>
                  </a:lnTo>
                  <a:lnTo>
                    <a:pt x="800988" y="138302"/>
                  </a:lnTo>
                  <a:lnTo>
                    <a:pt x="798956" y="100202"/>
                  </a:lnTo>
                  <a:close/>
                </a:path>
                <a:path w="1449070" h="190500">
                  <a:moveTo>
                    <a:pt x="875156" y="96265"/>
                  </a:moveTo>
                  <a:lnTo>
                    <a:pt x="837056" y="98170"/>
                  </a:lnTo>
                  <a:lnTo>
                    <a:pt x="839088" y="136270"/>
                  </a:lnTo>
                  <a:lnTo>
                    <a:pt x="877061" y="134238"/>
                  </a:lnTo>
                  <a:lnTo>
                    <a:pt x="875156" y="96265"/>
                  </a:lnTo>
                  <a:close/>
                </a:path>
                <a:path w="1449070" h="190500">
                  <a:moveTo>
                    <a:pt x="951229" y="92201"/>
                  </a:moveTo>
                  <a:lnTo>
                    <a:pt x="913129" y="94233"/>
                  </a:lnTo>
                  <a:lnTo>
                    <a:pt x="915161" y="132206"/>
                  </a:lnTo>
                  <a:lnTo>
                    <a:pt x="953261" y="130301"/>
                  </a:lnTo>
                  <a:lnTo>
                    <a:pt x="951229" y="92201"/>
                  </a:lnTo>
                  <a:close/>
                </a:path>
                <a:path w="1449070" h="190500">
                  <a:moveTo>
                    <a:pt x="1027302" y="88137"/>
                  </a:moveTo>
                  <a:lnTo>
                    <a:pt x="989202" y="90169"/>
                  </a:lnTo>
                  <a:lnTo>
                    <a:pt x="991234" y="128269"/>
                  </a:lnTo>
                  <a:lnTo>
                    <a:pt x="1029334" y="126237"/>
                  </a:lnTo>
                  <a:lnTo>
                    <a:pt x="1027302" y="88137"/>
                  </a:lnTo>
                  <a:close/>
                </a:path>
                <a:path w="1449070" h="190500">
                  <a:moveTo>
                    <a:pt x="1103376" y="84200"/>
                  </a:moveTo>
                  <a:lnTo>
                    <a:pt x="1065276" y="86232"/>
                  </a:lnTo>
                  <a:lnTo>
                    <a:pt x="1067307" y="124205"/>
                  </a:lnTo>
                  <a:lnTo>
                    <a:pt x="1105407" y="122300"/>
                  </a:lnTo>
                  <a:lnTo>
                    <a:pt x="1103376" y="84200"/>
                  </a:lnTo>
                  <a:close/>
                </a:path>
                <a:path w="1449070" h="190500">
                  <a:moveTo>
                    <a:pt x="1179449" y="80137"/>
                  </a:moveTo>
                  <a:lnTo>
                    <a:pt x="1141476" y="82168"/>
                  </a:lnTo>
                  <a:lnTo>
                    <a:pt x="1143380" y="120268"/>
                  </a:lnTo>
                  <a:lnTo>
                    <a:pt x="1181480" y="118237"/>
                  </a:lnTo>
                  <a:lnTo>
                    <a:pt x="1179449" y="80137"/>
                  </a:lnTo>
                  <a:close/>
                </a:path>
                <a:path w="1449070" h="190500">
                  <a:moveTo>
                    <a:pt x="1419099" y="72136"/>
                  </a:moveTo>
                  <a:lnTo>
                    <a:pt x="1331722" y="72136"/>
                  </a:lnTo>
                  <a:lnTo>
                    <a:pt x="1332550" y="88707"/>
                  </a:lnTo>
                  <a:lnTo>
                    <a:pt x="1334643" y="91058"/>
                  </a:lnTo>
                  <a:lnTo>
                    <a:pt x="1332796" y="93633"/>
                  </a:lnTo>
                  <a:lnTo>
                    <a:pt x="1333627" y="110236"/>
                  </a:lnTo>
                  <a:lnTo>
                    <a:pt x="1320384" y="110944"/>
                  </a:lnTo>
                  <a:lnTo>
                    <a:pt x="1263523" y="190245"/>
                  </a:lnTo>
                  <a:lnTo>
                    <a:pt x="1448815" y="85089"/>
                  </a:lnTo>
                  <a:lnTo>
                    <a:pt x="1419099" y="72136"/>
                  </a:lnTo>
                  <a:close/>
                </a:path>
                <a:path w="1449070" h="190500">
                  <a:moveTo>
                    <a:pt x="1255522" y="76200"/>
                  </a:moveTo>
                  <a:lnTo>
                    <a:pt x="1217549" y="78231"/>
                  </a:lnTo>
                  <a:lnTo>
                    <a:pt x="1219580" y="116204"/>
                  </a:lnTo>
                  <a:lnTo>
                    <a:pt x="1257553" y="114173"/>
                  </a:lnTo>
                  <a:lnTo>
                    <a:pt x="1255522" y="76200"/>
                  </a:lnTo>
                  <a:close/>
                </a:path>
                <a:path w="1449070" h="190500">
                  <a:moveTo>
                    <a:pt x="1318435" y="72844"/>
                  </a:moveTo>
                  <a:lnTo>
                    <a:pt x="1293622" y="74167"/>
                  </a:lnTo>
                  <a:lnTo>
                    <a:pt x="1295653" y="112267"/>
                  </a:lnTo>
                  <a:lnTo>
                    <a:pt x="1320384" y="110944"/>
                  </a:lnTo>
                  <a:lnTo>
                    <a:pt x="1332796" y="93633"/>
                  </a:lnTo>
                  <a:lnTo>
                    <a:pt x="1332550" y="88707"/>
                  </a:lnTo>
                  <a:lnTo>
                    <a:pt x="1318435" y="72844"/>
                  </a:lnTo>
                  <a:close/>
                </a:path>
                <a:path w="1449070" h="190500">
                  <a:moveTo>
                    <a:pt x="1332796" y="93633"/>
                  </a:moveTo>
                  <a:lnTo>
                    <a:pt x="1320384" y="110944"/>
                  </a:lnTo>
                  <a:lnTo>
                    <a:pt x="1333627" y="110236"/>
                  </a:lnTo>
                  <a:lnTo>
                    <a:pt x="1332796" y="93633"/>
                  </a:lnTo>
                  <a:close/>
                </a:path>
                <a:path w="1449070" h="190500">
                  <a:moveTo>
                    <a:pt x="1331722" y="72136"/>
                  </a:moveTo>
                  <a:lnTo>
                    <a:pt x="1318435" y="72844"/>
                  </a:lnTo>
                  <a:lnTo>
                    <a:pt x="1332550" y="88707"/>
                  </a:lnTo>
                  <a:lnTo>
                    <a:pt x="1331722" y="72136"/>
                  </a:lnTo>
                  <a:close/>
                </a:path>
                <a:path w="1449070" h="190500">
                  <a:moveTo>
                    <a:pt x="1253617" y="0"/>
                  </a:moveTo>
                  <a:lnTo>
                    <a:pt x="1318435" y="72844"/>
                  </a:lnTo>
                  <a:lnTo>
                    <a:pt x="1331722" y="72136"/>
                  </a:lnTo>
                  <a:lnTo>
                    <a:pt x="1419099" y="72136"/>
                  </a:lnTo>
                  <a:lnTo>
                    <a:pt x="1253617" y="0"/>
                  </a:lnTo>
                  <a:close/>
                </a:path>
              </a:pathLst>
            </a:custGeom>
            <a:solidFill>
              <a:srgbClr val="000000"/>
            </a:solidFill>
          </p:spPr>
          <p:txBody>
            <a:bodyPr wrap="square" lIns="0" tIns="0" rIns="0" bIns="0" rtlCol="0"/>
            <a:lstStyle/>
            <a:p>
              <a:endParaRPr>
                <a:latin typeface="Abadi MT Condensed Light" panose="020B0306030101010103" pitchFamily="34" charset="77"/>
              </a:endParaRPr>
            </a:p>
          </p:txBody>
        </p:sp>
        <p:sp>
          <p:nvSpPr>
            <p:cNvPr id="23" name="object 22">
              <a:extLst>
                <a:ext uri="{FF2B5EF4-FFF2-40B4-BE49-F238E27FC236}">
                  <a16:creationId xmlns:a16="http://schemas.microsoft.com/office/drawing/2014/main" id="{80DE5F22-64C4-D5EE-E8E9-975DF61E9546}"/>
                </a:ext>
              </a:extLst>
            </p:cNvPr>
            <p:cNvSpPr/>
            <p:nvPr/>
          </p:nvSpPr>
          <p:spPr>
            <a:xfrm>
              <a:off x="4648961" y="2591562"/>
              <a:ext cx="1518285" cy="0"/>
            </a:xfrm>
            <a:custGeom>
              <a:avLst/>
              <a:gdLst/>
              <a:ahLst/>
              <a:cxnLst/>
              <a:rect l="l" t="t" r="r" b="b"/>
              <a:pathLst>
                <a:path w="1518285">
                  <a:moveTo>
                    <a:pt x="0" y="0"/>
                  </a:moveTo>
                  <a:lnTo>
                    <a:pt x="1517903" y="0"/>
                  </a:lnTo>
                </a:path>
              </a:pathLst>
            </a:custGeom>
            <a:ln w="38100">
              <a:solidFill>
                <a:srgbClr val="000000"/>
              </a:solidFill>
              <a:prstDash val="dash"/>
            </a:ln>
          </p:spPr>
          <p:txBody>
            <a:bodyPr wrap="square" lIns="0" tIns="0" rIns="0" bIns="0" rtlCol="0"/>
            <a:lstStyle/>
            <a:p>
              <a:endParaRPr>
                <a:latin typeface="Abadi MT Condensed Light" panose="020B0306030101010103" pitchFamily="34" charset="77"/>
              </a:endParaRPr>
            </a:p>
          </p:txBody>
        </p:sp>
      </p:grpSp>
      <p:sp>
        <p:nvSpPr>
          <p:cNvPr id="24" name="object 23">
            <a:extLst>
              <a:ext uri="{FF2B5EF4-FFF2-40B4-BE49-F238E27FC236}">
                <a16:creationId xmlns:a16="http://schemas.microsoft.com/office/drawing/2014/main" id="{89B559C5-9F6A-D7C8-79A1-68F0B0226E95}"/>
              </a:ext>
            </a:extLst>
          </p:cNvPr>
          <p:cNvSpPr txBox="1"/>
          <p:nvPr/>
        </p:nvSpPr>
        <p:spPr>
          <a:xfrm>
            <a:off x="1602740" y="3003931"/>
            <a:ext cx="998219" cy="757555"/>
          </a:xfrm>
          <a:prstGeom prst="rect">
            <a:avLst/>
          </a:prstGeom>
        </p:spPr>
        <p:txBody>
          <a:bodyPr vert="horz" wrap="square" lIns="0" tIns="12700" rIns="0" bIns="0" rtlCol="0">
            <a:spAutoFit/>
          </a:bodyPr>
          <a:lstStyle/>
          <a:p>
            <a:pPr marL="12700" marR="5080">
              <a:spcBef>
                <a:spcPts val="100"/>
              </a:spcBef>
            </a:pPr>
            <a:r>
              <a:rPr sz="2400" spc="10" dirty="0">
                <a:latin typeface="Abadi MT Condensed Light" panose="020B0306030101010103" pitchFamily="34" charset="77"/>
                <a:cs typeface="Tahoma"/>
              </a:rPr>
              <a:t>B</a:t>
            </a:r>
            <a:r>
              <a:rPr sz="2400" dirty="0">
                <a:latin typeface="Abadi MT Condensed Light" panose="020B0306030101010103" pitchFamily="34" charset="77"/>
                <a:cs typeface="Tahoma"/>
              </a:rPr>
              <a:t>ack</a:t>
            </a:r>
            <a:r>
              <a:rPr sz="2400" spc="5" dirty="0">
                <a:latin typeface="Abadi MT Condensed Light" panose="020B0306030101010103" pitchFamily="34" charset="77"/>
                <a:cs typeface="Tahoma"/>
              </a:rPr>
              <a:t>u</a:t>
            </a:r>
            <a:r>
              <a:rPr sz="2400" dirty="0">
                <a:latin typeface="Abadi MT Condensed Light" panose="020B0306030101010103" pitchFamily="34" charset="77"/>
                <a:cs typeface="Tahoma"/>
              </a:rPr>
              <a:t>p  </a:t>
            </a:r>
            <a:r>
              <a:rPr sz="2400" spc="-10" dirty="0">
                <a:latin typeface="Abadi MT Condensed Light" panose="020B0306030101010103" pitchFamily="34" charset="77"/>
                <a:cs typeface="Tahoma"/>
              </a:rPr>
              <a:t>Server</a:t>
            </a:r>
            <a:endParaRPr sz="2400">
              <a:latin typeface="Abadi MT Condensed Light" panose="020B0306030101010103" pitchFamily="34" charset="77"/>
              <a:cs typeface="Tahoma"/>
            </a:endParaRPr>
          </a:p>
        </p:txBody>
      </p:sp>
      <p:sp>
        <p:nvSpPr>
          <p:cNvPr id="25" name="object 24">
            <a:extLst>
              <a:ext uri="{FF2B5EF4-FFF2-40B4-BE49-F238E27FC236}">
                <a16:creationId xmlns:a16="http://schemas.microsoft.com/office/drawing/2014/main" id="{9CA94F05-3A32-3E7C-B71A-FCB6983D4935}"/>
              </a:ext>
            </a:extLst>
          </p:cNvPr>
          <p:cNvSpPr txBox="1"/>
          <p:nvPr/>
        </p:nvSpPr>
        <p:spPr>
          <a:xfrm>
            <a:off x="4865051" y="3477170"/>
            <a:ext cx="2445385" cy="756920"/>
          </a:xfrm>
          <a:prstGeom prst="rect">
            <a:avLst/>
          </a:prstGeom>
        </p:spPr>
        <p:txBody>
          <a:bodyPr vert="horz" wrap="square" lIns="0" tIns="12700" rIns="0" bIns="0" rtlCol="0">
            <a:spAutoFit/>
          </a:bodyPr>
          <a:lstStyle/>
          <a:p>
            <a:pPr marL="12700" marR="5080">
              <a:spcBef>
                <a:spcPts val="100"/>
              </a:spcBef>
            </a:pPr>
            <a:r>
              <a:rPr sz="2400" dirty="0">
                <a:latin typeface="Abadi MT Condensed Light" panose="020B0306030101010103" pitchFamily="34" charset="77"/>
                <a:cs typeface="Tahoma"/>
              </a:rPr>
              <a:t>Application</a:t>
            </a:r>
            <a:r>
              <a:rPr sz="2400" spc="-105" dirty="0">
                <a:latin typeface="Abadi MT Condensed Light" panose="020B0306030101010103" pitchFamily="34" charset="77"/>
                <a:cs typeface="Tahoma"/>
              </a:rPr>
              <a:t> </a:t>
            </a:r>
            <a:r>
              <a:rPr sz="2400" spc="-10" dirty="0">
                <a:latin typeface="Abadi MT Condensed Light" panose="020B0306030101010103" pitchFamily="34" charset="77"/>
                <a:cs typeface="Tahoma"/>
              </a:rPr>
              <a:t>Server </a:t>
            </a:r>
            <a:r>
              <a:rPr sz="2400" spc="-735" dirty="0">
                <a:latin typeface="Abadi MT Condensed Light" panose="020B0306030101010103" pitchFamily="34" charset="77"/>
                <a:cs typeface="Tahoma"/>
              </a:rPr>
              <a:t> </a:t>
            </a:r>
            <a:r>
              <a:rPr sz="2400" dirty="0">
                <a:latin typeface="Abadi MT Condensed Light" panose="020B0306030101010103" pitchFamily="34" charset="77"/>
                <a:cs typeface="Tahoma"/>
              </a:rPr>
              <a:t>and</a:t>
            </a:r>
            <a:r>
              <a:rPr sz="2400" spc="-45" dirty="0">
                <a:latin typeface="Abadi MT Condensed Light" panose="020B0306030101010103" pitchFamily="34" charset="77"/>
                <a:cs typeface="Tahoma"/>
              </a:rPr>
              <a:t> </a:t>
            </a:r>
            <a:r>
              <a:rPr sz="2400" dirty="0">
                <a:latin typeface="Abadi MT Condensed Light" panose="020B0306030101010103" pitchFamily="34" charset="77"/>
                <a:cs typeface="Tahoma"/>
              </a:rPr>
              <a:t>Backup</a:t>
            </a:r>
            <a:r>
              <a:rPr sz="2400" spc="-45" dirty="0">
                <a:latin typeface="Abadi MT Condensed Light" panose="020B0306030101010103" pitchFamily="34" charset="77"/>
                <a:cs typeface="Tahoma"/>
              </a:rPr>
              <a:t> </a:t>
            </a:r>
            <a:r>
              <a:rPr sz="2400" dirty="0">
                <a:latin typeface="Abadi MT Condensed Light" panose="020B0306030101010103" pitchFamily="34" charset="77"/>
                <a:cs typeface="Tahoma"/>
              </a:rPr>
              <a:t>Client</a:t>
            </a:r>
            <a:endParaRPr sz="2400">
              <a:latin typeface="Abadi MT Condensed Light" panose="020B0306030101010103" pitchFamily="34" charset="77"/>
              <a:cs typeface="Tahoma"/>
            </a:endParaRPr>
          </a:p>
        </p:txBody>
      </p:sp>
      <p:sp>
        <p:nvSpPr>
          <p:cNvPr id="26" name="object 25">
            <a:extLst>
              <a:ext uri="{FF2B5EF4-FFF2-40B4-BE49-F238E27FC236}">
                <a16:creationId xmlns:a16="http://schemas.microsoft.com/office/drawing/2014/main" id="{94E42311-DE09-A3AA-1AE3-BF0AE4CA2BF3}"/>
              </a:ext>
            </a:extLst>
          </p:cNvPr>
          <p:cNvSpPr txBox="1"/>
          <p:nvPr/>
        </p:nvSpPr>
        <p:spPr>
          <a:xfrm>
            <a:off x="7242428" y="5976315"/>
            <a:ext cx="1847850" cy="391160"/>
          </a:xfrm>
          <a:prstGeom prst="rect">
            <a:avLst/>
          </a:prstGeom>
        </p:spPr>
        <p:txBody>
          <a:bodyPr vert="horz" wrap="square" lIns="0" tIns="12700" rIns="0" bIns="0" rtlCol="0">
            <a:spAutoFit/>
          </a:bodyPr>
          <a:lstStyle/>
          <a:p>
            <a:pPr marL="12700">
              <a:spcBef>
                <a:spcPts val="100"/>
              </a:spcBef>
            </a:pPr>
            <a:r>
              <a:rPr sz="2400" spc="-10" dirty="0">
                <a:latin typeface="Abadi MT Condensed Light" panose="020B0306030101010103" pitchFamily="34" charset="77"/>
                <a:cs typeface="Tahoma"/>
              </a:rPr>
              <a:t>Storage</a:t>
            </a:r>
            <a:r>
              <a:rPr sz="2400" spc="-90" dirty="0">
                <a:latin typeface="Abadi MT Condensed Light" panose="020B0306030101010103" pitchFamily="34" charset="77"/>
                <a:cs typeface="Tahoma"/>
              </a:rPr>
              <a:t> </a:t>
            </a:r>
            <a:r>
              <a:rPr sz="2400" spc="-5" dirty="0">
                <a:latin typeface="Abadi MT Condensed Light" panose="020B0306030101010103" pitchFamily="34" charset="77"/>
                <a:cs typeface="Tahoma"/>
              </a:rPr>
              <a:t>Node</a:t>
            </a:r>
            <a:endParaRPr sz="2400">
              <a:latin typeface="Abadi MT Condensed Light" panose="020B0306030101010103" pitchFamily="34" charset="77"/>
              <a:cs typeface="Tahoma"/>
            </a:endParaRPr>
          </a:p>
        </p:txBody>
      </p:sp>
      <p:sp>
        <p:nvSpPr>
          <p:cNvPr id="27" name="object 26">
            <a:extLst>
              <a:ext uri="{FF2B5EF4-FFF2-40B4-BE49-F238E27FC236}">
                <a16:creationId xmlns:a16="http://schemas.microsoft.com/office/drawing/2014/main" id="{AF8C1743-55F7-E7A1-0B81-B766E5C547C9}"/>
              </a:ext>
            </a:extLst>
          </p:cNvPr>
          <p:cNvSpPr txBox="1"/>
          <p:nvPr/>
        </p:nvSpPr>
        <p:spPr>
          <a:xfrm>
            <a:off x="7090028" y="2013330"/>
            <a:ext cx="3355340" cy="1534160"/>
          </a:xfrm>
          <a:prstGeom prst="rect">
            <a:avLst/>
          </a:prstGeom>
        </p:spPr>
        <p:txBody>
          <a:bodyPr vert="horz" wrap="square" lIns="0" tIns="12700" rIns="0" bIns="0" rtlCol="0">
            <a:spAutoFit/>
          </a:bodyPr>
          <a:lstStyle/>
          <a:p>
            <a:pPr marL="12700">
              <a:spcBef>
                <a:spcPts val="100"/>
              </a:spcBef>
            </a:pPr>
            <a:r>
              <a:rPr sz="2400" spc="-5" dirty="0">
                <a:latin typeface="Abadi MT Condensed Light" panose="020B0306030101010103" pitchFamily="34" charset="77"/>
                <a:cs typeface="Tahoma"/>
              </a:rPr>
              <a:t>FC</a:t>
            </a:r>
            <a:r>
              <a:rPr sz="2400" spc="-60" dirty="0">
                <a:latin typeface="Abadi MT Condensed Light" panose="020B0306030101010103" pitchFamily="34" charset="77"/>
                <a:cs typeface="Tahoma"/>
              </a:rPr>
              <a:t> </a:t>
            </a:r>
            <a:r>
              <a:rPr sz="2400" spc="-10" dirty="0">
                <a:latin typeface="Abadi MT Condensed Light" panose="020B0306030101010103" pitchFamily="34" charset="77"/>
                <a:cs typeface="Tahoma"/>
              </a:rPr>
              <a:t>SAN</a:t>
            </a:r>
            <a:endParaRPr sz="2400">
              <a:latin typeface="Abadi MT Condensed Light" panose="020B0306030101010103" pitchFamily="34" charset="77"/>
              <a:cs typeface="Tahoma"/>
            </a:endParaRPr>
          </a:p>
          <a:p>
            <a:pPr>
              <a:spcBef>
                <a:spcPts val="35"/>
              </a:spcBef>
            </a:pPr>
            <a:endParaRPr sz="3050">
              <a:latin typeface="Abadi MT Condensed Light" panose="020B0306030101010103" pitchFamily="34" charset="77"/>
              <a:cs typeface="Tahoma"/>
            </a:endParaRPr>
          </a:p>
          <a:p>
            <a:pPr marL="88900">
              <a:lnSpc>
                <a:spcPts val="2640"/>
              </a:lnSpc>
            </a:pPr>
            <a:r>
              <a:rPr sz="2400" b="1" spc="-5" dirty="0">
                <a:latin typeface="Abadi MT Condensed Light" panose="020B0306030101010103" pitchFamily="34" charset="77"/>
                <a:cs typeface="Tahoma"/>
              </a:rPr>
              <a:t>Data</a:t>
            </a:r>
            <a:endParaRPr sz="2400">
              <a:latin typeface="Abadi MT Condensed Light" panose="020B0306030101010103" pitchFamily="34" charset="77"/>
              <a:cs typeface="Tahoma"/>
            </a:endParaRPr>
          </a:p>
          <a:p>
            <a:pPr marL="1384300">
              <a:lnSpc>
                <a:spcPts val="2640"/>
              </a:lnSpc>
            </a:pPr>
            <a:r>
              <a:rPr sz="2400" dirty="0">
                <a:latin typeface="Abadi MT Condensed Light" panose="020B0306030101010103" pitchFamily="34" charset="77"/>
                <a:cs typeface="Tahoma"/>
              </a:rPr>
              <a:t>Backup</a:t>
            </a:r>
            <a:r>
              <a:rPr sz="2400" spc="-70" dirty="0">
                <a:latin typeface="Abadi MT Condensed Light" panose="020B0306030101010103" pitchFamily="34" charset="77"/>
                <a:cs typeface="Tahoma"/>
              </a:rPr>
              <a:t> </a:t>
            </a:r>
            <a:r>
              <a:rPr sz="2400" spc="-5" dirty="0">
                <a:latin typeface="Abadi MT Condensed Light" panose="020B0306030101010103" pitchFamily="34" charset="77"/>
                <a:cs typeface="Tahoma"/>
              </a:rPr>
              <a:t>Device</a:t>
            </a:r>
            <a:endParaRPr sz="2400">
              <a:latin typeface="Abadi MT Condensed Light" panose="020B0306030101010103" pitchFamily="34" charset="77"/>
              <a:cs typeface="Tahoma"/>
            </a:endParaRPr>
          </a:p>
        </p:txBody>
      </p:sp>
    </p:spTree>
    <p:extLst>
      <p:ext uri="{BB962C8B-B14F-4D97-AF65-F5344CB8AC3E}">
        <p14:creationId xmlns:p14="http://schemas.microsoft.com/office/powerpoint/2010/main" val="3762951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FBC1-4CBC-C796-E2D6-6EAFB3B65F4F}"/>
              </a:ext>
            </a:extLst>
          </p:cNvPr>
          <p:cNvSpPr>
            <a:spLocks noGrp="1"/>
          </p:cNvSpPr>
          <p:nvPr>
            <p:ph type="title"/>
          </p:nvPr>
        </p:nvSpPr>
        <p:spPr/>
        <p:txBody>
          <a:bodyPr/>
          <a:lstStyle/>
          <a:p>
            <a:r>
              <a:rPr lang="en-US" altLang="zh-CN" dirty="0">
                <a:latin typeface="Abadi MT Condensed Light" panose="020B0306030101010103" pitchFamily="34" charset="77"/>
              </a:rPr>
              <a:t>Focus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this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Course:</a:t>
            </a:r>
            <a:r>
              <a:rPr lang="zh-CN" altLang="en-US" dirty="0">
                <a:latin typeface="Abadi MT Condensed Light" panose="020B0306030101010103" pitchFamily="34" charset="77"/>
              </a:rPr>
              <a:t> </a:t>
            </a:r>
            <a:r>
              <a:rPr lang="en-US" altLang="zh-CN" dirty="0" err="1">
                <a:latin typeface="Abadi MT Condensed Light" panose="020B0306030101010103" pitchFamily="34" charset="77"/>
              </a:rPr>
              <a:t>Rsync</a:t>
            </a:r>
            <a:endParaRPr lang="en-US" dirty="0"/>
          </a:p>
        </p:txBody>
      </p:sp>
      <p:sp>
        <p:nvSpPr>
          <p:cNvPr id="3" name="Content Placeholder 2">
            <a:extLst>
              <a:ext uri="{FF2B5EF4-FFF2-40B4-BE49-F238E27FC236}">
                <a16:creationId xmlns:a16="http://schemas.microsoft.com/office/drawing/2014/main" id="{BF565959-E3B6-BB26-33D4-23E2693A0D38}"/>
              </a:ext>
            </a:extLst>
          </p:cNvPr>
          <p:cNvSpPr>
            <a:spLocks noGrp="1"/>
          </p:cNvSpPr>
          <p:nvPr>
            <p:ph idx="1"/>
          </p:nvPr>
        </p:nvSpPr>
        <p:spPr>
          <a:xfrm>
            <a:off x="838200" y="1825625"/>
            <a:ext cx="9528544" cy="4351338"/>
          </a:xfrm>
        </p:spPr>
        <p:txBody>
          <a:bodyPr>
            <a:normAutofit/>
          </a:bodyPr>
          <a:lstStyle/>
          <a:p>
            <a:pPr algn="l"/>
            <a:r>
              <a:rPr lang="en-US" altLang="zh-CN" b="1" dirty="0" err="1">
                <a:solidFill>
                  <a:srgbClr val="7030A0"/>
                </a:solidFill>
                <a:latin typeface="Abadi MT Condensed Light" panose="020B0306030101010103" pitchFamily="34" charset="77"/>
              </a:rPr>
              <a:t>R</a:t>
            </a:r>
            <a:r>
              <a:rPr lang="en-US" b="1" dirty="0" err="1">
                <a:solidFill>
                  <a:srgbClr val="7030A0"/>
                </a:solidFill>
                <a:latin typeface="Abadi MT Condensed Light" panose="020B0306030101010103" pitchFamily="34" charset="77"/>
              </a:rPr>
              <a:t>sync</a:t>
            </a:r>
            <a:r>
              <a:rPr lang="en-US" dirty="0">
                <a:latin typeface="Abadi MT Condensed Light" panose="020B0306030101010103" pitchFamily="34" charset="77"/>
              </a:rPr>
              <a:t> is a fast and extraordinarily versatile file copying tool. </a:t>
            </a:r>
          </a:p>
          <a:p>
            <a:pPr lvl="1"/>
            <a:r>
              <a:rPr lang="en-US" dirty="0">
                <a:latin typeface="Abadi MT Condensed Light" panose="020B0306030101010103" pitchFamily="34" charset="77"/>
              </a:rPr>
              <a:t>It can copy locally, to/from another host over any remote shell, or to/from a remote </a:t>
            </a:r>
            <a:r>
              <a:rPr lang="en-US" dirty="0" err="1">
                <a:latin typeface="Abadi MT Condensed Light" panose="020B0306030101010103" pitchFamily="34" charset="77"/>
              </a:rPr>
              <a:t>rsync</a:t>
            </a:r>
            <a:r>
              <a:rPr lang="en-US" dirty="0">
                <a:latin typeface="Abadi MT Condensed Light" panose="020B0306030101010103" pitchFamily="34" charset="77"/>
              </a:rPr>
              <a:t> daemon. </a:t>
            </a:r>
            <a:endParaRPr lang="en-US" altLang="zh-CN" dirty="0">
              <a:latin typeface="Abadi MT Condensed Light" panose="020B0306030101010103" pitchFamily="34" charset="77"/>
            </a:endParaRPr>
          </a:p>
          <a:p>
            <a:pPr lvl="1"/>
            <a:r>
              <a:rPr lang="en-US" b="1" dirty="0">
                <a:solidFill>
                  <a:srgbClr val="FF0000"/>
                </a:solidFill>
                <a:latin typeface="Abadi MT Condensed Light" panose="020B0306030101010103" pitchFamily="34" charset="77"/>
              </a:rPr>
              <a:t>It is famous for its delta-transfer algorithm, which reduces the amount of data sent over the network by sending only the differences between the source files and the existing files in the destination</a:t>
            </a:r>
            <a:r>
              <a:rPr lang="en-US" altLang="zh-CN" b="1" dirty="0">
                <a:solidFill>
                  <a:srgbClr val="FF0000"/>
                </a:solidFill>
                <a:latin typeface="Abadi MT Condensed Light" panose="020B0306030101010103" pitchFamily="34" charset="77"/>
              </a:rPr>
              <a:t>.</a:t>
            </a:r>
          </a:p>
          <a:p>
            <a:pPr lvl="1"/>
            <a:r>
              <a:rPr lang="en-US" altLang="zh-CN" dirty="0">
                <a:latin typeface="Abadi MT Condensed Light" panose="020B0306030101010103" pitchFamily="34" charset="77"/>
              </a:rPr>
              <a:t>It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a:t>
            </a:r>
            <a:r>
              <a:rPr lang="en-US" dirty="0">
                <a:latin typeface="Abadi MT Condensed Light" panose="020B0306030101010103" pitchFamily="34" charset="77"/>
              </a:rPr>
              <a:t>inds files that need to be transferred using a "quick check" algorithm (by default) that looks for files that have changed in size or in last-modified time. </a:t>
            </a:r>
          </a:p>
          <a:p>
            <a:pPr lvl="1"/>
            <a:r>
              <a:rPr lang="en-US" dirty="0">
                <a:latin typeface="Abadi MT Condensed Light" panose="020B0306030101010103" pitchFamily="34" charset="77"/>
              </a:rPr>
              <a:t>Any changes in the other preserved attributes (as requested by options) are made on the destination file directly when the quick check indicates that the file's data does not need to be updated.</a:t>
            </a:r>
          </a:p>
        </p:txBody>
      </p:sp>
      <p:pic>
        <p:nvPicPr>
          <p:cNvPr id="1028" name="Picture 4" descr="How to Use Rsync between Two Windows Servers">
            <a:extLst>
              <a:ext uri="{FF2B5EF4-FFF2-40B4-BE49-F238E27FC236}">
                <a16:creationId xmlns:a16="http://schemas.microsoft.com/office/drawing/2014/main" id="{233FA745-4C1C-8360-EADA-B20DFEA91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3433" y="170121"/>
            <a:ext cx="3391743" cy="144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2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BE36-2070-A04C-9D25-B71F29F6EDEE}"/>
              </a:ext>
            </a:extLst>
          </p:cNvPr>
          <p:cNvSpPr>
            <a:spLocks noGrp="1"/>
          </p:cNvSpPr>
          <p:nvPr>
            <p:ph type="title"/>
          </p:nvPr>
        </p:nvSpPr>
        <p:spPr>
          <a:xfrm>
            <a:off x="838200" y="365125"/>
            <a:ext cx="11145592" cy="1325563"/>
          </a:xfrm>
        </p:spPr>
        <p:txBody>
          <a:bodyPr/>
          <a:lstStyle/>
          <a:p>
            <a:r>
              <a:rPr lang="en-US" altLang="zh-CN" dirty="0">
                <a:latin typeface="Abadi MT Condensed Light" panose="020B0306030101010103" pitchFamily="34" charset="77"/>
              </a:rPr>
              <a:t>Integrate</a:t>
            </a:r>
            <a:r>
              <a:rPr lang="zh-CN" altLang="en-US" dirty="0">
                <a:latin typeface="Abadi MT Condensed Light" panose="020B0306030101010103" pitchFamily="34" charset="77"/>
              </a:rPr>
              <a:t> </a:t>
            </a:r>
            <a:r>
              <a:rPr lang="en-US" altLang="zh-CN" dirty="0" err="1">
                <a:latin typeface="Abadi MT Condensed Light" panose="020B0306030101010103" pitchFamily="34" charset="77"/>
              </a:rPr>
              <a:t>Rsync</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LAN</a:t>
            </a:r>
            <a:endParaRPr lang="en-US" dirty="0">
              <a:latin typeface="Abadi MT Condensed Light" panose="020B0306030101010103" pitchFamily="34" charset="77"/>
            </a:endParaRPr>
          </a:p>
        </p:txBody>
      </p:sp>
      <p:sp>
        <p:nvSpPr>
          <p:cNvPr id="4" name="Rectangle 3">
            <a:extLst>
              <a:ext uri="{FF2B5EF4-FFF2-40B4-BE49-F238E27FC236}">
                <a16:creationId xmlns:a16="http://schemas.microsoft.com/office/drawing/2014/main" id="{B55C76C4-530E-C2F7-4DF4-9FE9CC78BEBA}"/>
              </a:ext>
            </a:extLst>
          </p:cNvPr>
          <p:cNvSpPr/>
          <p:nvPr/>
        </p:nvSpPr>
        <p:spPr>
          <a:xfrm>
            <a:off x="238259" y="1745673"/>
            <a:ext cx="11745533" cy="444137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zh-CN" b="1" dirty="0">
                <a:solidFill>
                  <a:schemeClr val="tx1"/>
                </a:solidFill>
                <a:latin typeface="Abadi MT Condensed Light" panose="020B0306030101010103" pitchFamily="34" charset="77"/>
              </a:rPr>
              <a:t>VirtualBox</a:t>
            </a:r>
            <a:endParaRPr lang="en-US" b="1" dirty="0">
              <a:solidFill>
                <a:schemeClr val="tx1"/>
              </a:solidFill>
              <a:latin typeface="Abadi MT Condensed Light" panose="020B0306030101010103" pitchFamily="34" charset="77"/>
            </a:endParaRPr>
          </a:p>
        </p:txBody>
      </p:sp>
      <p:sp>
        <p:nvSpPr>
          <p:cNvPr id="5" name="Rectangle 4">
            <a:extLst>
              <a:ext uri="{FF2B5EF4-FFF2-40B4-BE49-F238E27FC236}">
                <a16:creationId xmlns:a16="http://schemas.microsoft.com/office/drawing/2014/main" id="{4E949739-ABD5-1761-31F7-21F3583B4333}"/>
              </a:ext>
            </a:extLst>
          </p:cNvPr>
          <p:cNvSpPr/>
          <p:nvPr/>
        </p:nvSpPr>
        <p:spPr>
          <a:xfrm>
            <a:off x="2859277" y="4217014"/>
            <a:ext cx="1719162" cy="669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7030A0"/>
                </a:solidFill>
                <a:latin typeface="Abadi MT Condensed Light" panose="020B0306030101010103" pitchFamily="34" charset="77"/>
              </a:rPr>
              <a:t>OpenWrt</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VM</a:t>
            </a:r>
          </a:p>
          <a:p>
            <a:pPr algn="ctr"/>
            <a:r>
              <a:rPr lang="en-US" altLang="zh-CN" dirty="0">
                <a:solidFill>
                  <a:srgbClr val="7030A0"/>
                </a:solidFill>
                <a:latin typeface="Abadi MT Condensed Light" panose="020B0306030101010103" pitchFamily="34" charset="77"/>
              </a:rPr>
              <a:t>(Router)</a:t>
            </a:r>
            <a:endParaRPr lang="en-US" dirty="0">
              <a:solidFill>
                <a:srgbClr val="7030A0"/>
              </a:solidFill>
              <a:latin typeface="Abadi MT Condensed Light" panose="020B0306030101010103" pitchFamily="34" charset="77"/>
            </a:endParaRPr>
          </a:p>
        </p:txBody>
      </p:sp>
      <p:sp>
        <p:nvSpPr>
          <p:cNvPr id="6" name="Rectangle 5">
            <a:extLst>
              <a:ext uri="{FF2B5EF4-FFF2-40B4-BE49-F238E27FC236}">
                <a16:creationId xmlns:a16="http://schemas.microsoft.com/office/drawing/2014/main" id="{F9BA469E-E44D-B4CA-7373-424D24F4E00B}"/>
              </a:ext>
            </a:extLst>
          </p:cNvPr>
          <p:cNvSpPr/>
          <p:nvPr/>
        </p:nvSpPr>
        <p:spPr>
          <a:xfrm>
            <a:off x="676475" y="1945149"/>
            <a:ext cx="4331460" cy="14962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latin typeface="Abadi MT Condensed Light" panose="020B0306030101010103" pitchFamily="34" charset="77"/>
              </a:rPr>
              <a:t>WAN</a:t>
            </a:r>
            <a:r>
              <a:rPr lang="zh-CN" altLang="en-US" b="1" dirty="0">
                <a:solidFill>
                  <a:schemeClr val="tx1"/>
                </a:solidFill>
                <a:latin typeface="Abadi MT Condensed Light" panose="020B0306030101010103" pitchFamily="34" charset="77"/>
              </a:rPr>
              <a:t> </a:t>
            </a:r>
            <a:r>
              <a:rPr lang="en-US" altLang="zh-CN" b="1" dirty="0">
                <a:solidFill>
                  <a:schemeClr val="tx1"/>
                </a:solidFill>
                <a:latin typeface="Abadi MT Condensed Light" panose="020B0306030101010103" pitchFamily="34" charset="77"/>
              </a:rPr>
              <a:t>(</a:t>
            </a:r>
            <a:r>
              <a:rPr lang="en-US" altLang="zh-CN" b="1" dirty="0">
                <a:solidFill>
                  <a:srgbClr val="FF0000"/>
                </a:solidFill>
                <a:latin typeface="Abadi MT Condensed Light" panose="020B0306030101010103" pitchFamily="34" charset="77"/>
              </a:rPr>
              <a:t>External</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simulating</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Internet</a:t>
            </a:r>
            <a:r>
              <a:rPr lang="en-US" altLang="zh-CN" b="1" dirty="0">
                <a:solidFill>
                  <a:schemeClr val="tx1"/>
                </a:solidFill>
                <a:latin typeface="Abadi MT Condensed Light" panose="020B0306030101010103" pitchFamily="34" charset="77"/>
              </a:rPr>
              <a:t>)</a:t>
            </a:r>
            <a:endParaRPr lang="en-US" b="1" dirty="0">
              <a:solidFill>
                <a:schemeClr val="tx1"/>
              </a:solidFill>
              <a:latin typeface="Abadi MT Condensed Light" panose="020B0306030101010103" pitchFamily="34" charset="77"/>
            </a:endParaRPr>
          </a:p>
        </p:txBody>
      </p:sp>
      <p:sp>
        <p:nvSpPr>
          <p:cNvPr id="7" name="Rectangle 6">
            <a:extLst>
              <a:ext uri="{FF2B5EF4-FFF2-40B4-BE49-F238E27FC236}">
                <a16:creationId xmlns:a16="http://schemas.microsoft.com/office/drawing/2014/main" id="{B33E69F3-1772-08B6-7FFC-44A1AEAEABCA}"/>
              </a:ext>
            </a:extLst>
          </p:cNvPr>
          <p:cNvSpPr/>
          <p:nvPr/>
        </p:nvSpPr>
        <p:spPr>
          <a:xfrm>
            <a:off x="5175495" y="1971286"/>
            <a:ext cx="5623330" cy="407687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b="1" dirty="0">
                <a:solidFill>
                  <a:schemeClr val="tx1"/>
                </a:solidFill>
                <a:latin typeface="Abadi MT Condensed Light" panose="020B0306030101010103" pitchFamily="34" charset="77"/>
              </a:rPr>
              <a:t>LAN</a:t>
            </a:r>
            <a:r>
              <a:rPr lang="zh-CN" altLang="en-US" b="1" dirty="0">
                <a:solidFill>
                  <a:schemeClr val="tx1"/>
                </a:solidFill>
                <a:latin typeface="Abadi MT Condensed Light" panose="020B0306030101010103" pitchFamily="34" charset="77"/>
              </a:rPr>
              <a:t> </a:t>
            </a:r>
            <a:r>
              <a:rPr lang="en-US" altLang="zh-CN" b="1" dirty="0">
                <a:solidFill>
                  <a:schemeClr val="tx1"/>
                </a:solidFill>
                <a:latin typeface="Abadi MT Condensed Light" panose="020B0306030101010103" pitchFamily="34" charset="77"/>
              </a:rPr>
              <a:t>(</a:t>
            </a:r>
            <a:r>
              <a:rPr lang="en-US" altLang="zh-CN" b="1" dirty="0">
                <a:solidFill>
                  <a:srgbClr val="FF0000"/>
                </a:solidFill>
                <a:latin typeface="Abadi MT Condensed Light" panose="020B0306030101010103" pitchFamily="34" charset="77"/>
              </a:rPr>
              <a:t>Internal</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simulating</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business</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en-US" altLang="zh-CN" b="1" dirty="0">
                <a:solidFill>
                  <a:schemeClr val="tx1"/>
                </a:solidFill>
                <a:latin typeface="Abadi MT Condensed Light" panose="020B0306030101010103" pitchFamily="34" charset="77"/>
              </a:rPr>
              <a:t>)</a:t>
            </a:r>
          </a:p>
        </p:txBody>
      </p:sp>
      <p:sp>
        <p:nvSpPr>
          <p:cNvPr id="8" name="Rectangle 7">
            <a:extLst>
              <a:ext uri="{FF2B5EF4-FFF2-40B4-BE49-F238E27FC236}">
                <a16:creationId xmlns:a16="http://schemas.microsoft.com/office/drawing/2014/main" id="{36C92B37-1BFC-472B-BA20-270C9C1DAD77}"/>
              </a:ext>
            </a:extLst>
          </p:cNvPr>
          <p:cNvSpPr/>
          <p:nvPr/>
        </p:nvSpPr>
        <p:spPr>
          <a:xfrm>
            <a:off x="1751694" y="2489669"/>
            <a:ext cx="1107583" cy="309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latin typeface="Abadi MT Condensed Light" panose="020B0306030101010103" pitchFamily="34" charset="77"/>
              </a:rPr>
              <a:t>KALI</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Linux</a:t>
            </a:r>
            <a:endParaRPr lang="en-US" dirty="0">
              <a:solidFill>
                <a:srgbClr val="7030A0"/>
              </a:solidFill>
              <a:latin typeface="Abadi MT Condensed Light" panose="020B0306030101010103" pitchFamily="34" charset="77"/>
            </a:endParaRPr>
          </a:p>
        </p:txBody>
      </p:sp>
      <p:sp>
        <p:nvSpPr>
          <p:cNvPr id="9" name="Rectangle 8">
            <a:extLst>
              <a:ext uri="{FF2B5EF4-FFF2-40B4-BE49-F238E27FC236}">
                <a16:creationId xmlns:a16="http://schemas.microsoft.com/office/drawing/2014/main" id="{7C8E37F4-D3A4-18D3-896E-162E8150BB6D}"/>
              </a:ext>
            </a:extLst>
          </p:cNvPr>
          <p:cNvSpPr/>
          <p:nvPr/>
        </p:nvSpPr>
        <p:spPr>
          <a:xfrm>
            <a:off x="9305211" y="5547487"/>
            <a:ext cx="1493614" cy="431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latin typeface="Abadi MT Condensed Light" panose="020B0306030101010103" pitchFamily="34" charset="77"/>
              </a:rPr>
              <a:t>VPN</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Server</a:t>
            </a:r>
            <a:endParaRPr lang="en-US" dirty="0">
              <a:solidFill>
                <a:srgbClr val="7030A0"/>
              </a:solidFill>
              <a:latin typeface="Abadi MT Condensed Light" panose="020B0306030101010103" pitchFamily="34" charset="77"/>
            </a:endParaRPr>
          </a:p>
        </p:txBody>
      </p:sp>
      <p:sp>
        <p:nvSpPr>
          <p:cNvPr id="10" name="Rectangle 9">
            <a:extLst>
              <a:ext uri="{FF2B5EF4-FFF2-40B4-BE49-F238E27FC236}">
                <a16:creationId xmlns:a16="http://schemas.microsoft.com/office/drawing/2014/main" id="{0CB8A0F6-ADB4-1657-FA22-6DEF404385D7}"/>
              </a:ext>
            </a:extLst>
          </p:cNvPr>
          <p:cNvSpPr/>
          <p:nvPr/>
        </p:nvSpPr>
        <p:spPr>
          <a:xfrm>
            <a:off x="3234315" y="2884430"/>
            <a:ext cx="1770844" cy="5630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badi MT Condensed Light" panose="020B0306030101010103" pitchFamily="34" charset="77"/>
              </a:rPr>
              <a:t>Virtual</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r>
              <a:rPr lang="zh-CN" altLang="en-US" sz="1600" dirty="0">
                <a:solidFill>
                  <a:schemeClr val="tx1"/>
                </a:solidFill>
                <a:latin typeface="Abadi MT Condensed Light" panose="020B0306030101010103" pitchFamily="34" charset="77"/>
              </a:rPr>
              <a:t> </a:t>
            </a:r>
            <a:endParaRPr lang="en-US" altLang="zh-CN" sz="1600" dirty="0">
              <a:solidFill>
                <a:schemeClr val="tx1"/>
              </a:solidFill>
              <a:latin typeface="Abadi MT Condensed Light" panose="020B0306030101010103" pitchFamily="34" charset="77"/>
            </a:endParaRPr>
          </a:p>
          <a:p>
            <a:pPr algn="ctr"/>
            <a:r>
              <a:rPr lang="en-US" altLang="zh-CN" sz="1600" dirty="0">
                <a:solidFill>
                  <a:schemeClr val="tx1"/>
                </a:solidFill>
                <a:latin typeface="Abadi MT Condensed Light" panose="020B0306030101010103" pitchFamily="34" charset="77"/>
              </a:rPr>
              <a:t>Adapter</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(NAT</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p>
        </p:txBody>
      </p:sp>
      <p:sp>
        <p:nvSpPr>
          <p:cNvPr id="11" name="Rectangle 10">
            <a:extLst>
              <a:ext uri="{FF2B5EF4-FFF2-40B4-BE49-F238E27FC236}">
                <a16:creationId xmlns:a16="http://schemas.microsoft.com/office/drawing/2014/main" id="{C9D7E45F-AAE6-A49F-2625-03EE51FC8B99}"/>
              </a:ext>
            </a:extLst>
          </p:cNvPr>
          <p:cNvSpPr/>
          <p:nvPr/>
        </p:nvSpPr>
        <p:spPr>
          <a:xfrm>
            <a:off x="5175495" y="5496635"/>
            <a:ext cx="1493614" cy="5630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badi MT Condensed Light" panose="020B0306030101010103" pitchFamily="34" charset="77"/>
              </a:rPr>
              <a:t>Virtual</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r>
              <a:rPr lang="zh-CN" altLang="en-US" sz="1600" dirty="0">
                <a:solidFill>
                  <a:schemeClr val="tx1"/>
                </a:solidFill>
                <a:latin typeface="Abadi MT Condensed Light" panose="020B0306030101010103" pitchFamily="34" charset="77"/>
              </a:rPr>
              <a:t> </a:t>
            </a:r>
            <a:endParaRPr lang="en-US" altLang="zh-CN" sz="1600" dirty="0">
              <a:solidFill>
                <a:schemeClr val="tx1"/>
              </a:solidFill>
              <a:latin typeface="Abadi MT Condensed Light" panose="020B0306030101010103" pitchFamily="34" charset="77"/>
            </a:endParaRPr>
          </a:p>
          <a:p>
            <a:pPr algn="ctr"/>
            <a:r>
              <a:rPr lang="en-US" altLang="zh-CN" sz="1600" dirty="0">
                <a:solidFill>
                  <a:schemeClr val="tx1"/>
                </a:solidFill>
                <a:latin typeface="Abadi MT Condensed Light" panose="020B0306030101010103" pitchFamily="34" charset="77"/>
              </a:rPr>
              <a:t>Adapter</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(Host-Only)</a:t>
            </a:r>
          </a:p>
        </p:txBody>
      </p:sp>
      <p:sp>
        <p:nvSpPr>
          <p:cNvPr id="13" name="Rectangle 12">
            <a:extLst>
              <a:ext uri="{FF2B5EF4-FFF2-40B4-BE49-F238E27FC236}">
                <a16:creationId xmlns:a16="http://schemas.microsoft.com/office/drawing/2014/main" id="{6DAB8601-0BD5-D730-B7B1-91E97215C345}"/>
              </a:ext>
            </a:extLst>
          </p:cNvPr>
          <p:cNvSpPr/>
          <p:nvPr/>
        </p:nvSpPr>
        <p:spPr>
          <a:xfrm>
            <a:off x="7869509" y="4785212"/>
            <a:ext cx="1738567" cy="555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7030A0"/>
                </a:solidFill>
                <a:latin typeface="Abadi MT Condensed Light" panose="020B0306030101010103" pitchFamily="34" charset="77"/>
              </a:rPr>
              <a:t>WebGoat</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Server</a:t>
            </a:r>
            <a:endParaRPr lang="en-US" dirty="0">
              <a:solidFill>
                <a:srgbClr val="7030A0"/>
              </a:solidFill>
              <a:latin typeface="Abadi MT Condensed Light" panose="020B0306030101010103" pitchFamily="34" charset="77"/>
            </a:endParaRPr>
          </a:p>
        </p:txBody>
      </p:sp>
      <p:cxnSp>
        <p:nvCxnSpPr>
          <p:cNvPr id="15" name="Curved Connector 14">
            <a:extLst>
              <a:ext uri="{FF2B5EF4-FFF2-40B4-BE49-F238E27FC236}">
                <a16:creationId xmlns:a16="http://schemas.microsoft.com/office/drawing/2014/main" id="{A33127F5-D128-EF5C-FBC9-F25C52AA9E42}"/>
              </a:ext>
            </a:extLst>
          </p:cNvPr>
          <p:cNvCxnSpPr>
            <a:stCxn id="10" idx="2"/>
            <a:endCxn id="5" idx="0"/>
          </p:cNvCxnSpPr>
          <p:nvPr/>
        </p:nvCxnSpPr>
        <p:spPr>
          <a:xfrm rot="5400000">
            <a:off x="3534512" y="3631789"/>
            <a:ext cx="769572" cy="400879"/>
          </a:xfrm>
          <a:prstGeom prst="curvedConnector3">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345A921E-CAF2-327B-A45A-42A840174535}"/>
              </a:ext>
            </a:extLst>
          </p:cNvPr>
          <p:cNvCxnSpPr>
            <a:cxnSpLocks/>
            <a:stCxn id="8" idx="0"/>
            <a:endCxn id="10" idx="1"/>
          </p:cNvCxnSpPr>
          <p:nvPr/>
        </p:nvCxnSpPr>
        <p:spPr>
          <a:xfrm rot="16200000" flipH="1">
            <a:off x="2431766" y="2363388"/>
            <a:ext cx="676267" cy="928829"/>
          </a:xfrm>
          <a:prstGeom prst="curvedConnector4">
            <a:avLst>
              <a:gd name="adj1" fmla="val -33803"/>
              <a:gd name="adj2" fmla="val 79811"/>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1C51A7AE-24A2-94E5-8F43-4C98D6BFD877}"/>
              </a:ext>
            </a:extLst>
          </p:cNvPr>
          <p:cNvCxnSpPr>
            <a:stCxn id="5" idx="2"/>
            <a:endCxn id="11" idx="1"/>
          </p:cNvCxnSpPr>
          <p:nvPr/>
        </p:nvCxnSpPr>
        <p:spPr>
          <a:xfrm rot="16200000" flipH="1">
            <a:off x="4001463" y="4604109"/>
            <a:ext cx="891426" cy="1456637"/>
          </a:xfrm>
          <a:prstGeom prst="curvedConnector2">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79EEB99C-421B-355D-9B26-B26A55E4A309}"/>
              </a:ext>
            </a:extLst>
          </p:cNvPr>
          <p:cNvCxnSpPr>
            <a:cxnSpLocks/>
            <a:stCxn id="11" idx="3"/>
            <a:endCxn id="13" idx="1"/>
          </p:cNvCxnSpPr>
          <p:nvPr/>
        </p:nvCxnSpPr>
        <p:spPr>
          <a:xfrm flipV="1">
            <a:off x="6669109" y="5063050"/>
            <a:ext cx="1200400" cy="715091"/>
          </a:xfrm>
          <a:prstGeom prst="curvedConnector3">
            <a:avLst/>
          </a:prstGeom>
          <a:ln>
            <a:headEnd type="stealth"/>
            <a:tailEnd type="triangle"/>
          </a:ln>
        </p:spPr>
        <p:style>
          <a:lnRef idx="1">
            <a:schemeClr val="accent1"/>
          </a:lnRef>
          <a:fillRef idx="0">
            <a:schemeClr val="accent1"/>
          </a:fillRef>
          <a:effectRef idx="0">
            <a:schemeClr val="accent1"/>
          </a:effectRef>
          <a:fontRef idx="minor">
            <a:schemeClr val="tx1"/>
          </a:fontRef>
        </p:style>
      </p:cxnSp>
      <p:pic>
        <p:nvPicPr>
          <p:cNvPr id="3" name="Picture 4" descr="A Guide to Choosing the Right Firewall - Home">
            <a:extLst>
              <a:ext uri="{FF2B5EF4-FFF2-40B4-BE49-F238E27FC236}">
                <a16:creationId xmlns:a16="http://schemas.microsoft.com/office/drawing/2014/main" id="{A63C0E06-7103-327A-CF9D-0D8ABB505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005" y="3709796"/>
            <a:ext cx="1636691" cy="1105872"/>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Curved Connector 20">
            <a:extLst>
              <a:ext uri="{FF2B5EF4-FFF2-40B4-BE49-F238E27FC236}">
                <a16:creationId xmlns:a16="http://schemas.microsoft.com/office/drawing/2014/main" id="{BE250637-9FA2-6225-BFDD-0B9B71C9A6B1}"/>
              </a:ext>
            </a:extLst>
          </p:cNvPr>
          <p:cNvCxnSpPr>
            <a:cxnSpLocks/>
            <a:stCxn id="9" idx="0"/>
            <a:endCxn id="14" idx="3"/>
          </p:cNvCxnSpPr>
          <p:nvPr/>
        </p:nvCxnSpPr>
        <p:spPr>
          <a:xfrm rot="16200000" flipV="1">
            <a:off x="8718673" y="4214142"/>
            <a:ext cx="2003821" cy="662870"/>
          </a:xfrm>
          <a:prstGeom prst="curvedConnector2">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4CFE6A3-D889-121F-415D-01642C2C01C5}"/>
              </a:ext>
            </a:extLst>
          </p:cNvPr>
          <p:cNvSpPr/>
          <p:nvPr/>
        </p:nvSpPr>
        <p:spPr>
          <a:xfrm>
            <a:off x="7895534" y="3327945"/>
            <a:ext cx="1493614" cy="4314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7030A0"/>
                </a:solidFill>
                <a:latin typeface="Abadi MT Condensed Light" panose="020B0306030101010103" pitchFamily="34" charset="77"/>
              </a:rPr>
              <a:t>Jump</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Server</a:t>
            </a:r>
            <a:endParaRPr lang="en-US" b="1" dirty="0">
              <a:solidFill>
                <a:srgbClr val="7030A0"/>
              </a:solidFill>
              <a:latin typeface="Abadi MT Condensed Light" panose="020B0306030101010103" pitchFamily="34" charset="77"/>
            </a:endParaRPr>
          </a:p>
        </p:txBody>
      </p:sp>
      <p:sp>
        <p:nvSpPr>
          <p:cNvPr id="18" name="TextBox 17">
            <a:extLst>
              <a:ext uri="{FF2B5EF4-FFF2-40B4-BE49-F238E27FC236}">
                <a16:creationId xmlns:a16="http://schemas.microsoft.com/office/drawing/2014/main" id="{55A2B8BB-A25C-4C72-E18E-180C229A2223}"/>
              </a:ext>
            </a:extLst>
          </p:cNvPr>
          <p:cNvSpPr txBox="1"/>
          <p:nvPr/>
        </p:nvSpPr>
        <p:spPr>
          <a:xfrm rot="18868347">
            <a:off x="6610839" y="5253870"/>
            <a:ext cx="1948847" cy="461665"/>
          </a:xfrm>
          <a:prstGeom prst="rect">
            <a:avLst/>
          </a:prstGeom>
          <a:noFill/>
        </p:spPr>
        <p:txBody>
          <a:bodyPr wrap="square" rtlCol="0">
            <a:spAutoFit/>
          </a:bodyPr>
          <a:lstStyle/>
          <a:p>
            <a:pPr algn="ctr"/>
            <a:r>
              <a:rPr lang="en-US" altLang="zh-CN" sz="1200" dirty="0">
                <a:latin typeface="Abadi MT Condensed Light" panose="020B0306030101010103" pitchFamily="34" charset="77"/>
              </a:rPr>
              <a:t>Non-auth</a:t>
            </a:r>
            <a:r>
              <a:rPr lang="zh-CN" altLang="en-US" sz="1200" dirty="0">
                <a:latin typeface="Abadi MT Condensed Light" panose="020B0306030101010103" pitchFamily="34" charset="77"/>
              </a:rPr>
              <a:t> </a:t>
            </a:r>
            <a:endParaRPr lang="en-US" altLang="zh-CN" sz="1200" dirty="0">
              <a:latin typeface="Abadi MT Condensed Light" panose="020B0306030101010103" pitchFamily="34" charset="77"/>
            </a:endParaRPr>
          </a:p>
          <a:p>
            <a:pPr algn="ctr"/>
            <a:r>
              <a:rPr lang="en-US" altLang="zh-CN" sz="1200" dirty="0">
                <a:latin typeface="Abadi MT Condensed Light" panose="020B0306030101010103" pitchFamily="34" charset="77"/>
              </a:rPr>
              <a:t>http</a:t>
            </a:r>
            <a:endParaRPr lang="en-US" sz="1200" dirty="0">
              <a:latin typeface="Abadi MT Condensed Light" panose="020B0306030101010103" pitchFamily="34" charset="77"/>
            </a:endParaRPr>
          </a:p>
        </p:txBody>
      </p:sp>
      <p:cxnSp>
        <p:nvCxnSpPr>
          <p:cNvPr id="26" name="Curved Connector 25">
            <a:extLst>
              <a:ext uri="{FF2B5EF4-FFF2-40B4-BE49-F238E27FC236}">
                <a16:creationId xmlns:a16="http://schemas.microsoft.com/office/drawing/2014/main" id="{B3D10CDE-CB52-F528-0FB5-248D33D2B645}"/>
              </a:ext>
            </a:extLst>
          </p:cNvPr>
          <p:cNvCxnSpPr>
            <a:cxnSpLocks/>
            <a:stCxn id="11" idx="0"/>
            <a:endCxn id="14" idx="2"/>
          </p:cNvCxnSpPr>
          <p:nvPr/>
        </p:nvCxnSpPr>
        <p:spPr>
          <a:xfrm rot="5400000" flipH="1" flipV="1">
            <a:off x="6413697" y="3267992"/>
            <a:ext cx="1737248" cy="2720039"/>
          </a:xfrm>
          <a:prstGeom prst="curvedConnector3">
            <a:avLst>
              <a:gd name="adj1" fmla="val 50000"/>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010E8D64-7AFD-D3A6-40A8-CC64F5C41D4F}"/>
              </a:ext>
            </a:extLst>
          </p:cNvPr>
          <p:cNvCxnSpPr>
            <a:cxnSpLocks/>
            <a:stCxn id="11" idx="3"/>
            <a:endCxn id="9" idx="1"/>
          </p:cNvCxnSpPr>
          <p:nvPr/>
        </p:nvCxnSpPr>
        <p:spPr>
          <a:xfrm flipV="1">
            <a:off x="6669109" y="5763208"/>
            <a:ext cx="2636102" cy="14933"/>
          </a:xfrm>
          <a:prstGeom prst="curvedConnector3">
            <a:avLst>
              <a:gd name="adj1" fmla="val 5000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62510AD3-0A4F-DDD3-D525-D1C11020EBF1}"/>
              </a:ext>
            </a:extLst>
          </p:cNvPr>
          <p:cNvCxnSpPr>
            <a:cxnSpLocks/>
            <a:stCxn id="14" idx="2"/>
            <a:endCxn id="13" idx="0"/>
          </p:cNvCxnSpPr>
          <p:nvPr/>
        </p:nvCxnSpPr>
        <p:spPr>
          <a:xfrm rot="16200000" flipH="1">
            <a:off x="8177655" y="4224073"/>
            <a:ext cx="1025825" cy="96452"/>
          </a:xfrm>
          <a:prstGeom prst="curvedConnector3">
            <a:avLst>
              <a:gd name="adj1" fmla="val 50000"/>
            </a:avLst>
          </a:prstGeom>
          <a:ln>
            <a:headEnd type="stealt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36956EC-D389-B25B-B4E6-267BB578BD0F}"/>
              </a:ext>
            </a:extLst>
          </p:cNvPr>
          <p:cNvSpPr txBox="1"/>
          <p:nvPr/>
        </p:nvSpPr>
        <p:spPr>
          <a:xfrm rot="285600">
            <a:off x="8343736" y="3574284"/>
            <a:ext cx="1152297" cy="830997"/>
          </a:xfrm>
          <a:prstGeom prst="rect">
            <a:avLst/>
          </a:prstGeom>
          <a:noFill/>
        </p:spPr>
        <p:txBody>
          <a:bodyPr wrap="square" rtlCol="0">
            <a:spAutoFit/>
          </a:bodyPr>
          <a:lstStyle/>
          <a:p>
            <a:pPr algn="ctr"/>
            <a:r>
              <a:rPr lang="en-US" altLang="zh-CN" sz="1200" dirty="0">
                <a:latin typeface="Abadi MT Condensed Light" panose="020B0306030101010103" pitchFamily="34" charset="77"/>
              </a:rPr>
              <a:t>Auto</a:t>
            </a:r>
            <a:r>
              <a:rPr lang="zh-CN" altLang="en-US" sz="1200" dirty="0">
                <a:latin typeface="Abadi MT Condensed Light" panose="020B0306030101010103" pitchFamily="34" charset="77"/>
              </a:rPr>
              <a:t> </a:t>
            </a:r>
            <a:r>
              <a:rPr lang="en-US" altLang="zh-CN" sz="1200" dirty="0">
                <a:latin typeface="Abadi MT Condensed Light" panose="020B0306030101010103" pitchFamily="34" charset="77"/>
              </a:rPr>
              <a:t>http</a:t>
            </a:r>
          </a:p>
          <a:p>
            <a:pPr algn="ctr"/>
            <a:r>
              <a:rPr lang="en-US" altLang="zh-CN" sz="1200" dirty="0">
                <a:latin typeface="Abadi MT Condensed Light" panose="020B0306030101010103" pitchFamily="34" charset="77"/>
              </a:rPr>
              <a:t>SSH</a:t>
            </a:r>
          </a:p>
          <a:p>
            <a:pPr algn="ctr"/>
            <a:r>
              <a:rPr lang="en-US" altLang="zh-CN" sz="1200" dirty="0">
                <a:latin typeface="Abadi MT Condensed Light" panose="020B0306030101010103" pitchFamily="34" charset="77"/>
              </a:rPr>
              <a:t>Emails</a:t>
            </a:r>
          </a:p>
          <a:p>
            <a:pPr algn="ctr"/>
            <a:endParaRPr lang="en-US" sz="1200" dirty="0">
              <a:latin typeface="Abadi MT Condensed Light" panose="020B0306030101010103" pitchFamily="34" charset="77"/>
            </a:endParaRPr>
          </a:p>
        </p:txBody>
      </p:sp>
      <p:sp>
        <p:nvSpPr>
          <p:cNvPr id="24" name="Rectangle 23">
            <a:extLst>
              <a:ext uri="{FF2B5EF4-FFF2-40B4-BE49-F238E27FC236}">
                <a16:creationId xmlns:a16="http://schemas.microsoft.com/office/drawing/2014/main" id="{3F347BD4-11CB-5EC9-0849-73C2EBCDDC4D}"/>
              </a:ext>
            </a:extLst>
          </p:cNvPr>
          <p:cNvSpPr/>
          <p:nvPr/>
        </p:nvSpPr>
        <p:spPr>
          <a:xfrm>
            <a:off x="5356585" y="2884430"/>
            <a:ext cx="1493614" cy="4314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7030A0"/>
                </a:solidFill>
                <a:latin typeface="Abadi MT Condensed Light" panose="020B0306030101010103" pitchFamily="34" charset="77"/>
              </a:rPr>
              <a:t>Backup</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Server</a:t>
            </a:r>
            <a:endParaRPr lang="en-US" b="1" dirty="0">
              <a:solidFill>
                <a:srgbClr val="7030A0"/>
              </a:solidFill>
              <a:latin typeface="Abadi MT Condensed Light" panose="020B0306030101010103" pitchFamily="34" charset="77"/>
            </a:endParaRPr>
          </a:p>
        </p:txBody>
      </p:sp>
      <p:cxnSp>
        <p:nvCxnSpPr>
          <p:cNvPr id="27" name="Curved Connector 26">
            <a:extLst>
              <a:ext uri="{FF2B5EF4-FFF2-40B4-BE49-F238E27FC236}">
                <a16:creationId xmlns:a16="http://schemas.microsoft.com/office/drawing/2014/main" id="{0E13868F-CBAC-D064-0663-97DA03F7F07E}"/>
              </a:ext>
            </a:extLst>
          </p:cNvPr>
          <p:cNvCxnSpPr>
            <a:cxnSpLocks/>
            <a:stCxn id="13" idx="0"/>
            <a:endCxn id="24" idx="2"/>
          </p:cNvCxnSpPr>
          <p:nvPr/>
        </p:nvCxnSpPr>
        <p:spPr>
          <a:xfrm rot="16200000" flipV="1">
            <a:off x="6686423" y="2732841"/>
            <a:ext cx="1469340" cy="2635401"/>
          </a:xfrm>
          <a:prstGeom prst="curvedConnector3">
            <a:avLst>
              <a:gd name="adj1" fmla="val 50000"/>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6F2F37A-30B9-286A-6496-03A86BAE82D4}"/>
              </a:ext>
            </a:extLst>
          </p:cNvPr>
          <p:cNvSpPr txBox="1"/>
          <p:nvPr/>
        </p:nvSpPr>
        <p:spPr>
          <a:xfrm>
            <a:off x="6722756" y="3620500"/>
            <a:ext cx="1180214" cy="369332"/>
          </a:xfrm>
          <a:prstGeom prst="rect">
            <a:avLst/>
          </a:prstGeom>
          <a:noFill/>
        </p:spPr>
        <p:txBody>
          <a:bodyPr wrap="square" rtlCol="0">
            <a:spAutoFit/>
          </a:bodyPr>
          <a:lstStyle/>
          <a:p>
            <a:r>
              <a:rPr lang="en-US" altLang="zh-CN" dirty="0" err="1"/>
              <a:t>Rsync</a:t>
            </a:r>
            <a:endParaRPr lang="en-US" dirty="0"/>
          </a:p>
        </p:txBody>
      </p:sp>
    </p:spTree>
    <p:extLst>
      <p:ext uri="{BB962C8B-B14F-4D97-AF65-F5344CB8AC3E}">
        <p14:creationId xmlns:p14="http://schemas.microsoft.com/office/powerpoint/2010/main" val="340076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D60B-7CA7-0840-3C39-DAD0224FBF84}"/>
              </a:ext>
            </a:extLst>
          </p:cNvPr>
          <p:cNvSpPr>
            <a:spLocks noGrp="1"/>
          </p:cNvSpPr>
          <p:nvPr>
            <p:ph type="title"/>
          </p:nvPr>
        </p:nvSpPr>
        <p:spPr/>
        <p:txBody>
          <a:bodyPr/>
          <a:lstStyle/>
          <a:p>
            <a:r>
              <a:rPr lang="en-US" altLang="zh-CN" dirty="0">
                <a:latin typeface="Abadi MT Condensed Light" panose="020B0306030101010103" pitchFamily="34" charset="77"/>
              </a:rPr>
              <a:t>Discussion: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Perfectly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Secure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Now?</a:t>
            </a:r>
            <a:endParaRPr lang="en-US" dirty="0">
              <a:latin typeface="Abadi MT Condensed Light" panose="020B0306030101010103" pitchFamily="34" charset="77"/>
            </a:endParaRPr>
          </a:p>
        </p:txBody>
      </p:sp>
      <p:sp>
        <p:nvSpPr>
          <p:cNvPr id="3" name="Content Placeholder 2">
            <a:extLst>
              <a:ext uri="{FF2B5EF4-FFF2-40B4-BE49-F238E27FC236}">
                <a16:creationId xmlns:a16="http://schemas.microsoft.com/office/drawing/2014/main" id="{75C940FE-730E-32DE-36E1-2417ACC15F67}"/>
              </a:ext>
            </a:extLst>
          </p:cNvPr>
          <p:cNvSpPr>
            <a:spLocks noGrp="1"/>
          </p:cNvSpPr>
          <p:nvPr>
            <p:ph idx="1"/>
          </p:nvPr>
        </p:nvSpPr>
        <p:spPr/>
        <p:txBody>
          <a:bodyPr/>
          <a:lstStyle/>
          <a:p>
            <a:pPr marL="0" indent="0">
              <a:buNone/>
            </a:pPr>
            <a:r>
              <a:rPr lang="en-US" altLang="zh-CN" dirty="0">
                <a:latin typeface="Abadi MT Condensed Light" panose="020B0306030101010103" pitchFamily="34" charset="77"/>
              </a:rPr>
              <a:t>Now</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have</a:t>
            </a:r>
            <a:r>
              <a:rPr lang="zh-CN" altLang="en-US" dirty="0">
                <a:latin typeface="Abadi MT Condensed Light" panose="020B0306030101010103" pitchFamily="34" charset="77"/>
              </a:rPr>
              <a:t> </a:t>
            </a:r>
            <a:endParaRPr lang="en-US" altLang="zh-CN" dirty="0">
              <a:latin typeface="Abadi MT Condensed Light" panose="020B0306030101010103" pitchFamily="34" charset="77"/>
            </a:endParaRPr>
          </a:p>
          <a:p>
            <a:r>
              <a:rPr lang="en-US" altLang="zh-CN" dirty="0">
                <a:latin typeface="Abadi MT Condensed Light" panose="020B0306030101010103" pitchFamily="34" charset="77"/>
              </a:rPr>
              <a:t>Authentication</a:t>
            </a:r>
          </a:p>
          <a:p>
            <a:r>
              <a:rPr lang="en-US" altLang="zh-CN" dirty="0">
                <a:latin typeface="Abadi MT Condensed Light" panose="020B0306030101010103" pitchFamily="34" charset="77"/>
              </a:rPr>
              <a:t>Access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Control</a:t>
            </a:r>
          </a:p>
          <a:p>
            <a:r>
              <a:rPr lang="en-US" altLang="zh-CN" dirty="0">
                <a:latin typeface="Abadi MT Condensed Light" panose="020B0306030101010103" pitchFamily="34" charset="77"/>
              </a:rPr>
              <a:t>Intrusion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Detection</a:t>
            </a:r>
          </a:p>
          <a:p>
            <a:r>
              <a:rPr lang="en-US" altLang="zh-CN" dirty="0">
                <a:latin typeface="Abadi MT Condensed Light" panose="020B0306030101010103" pitchFamily="34" charset="77"/>
              </a:rPr>
              <a:t>…</a:t>
            </a:r>
          </a:p>
          <a:p>
            <a:endParaRPr lang="en-US" dirty="0">
              <a:latin typeface="Abadi MT Condensed Light" panose="020B0306030101010103" pitchFamily="34" charset="77"/>
            </a:endParaRPr>
          </a:p>
        </p:txBody>
      </p:sp>
    </p:spTree>
    <p:extLst>
      <p:ext uri="{BB962C8B-B14F-4D97-AF65-F5344CB8AC3E}">
        <p14:creationId xmlns:p14="http://schemas.microsoft.com/office/powerpoint/2010/main" val="1824474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5B60-D401-D0D2-2750-C89DCD37358F}"/>
              </a:ext>
            </a:extLst>
          </p:cNvPr>
          <p:cNvSpPr>
            <a:spLocks noGrp="1"/>
          </p:cNvSpPr>
          <p:nvPr>
            <p:ph type="title"/>
          </p:nvPr>
        </p:nvSpPr>
        <p:spPr/>
        <p:txBody>
          <a:bodyPr/>
          <a:lstStyle/>
          <a:p>
            <a:r>
              <a:rPr lang="en-US" altLang="zh-CN" dirty="0">
                <a:latin typeface="Abadi MT Condensed Light" panose="020B0306030101010103" pitchFamily="34" charset="77"/>
              </a:rPr>
              <a:t>Demo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a:t>
            </a:r>
            <a:r>
              <a:rPr lang="zh-CN" altLang="en-US" dirty="0">
                <a:latin typeface="Abadi MT Condensed Light" panose="020B0306030101010103" pitchFamily="34" charset="77"/>
              </a:rPr>
              <a:t> </a:t>
            </a:r>
            <a:r>
              <a:rPr lang="en-US" altLang="zh-CN" dirty="0" err="1">
                <a:latin typeface="Abadi MT Condensed Light" panose="020B0306030101010103" pitchFamily="34" charset="77"/>
              </a:rPr>
              <a:t>Rsync</a:t>
            </a:r>
            <a:endParaRPr lang="en-US" dirty="0">
              <a:latin typeface="Abadi MT Condensed Light" panose="020B0306030101010103" pitchFamily="34" charset="77"/>
            </a:endParaRPr>
          </a:p>
        </p:txBody>
      </p:sp>
      <p:sp>
        <p:nvSpPr>
          <p:cNvPr id="3" name="Content Placeholder 2">
            <a:extLst>
              <a:ext uri="{FF2B5EF4-FFF2-40B4-BE49-F238E27FC236}">
                <a16:creationId xmlns:a16="http://schemas.microsoft.com/office/drawing/2014/main" id="{90742DED-EAE0-F189-58B2-C92131E3EB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913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7BC5-2964-0DF2-3049-F78F1DAEAF3C}"/>
              </a:ext>
            </a:extLst>
          </p:cNvPr>
          <p:cNvSpPr>
            <a:spLocks noGrp="1"/>
          </p:cNvSpPr>
          <p:nvPr>
            <p:ph type="title"/>
          </p:nvPr>
        </p:nvSpPr>
        <p:spPr/>
        <p:txBody>
          <a:bodyPr/>
          <a:lstStyle/>
          <a:p>
            <a:r>
              <a:rPr lang="en-US" altLang="zh-CN" dirty="0">
                <a:latin typeface="Abadi MT Condensed Light" panose="020B0306030101010103" pitchFamily="34" charset="77"/>
              </a:rPr>
              <a:t>Things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Still</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Go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Wrong</a:t>
            </a:r>
            <a:endParaRPr lang="en-US" dirty="0">
              <a:latin typeface="Abadi MT Condensed Light" panose="020B0306030101010103" pitchFamily="34" charset="77"/>
            </a:endParaRPr>
          </a:p>
        </p:txBody>
      </p:sp>
      <p:sp>
        <p:nvSpPr>
          <p:cNvPr id="3" name="Content Placeholder 2">
            <a:extLst>
              <a:ext uri="{FF2B5EF4-FFF2-40B4-BE49-F238E27FC236}">
                <a16:creationId xmlns:a16="http://schemas.microsoft.com/office/drawing/2014/main" id="{A98D1A49-AD8C-466E-A1C1-88721F30A9E0}"/>
              </a:ext>
            </a:extLst>
          </p:cNvPr>
          <p:cNvSpPr>
            <a:spLocks noGrp="1"/>
          </p:cNvSpPr>
          <p:nvPr>
            <p:ph idx="1"/>
          </p:nvPr>
        </p:nvSpPr>
        <p:spPr>
          <a:xfrm>
            <a:off x="838199" y="1825625"/>
            <a:ext cx="10839275" cy="4351338"/>
          </a:xfrm>
        </p:spPr>
        <p:txBody>
          <a:bodyPr/>
          <a:lstStyle/>
          <a:p>
            <a:r>
              <a:rPr lang="en-US" altLang="zh-CN" dirty="0">
                <a:latin typeface="Abadi MT Condensed Light" panose="020B0306030101010103" pitchFamily="34" charset="77"/>
              </a:rPr>
              <a:t>Public</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access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web</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server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must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enabled</a:t>
            </a:r>
          </a:p>
          <a:p>
            <a:r>
              <a:rPr lang="en-US" altLang="zh-CN" dirty="0">
                <a:latin typeface="Abadi MT Condensed Light" panose="020B0306030101010103" pitchFamily="34" charset="77"/>
              </a:rPr>
              <a:t>Hidden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vulnerabilities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still</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exist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web</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server</a:t>
            </a:r>
          </a:p>
          <a:p>
            <a:pPr lvl="1"/>
            <a:r>
              <a:rPr lang="en-US" altLang="zh-CN" dirty="0">
                <a:latin typeface="Abadi MT Condensed Light" panose="020B0306030101010103" pitchFamily="34" charset="77"/>
              </a:rPr>
              <a:t>New</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attacks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happen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without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being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detected</a:t>
            </a:r>
          </a:p>
          <a:p>
            <a:r>
              <a:rPr lang="en-US" altLang="zh-CN" dirty="0">
                <a:solidFill>
                  <a:srgbClr val="7030A0"/>
                </a:solidFill>
                <a:latin typeface="Abadi MT Condensed Light" panose="020B0306030101010103" pitchFamily="34" charset="77"/>
              </a:rPr>
              <a:t>An</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embarrassing</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but</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needed</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mindset:</a:t>
            </a:r>
            <a:r>
              <a:rPr lang="zh-CN" altLang="en-US"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things</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will</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go</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wrong</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no</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matter</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how</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much</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we</a:t>
            </a:r>
            <a:r>
              <a:rPr lang="zh-CN" altLang="en-US" b="1" dirty="0">
                <a:solidFill>
                  <a:srgbClr val="7030A0"/>
                </a:solidFill>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do</a:t>
            </a:r>
            <a:r>
              <a:rPr lang="zh-CN" altLang="en-US" b="1"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point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doing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more: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reducing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possibility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things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will</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go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wrong]</a:t>
            </a:r>
          </a:p>
        </p:txBody>
      </p:sp>
    </p:spTree>
    <p:extLst>
      <p:ext uri="{BB962C8B-B14F-4D97-AF65-F5344CB8AC3E}">
        <p14:creationId xmlns:p14="http://schemas.microsoft.com/office/powerpoint/2010/main" val="264826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8702-8361-C716-ADF8-8FB5CE9AFFB8}"/>
              </a:ext>
            </a:extLst>
          </p:cNvPr>
          <p:cNvSpPr>
            <a:spLocks noGrp="1"/>
          </p:cNvSpPr>
          <p:nvPr>
            <p:ph type="title"/>
          </p:nvPr>
        </p:nvSpPr>
        <p:spPr/>
        <p:txBody>
          <a:bodyPr/>
          <a:lstStyle/>
          <a:p>
            <a:r>
              <a:rPr lang="en-US" altLang="zh-CN" dirty="0">
                <a:latin typeface="Abadi MT Condensed Light" panose="020B0306030101010103" pitchFamily="34" charset="77"/>
              </a:rPr>
              <a:t>What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Else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Can/Should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Do?</a:t>
            </a:r>
            <a:endParaRPr lang="en-US" dirty="0">
              <a:latin typeface="Abadi MT Condensed Light" panose="020B0306030101010103" pitchFamily="34" charset="77"/>
            </a:endParaRPr>
          </a:p>
        </p:txBody>
      </p:sp>
      <p:sp>
        <p:nvSpPr>
          <p:cNvPr id="3" name="Content Placeholder 2">
            <a:extLst>
              <a:ext uri="{FF2B5EF4-FFF2-40B4-BE49-F238E27FC236}">
                <a16:creationId xmlns:a16="http://schemas.microsoft.com/office/drawing/2014/main" id="{68E289B1-CF32-3454-A83C-496A4D2D313F}"/>
              </a:ext>
            </a:extLst>
          </p:cNvPr>
          <p:cNvSpPr>
            <a:spLocks noGrp="1"/>
          </p:cNvSpPr>
          <p:nvPr>
            <p:ph idx="1"/>
          </p:nvPr>
        </p:nvSpPr>
        <p:spPr>
          <a:xfrm>
            <a:off x="838200" y="1590733"/>
            <a:ext cx="10856053" cy="4351338"/>
          </a:xfrm>
        </p:spPr>
        <p:txBody>
          <a:bodyPr>
            <a:normAutofit fontScale="92500"/>
          </a:bodyPr>
          <a:lstStyle/>
          <a:p>
            <a:pPr marL="0" indent="0">
              <a:buNone/>
            </a:pPr>
            <a:r>
              <a:rPr lang="en-US" altLang="zh-CN" sz="3500" b="1" dirty="0">
                <a:solidFill>
                  <a:srgbClr val="FF0000"/>
                </a:solidFill>
                <a:latin typeface="Abadi MT Condensed Light" panose="020B0306030101010103" pitchFamily="34" charset="77"/>
              </a:rPr>
              <a:t>Get</a:t>
            </a:r>
            <a:r>
              <a:rPr lang="zh-CN" altLang="en-US" sz="3500" b="1" dirty="0">
                <a:solidFill>
                  <a:srgbClr val="FF0000"/>
                </a:solidFill>
                <a:latin typeface="Abadi MT Condensed Light" panose="020B0306030101010103" pitchFamily="34" charset="77"/>
              </a:rPr>
              <a:t> </a:t>
            </a:r>
            <a:r>
              <a:rPr lang="en-US" altLang="zh-CN" sz="3500" b="1" dirty="0">
                <a:solidFill>
                  <a:srgbClr val="FF0000"/>
                </a:solidFill>
                <a:latin typeface="Abadi MT Condensed Light" panose="020B0306030101010103" pitchFamily="34" charset="77"/>
              </a:rPr>
              <a:t>prepared</a:t>
            </a:r>
            <a:r>
              <a:rPr lang="zh-CN" altLang="en-US" sz="3500" b="1" dirty="0">
                <a:solidFill>
                  <a:srgbClr val="FF0000"/>
                </a:solidFill>
                <a:latin typeface="Abadi MT Condensed Light" panose="020B0306030101010103" pitchFamily="34" charset="77"/>
              </a:rPr>
              <a:t> </a:t>
            </a:r>
            <a:r>
              <a:rPr lang="en-US" altLang="zh-CN" sz="3500" b="1" dirty="0">
                <a:solidFill>
                  <a:srgbClr val="FF0000"/>
                </a:solidFill>
                <a:latin typeface="Abadi MT Condensed Light" panose="020B0306030101010103" pitchFamily="34" charset="77"/>
              </a:rPr>
              <a:t>for</a:t>
            </a:r>
            <a:r>
              <a:rPr lang="zh-CN" altLang="en-US" sz="3500" b="1" dirty="0">
                <a:solidFill>
                  <a:srgbClr val="FF0000"/>
                </a:solidFill>
                <a:latin typeface="Abadi MT Condensed Light" panose="020B0306030101010103" pitchFamily="34" charset="77"/>
              </a:rPr>
              <a:t> </a:t>
            </a:r>
            <a:r>
              <a:rPr lang="en-US" altLang="zh-CN" sz="3500" b="1" dirty="0">
                <a:solidFill>
                  <a:srgbClr val="FF0000"/>
                </a:solidFill>
                <a:latin typeface="Abadi MT Condensed Light" panose="020B0306030101010103" pitchFamily="34" charset="77"/>
              </a:rPr>
              <a:t>attacks</a:t>
            </a:r>
            <a:r>
              <a:rPr lang="zh-CN" altLang="en-US" sz="3500" b="1" dirty="0">
                <a:solidFill>
                  <a:srgbClr val="FF0000"/>
                </a:solidFill>
                <a:latin typeface="Abadi MT Condensed Light" panose="020B0306030101010103" pitchFamily="34" charset="77"/>
              </a:rPr>
              <a:t> </a:t>
            </a:r>
            <a:r>
              <a:rPr lang="en-US" altLang="zh-CN" sz="3500" b="1" dirty="0">
                <a:solidFill>
                  <a:srgbClr val="FF0000"/>
                </a:solidFill>
                <a:latin typeface="Abadi MT Condensed Light" panose="020B0306030101010103" pitchFamily="34" charset="77"/>
              </a:rPr>
              <a:t>and</a:t>
            </a:r>
            <a:r>
              <a:rPr lang="zh-CN" altLang="en-US" sz="3500" b="1" dirty="0">
                <a:solidFill>
                  <a:srgbClr val="FF0000"/>
                </a:solidFill>
                <a:latin typeface="Abadi MT Condensed Light" panose="020B0306030101010103" pitchFamily="34" charset="77"/>
              </a:rPr>
              <a:t> </a:t>
            </a:r>
            <a:r>
              <a:rPr lang="en-US" altLang="zh-CN" sz="3500" b="1" dirty="0">
                <a:solidFill>
                  <a:srgbClr val="FF0000"/>
                </a:solidFill>
                <a:latin typeface="Abadi MT Condensed Light" panose="020B0306030101010103" pitchFamily="34" charset="77"/>
              </a:rPr>
              <a:t>damage!!!</a:t>
            </a:r>
            <a:r>
              <a:rPr lang="zh-CN" altLang="en-US" sz="3500" b="1" dirty="0">
                <a:solidFill>
                  <a:srgbClr val="FF0000"/>
                </a:solidFill>
                <a:latin typeface="Abadi MT Condensed Light" panose="020B0306030101010103" pitchFamily="34" charset="77"/>
              </a:rPr>
              <a:t> </a:t>
            </a:r>
            <a:r>
              <a:rPr lang="en-US" altLang="zh-CN" sz="3500" b="1" dirty="0">
                <a:solidFill>
                  <a:srgbClr val="FF0000"/>
                </a:solidFill>
                <a:latin typeface="Abadi MT Condensed Light" panose="020B0306030101010103" pitchFamily="34" charset="77"/>
                <a:sym typeface="Wingdings" pitchFamily="2" charset="2"/>
              </a:rPr>
              <a:t></a:t>
            </a:r>
            <a:r>
              <a:rPr lang="zh-CN" altLang="en-US" sz="3500" b="1" dirty="0">
                <a:solidFill>
                  <a:srgbClr val="FF0000"/>
                </a:solidFill>
                <a:latin typeface="Abadi MT Condensed Light" panose="020B0306030101010103" pitchFamily="34" charset="77"/>
                <a:sym typeface="Wingdings" pitchFamily="2" charset="2"/>
              </a:rPr>
              <a:t> </a:t>
            </a:r>
            <a:r>
              <a:rPr lang="en-US" altLang="zh-CN" sz="3500" b="1" dirty="0">
                <a:solidFill>
                  <a:srgbClr val="FF0000"/>
                </a:solidFill>
                <a:latin typeface="Abadi MT Condensed Light" panose="020B0306030101010103" pitchFamily="34" charset="77"/>
                <a:sym typeface="Wingdings" pitchFamily="2" charset="2"/>
              </a:rPr>
              <a:t>The</a:t>
            </a:r>
            <a:r>
              <a:rPr lang="zh-CN" altLang="en-US" sz="3500" b="1" dirty="0">
                <a:solidFill>
                  <a:srgbClr val="FF0000"/>
                </a:solidFill>
                <a:latin typeface="Abadi MT Condensed Light" panose="020B0306030101010103" pitchFamily="34" charset="77"/>
                <a:sym typeface="Wingdings" pitchFamily="2" charset="2"/>
              </a:rPr>
              <a:t> </a:t>
            </a:r>
            <a:r>
              <a:rPr lang="en-US" altLang="zh-CN" sz="3500" b="1" dirty="0">
                <a:solidFill>
                  <a:srgbClr val="FF0000"/>
                </a:solidFill>
                <a:latin typeface="Abadi MT Condensed Light" panose="020B0306030101010103" pitchFamily="34" charset="77"/>
                <a:sym typeface="Wingdings" pitchFamily="2" charset="2"/>
              </a:rPr>
              <a:t>next</a:t>
            </a:r>
            <a:r>
              <a:rPr lang="zh-CN" altLang="en-US" sz="3500" b="1" dirty="0">
                <a:solidFill>
                  <a:srgbClr val="FF0000"/>
                </a:solidFill>
                <a:latin typeface="Abadi MT Condensed Light" panose="020B0306030101010103" pitchFamily="34" charset="77"/>
                <a:sym typeface="Wingdings" pitchFamily="2" charset="2"/>
              </a:rPr>
              <a:t> </a:t>
            </a:r>
            <a:r>
              <a:rPr lang="en-US" altLang="zh-CN" sz="3500" b="1" dirty="0">
                <a:solidFill>
                  <a:srgbClr val="FF0000"/>
                </a:solidFill>
                <a:latin typeface="Abadi MT Condensed Light" panose="020B0306030101010103" pitchFamily="34" charset="77"/>
                <a:sym typeface="Wingdings" pitchFamily="2" charset="2"/>
              </a:rPr>
              <a:t>part</a:t>
            </a:r>
            <a:r>
              <a:rPr lang="zh-CN" altLang="en-US" sz="3500" b="1" dirty="0">
                <a:solidFill>
                  <a:srgbClr val="FF0000"/>
                </a:solidFill>
                <a:latin typeface="Abadi MT Condensed Light" panose="020B0306030101010103" pitchFamily="34" charset="77"/>
                <a:sym typeface="Wingdings" pitchFamily="2" charset="2"/>
              </a:rPr>
              <a:t> </a:t>
            </a:r>
            <a:r>
              <a:rPr lang="en-US" altLang="zh-CN" sz="3500" b="1" dirty="0">
                <a:solidFill>
                  <a:srgbClr val="FF0000"/>
                </a:solidFill>
                <a:latin typeface="Abadi MT Condensed Light" panose="020B0306030101010103" pitchFamily="34" charset="77"/>
                <a:sym typeface="Wingdings" pitchFamily="2" charset="2"/>
              </a:rPr>
              <a:t>of</a:t>
            </a:r>
            <a:r>
              <a:rPr lang="zh-CN" altLang="en-US" sz="3500" b="1" dirty="0">
                <a:solidFill>
                  <a:srgbClr val="FF0000"/>
                </a:solidFill>
                <a:latin typeface="Abadi MT Condensed Light" panose="020B0306030101010103" pitchFamily="34" charset="77"/>
                <a:sym typeface="Wingdings" pitchFamily="2" charset="2"/>
              </a:rPr>
              <a:t> </a:t>
            </a:r>
            <a:r>
              <a:rPr lang="en-US" altLang="zh-CN" sz="3500" b="1" dirty="0">
                <a:solidFill>
                  <a:srgbClr val="FF0000"/>
                </a:solidFill>
                <a:latin typeface="Abadi MT Condensed Light" panose="020B0306030101010103" pitchFamily="34" charset="77"/>
                <a:sym typeface="Wingdings" pitchFamily="2" charset="2"/>
              </a:rPr>
              <a:t>this</a:t>
            </a:r>
            <a:r>
              <a:rPr lang="zh-CN" altLang="en-US" sz="3500" b="1" dirty="0">
                <a:solidFill>
                  <a:srgbClr val="FF0000"/>
                </a:solidFill>
                <a:latin typeface="Abadi MT Condensed Light" panose="020B0306030101010103" pitchFamily="34" charset="77"/>
                <a:sym typeface="Wingdings" pitchFamily="2" charset="2"/>
              </a:rPr>
              <a:t> </a:t>
            </a:r>
            <a:r>
              <a:rPr lang="en-US" altLang="zh-CN" sz="3500" b="1" dirty="0">
                <a:solidFill>
                  <a:srgbClr val="FF0000"/>
                </a:solidFill>
                <a:latin typeface="Abadi MT Condensed Light" panose="020B0306030101010103" pitchFamily="34" charset="77"/>
                <a:sym typeface="Wingdings" pitchFamily="2" charset="2"/>
              </a:rPr>
              <a:t>course</a:t>
            </a:r>
          </a:p>
          <a:p>
            <a:pPr marL="0" indent="0">
              <a:buNone/>
            </a:pPr>
            <a:endParaRPr lang="en-US" altLang="zh-CN" dirty="0">
              <a:latin typeface="Abadi MT Condensed Light" panose="020B0306030101010103" pitchFamily="34" charset="77"/>
              <a:sym typeface="Wingdings" pitchFamily="2" charset="2"/>
            </a:endParaRPr>
          </a:p>
          <a:p>
            <a:pPr marL="0" indent="0">
              <a:buNone/>
            </a:pPr>
            <a:r>
              <a:rPr lang="en-US" altLang="zh-CN" sz="4000" dirty="0">
                <a:latin typeface="Abadi MT Condensed Light" panose="020B0306030101010103" pitchFamily="34" charset="77"/>
                <a:sym typeface="Wingdings" pitchFamily="2" charset="2"/>
              </a:rPr>
              <a:t>How?</a:t>
            </a:r>
          </a:p>
          <a:p>
            <a:r>
              <a:rPr lang="en-US" altLang="zh-CN" dirty="0">
                <a:latin typeface="Abadi MT Condensed Light" panose="020B0306030101010103" pitchFamily="34" charset="77"/>
                <a:sym typeface="Wingdings" pitchFamily="2" charset="2"/>
              </a:rPr>
              <a:t>When</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attacks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happen,</a:t>
            </a:r>
            <a:r>
              <a:rPr lang="zh-CN" altLang="en-US" dirty="0">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one</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or</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more</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of</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CIA</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(confidentiality,</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integrity,</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availability)</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properties</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are</a:t>
            </a:r>
            <a:r>
              <a:rPr lang="zh-CN" altLang="en-US" dirty="0">
                <a:solidFill>
                  <a:srgbClr val="7030A0"/>
                </a:solidFill>
                <a:latin typeface="Abadi MT Condensed Light" panose="020B0306030101010103" pitchFamily="34" charset="77"/>
                <a:sym typeface="Wingdings" pitchFamily="2" charset="2"/>
              </a:rPr>
              <a:t> </a:t>
            </a:r>
            <a:r>
              <a:rPr lang="en-US" altLang="zh-CN" dirty="0">
                <a:solidFill>
                  <a:srgbClr val="7030A0"/>
                </a:solidFill>
                <a:latin typeface="Abadi MT Condensed Light" panose="020B0306030101010103" pitchFamily="34" charset="77"/>
                <a:sym typeface="Wingdings" pitchFamily="2" charset="2"/>
              </a:rPr>
              <a:t>sabotaged</a:t>
            </a:r>
            <a:r>
              <a:rPr lang="en-US" altLang="zh-CN" dirty="0">
                <a:latin typeface="Abadi MT Condensed Light" panose="020B0306030101010103" pitchFamily="34" charset="77"/>
                <a:sym typeface="Wingdings" pitchFamily="2" charset="2"/>
              </a:rPr>
              <a: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will</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need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to</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plan</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ahead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to</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repair</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those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properties</a:t>
            </a:r>
          </a:p>
          <a:p>
            <a:pPr>
              <a:buFont typeface="Wingdings" pitchFamily="2" charset="2"/>
              <a:buChar char="ü"/>
            </a:pPr>
            <a:r>
              <a:rPr lang="zh-CN" altLang="en-US" dirty="0">
                <a:solidFill>
                  <a:srgbClr val="7030A0"/>
                </a:solidFill>
                <a:latin typeface="Abadi MT Condensed Light" panose="020B0306030101010103" pitchFamily="34" charset="77"/>
                <a:sym typeface="Wingdings" pitchFamily="2" charset="2"/>
              </a:rPr>
              <a:t> </a:t>
            </a:r>
            <a:r>
              <a:rPr lang="en-US" altLang="zh-CN" b="1" dirty="0">
                <a:solidFill>
                  <a:srgbClr val="7030A0"/>
                </a:solidFill>
                <a:latin typeface="Abadi MT Condensed Light" panose="020B0306030101010103" pitchFamily="34" charset="77"/>
                <a:sym typeface="Wingdings" pitchFamily="2" charset="2"/>
              </a:rPr>
              <a:t>Confidentiality:</a:t>
            </a:r>
            <a:r>
              <a:rPr lang="zh-CN" altLang="en-US" b="1" dirty="0">
                <a:solidFill>
                  <a:srgbClr val="7030A0"/>
                </a:solidFill>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cannot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be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recovered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[what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is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lost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is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lost];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but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need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to</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understand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and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assess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what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is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lost</a:t>
            </a:r>
          </a:p>
          <a:p>
            <a:pPr>
              <a:buFont typeface="Wingdings" pitchFamily="2" charset="2"/>
              <a:buChar char="ü"/>
            </a:pPr>
            <a:r>
              <a:rPr lang="zh-CN" altLang="en-US" b="1" dirty="0">
                <a:solidFill>
                  <a:srgbClr val="7030A0"/>
                </a:solidFill>
                <a:latin typeface="Abadi MT Condensed Light" panose="020B0306030101010103" pitchFamily="34" charset="77"/>
                <a:sym typeface="Wingdings" pitchFamily="2" charset="2"/>
              </a:rPr>
              <a:t> </a:t>
            </a:r>
            <a:r>
              <a:rPr lang="en-US" altLang="zh-CN" b="1" dirty="0">
                <a:solidFill>
                  <a:srgbClr val="7030A0"/>
                </a:solidFill>
                <a:latin typeface="Abadi MT Condensed Light" panose="020B0306030101010103" pitchFamily="34" charset="77"/>
                <a:sym typeface="Wingdings" pitchFamily="2" charset="2"/>
              </a:rPr>
              <a:t>Integrity:</a:t>
            </a:r>
            <a:r>
              <a:rPr lang="zh-CN" altLang="en-US" b="1" dirty="0">
                <a:solidFill>
                  <a:srgbClr val="7030A0"/>
                </a:solidFill>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will</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need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to</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reassure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the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integrity</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of</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data</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and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computing</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resources</a:t>
            </a:r>
          </a:p>
          <a:p>
            <a:pPr>
              <a:buFont typeface="Wingdings" pitchFamily="2" charset="2"/>
              <a:buChar char="ü"/>
            </a:pPr>
            <a:r>
              <a:rPr lang="zh-CN" altLang="en-US" b="1" dirty="0">
                <a:solidFill>
                  <a:srgbClr val="7030A0"/>
                </a:solidFill>
                <a:latin typeface="Abadi MT Condensed Light" panose="020B0306030101010103" pitchFamily="34" charset="77"/>
                <a:sym typeface="Wingdings" pitchFamily="2" charset="2"/>
              </a:rPr>
              <a:t> </a:t>
            </a:r>
            <a:r>
              <a:rPr lang="en-US" altLang="zh-CN" b="1" dirty="0">
                <a:solidFill>
                  <a:srgbClr val="7030A0"/>
                </a:solidFill>
                <a:latin typeface="Abadi MT Condensed Light" panose="020B0306030101010103" pitchFamily="34" charset="77"/>
                <a:sym typeface="Wingdings" pitchFamily="2" charset="2"/>
              </a:rPr>
              <a:t>Availability:</a:t>
            </a:r>
            <a:r>
              <a:rPr lang="zh-CN" altLang="en-US" b="1" dirty="0">
                <a:solidFill>
                  <a:srgbClr val="7030A0"/>
                </a:solidFill>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will</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need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to</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re-establish</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the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availability</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of</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data</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and</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computing</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resources</a:t>
            </a:r>
          </a:p>
          <a:p>
            <a:pPr>
              <a:buFont typeface="Wingdings" pitchFamily="2" charset="2"/>
              <a:buChar char="ü"/>
            </a:pPr>
            <a:endParaRPr lang="en-US" altLang="zh-CN" dirty="0">
              <a:latin typeface="Abadi MT Condensed Light" panose="020B0306030101010103" pitchFamily="34" charset="77"/>
              <a:sym typeface="Wingdings" pitchFamily="2" charset="2"/>
            </a:endParaRPr>
          </a:p>
        </p:txBody>
      </p:sp>
    </p:spTree>
    <p:extLst>
      <p:ext uri="{BB962C8B-B14F-4D97-AF65-F5344CB8AC3E}">
        <p14:creationId xmlns:p14="http://schemas.microsoft.com/office/powerpoint/2010/main" val="373509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BBCF-5349-7F0E-F1D7-999A29C571C9}"/>
              </a:ext>
            </a:extLst>
          </p:cNvPr>
          <p:cNvSpPr>
            <a:spLocks noGrp="1"/>
          </p:cNvSpPr>
          <p:nvPr>
            <p:ph type="title"/>
          </p:nvPr>
        </p:nvSpPr>
        <p:spPr/>
        <p:txBody>
          <a:bodyPr/>
          <a:lstStyle/>
          <a:p>
            <a:r>
              <a:rPr lang="en-US" altLang="zh-CN" dirty="0">
                <a:latin typeface="Abadi MT Condensed Light" panose="020B0306030101010103" pitchFamily="34" charset="77"/>
              </a:rPr>
              <a:t>Data</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Integrity/Availability</a:t>
            </a:r>
            <a:endParaRPr lang="en-US" dirty="0">
              <a:latin typeface="Abadi MT Condensed Light" panose="020B0306030101010103" pitchFamily="34" charset="77"/>
            </a:endParaRPr>
          </a:p>
        </p:txBody>
      </p:sp>
      <p:sp>
        <p:nvSpPr>
          <p:cNvPr id="3" name="Content Placeholder 2">
            <a:extLst>
              <a:ext uri="{FF2B5EF4-FFF2-40B4-BE49-F238E27FC236}">
                <a16:creationId xmlns:a16="http://schemas.microsoft.com/office/drawing/2014/main" id="{60A7ABC5-602B-0330-6631-B97506C528EB}"/>
              </a:ext>
            </a:extLst>
          </p:cNvPr>
          <p:cNvSpPr>
            <a:spLocks noGrp="1"/>
          </p:cNvSpPr>
          <p:nvPr>
            <p:ph idx="1"/>
          </p:nvPr>
        </p:nvSpPr>
        <p:spPr/>
        <p:txBody>
          <a:bodyPr/>
          <a:lstStyle/>
          <a:p>
            <a:pPr marL="0" indent="0">
              <a:buNone/>
            </a:pPr>
            <a:r>
              <a:rPr lang="en-US" altLang="zh-CN" dirty="0">
                <a:latin typeface="Abadi MT Condensed Light" panose="020B0306030101010103" pitchFamily="34" charset="77"/>
              </a:rPr>
              <a:t>Demo: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ransomware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most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common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attack</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data</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nowadays]</a:t>
            </a:r>
          </a:p>
          <a:p>
            <a:pPr marL="0" indent="0">
              <a:buNone/>
            </a:pPr>
            <a:endParaRPr lang="en-US" dirty="0">
              <a:latin typeface="Abadi MT Condensed Light" panose="020B0306030101010103" pitchFamily="34" charset="77"/>
            </a:endParaRPr>
          </a:p>
          <a:p>
            <a:pPr marL="0" indent="0" algn="ctr">
              <a:buNone/>
            </a:pPr>
            <a:r>
              <a:rPr lang="en-US" altLang="zh-CN" dirty="0">
                <a:solidFill>
                  <a:srgbClr val="FF0000"/>
                </a:solidFill>
                <a:latin typeface="Abadi MT Condensed Light" panose="020B0306030101010103" pitchFamily="34" charset="77"/>
              </a:rPr>
              <a:t>Discuss:</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what</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can</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we</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do</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to</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ensure</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data</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availability</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assuming</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that</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attacks</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like</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ransomware</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will</a:t>
            </a:r>
            <a:r>
              <a:rPr lang="zh-CN" altLang="en-US" dirty="0">
                <a:solidFill>
                  <a:srgbClr val="FF0000"/>
                </a:solidFill>
                <a:latin typeface="Abadi MT Condensed Light" panose="020B0306030101010103" pitchFamily="34" charset="77"/>
              </a:rPr>
              <a:t> </a:t>
            </a:r>
            <a:r>
              <a:rPr lang="en-US" altLang="zh-CN" dirty="0">
                <a:solidFill>
                  <a:srgbClr val="FF0000"/>
                </a:solidFill>
                <a:latin typeface="Abadi MT Condensed Light" panose="020B0306030101010103" pitchFamily="34" charset="77"/>
              </a:rPr>
              <a:t>happen</a:t>
            </a:r>
            <a:endParaRPr lang="en-US" dirty="0">
              <a:solidFill>
                <a:srgbClr val="FF0000"/>
              </a:solidFill>
              <a:latin typeface="Abadi MT Condensed Light" panose="020B0306030101010103" pitchFamily="34" charset="77"/>
            </a:endParaRPr>
          </a:p>
          <a:p>
            <a:pPr marL="0" indent="0">
              <a:buNone/>
            </a:pPr>
            <a:endParaRPr lang="en-US" dirty="0">
              <a:latin typeface="Abadi MT Condensed Light" panose="020B0306030101010103" pitchFamily="34" charset="77"/>
            </a:endParaRPr>
          </a:p>
        </p:txBody>
      </p:sp>
    </p:spTree>
    <p:extLst>
      <p:ext uri="{BB962C8B-B14F-4D97-AF65-F5344CB8AC3E}">
        <p14:creationId xmlns:p14="http://schemas.microsoft.com/office/powerpoint/2010/main" val="119011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B429-0627-7D82-5E16-199CBD2A2CA7}"/>
              </a:ext>
            </a:extLst>
          </p:cNvPr>
          <p:cNvSpPr>
            <a:spLocks noGrp="1"/>
          </p:cNvSpPr>
          <p:nvPr>
            <p:ph type="title"/>
          </p:nvPr>
        </p:nvSpPr>
        <p:spPr/>
        <p:txBody>
          <a:bodyPr/>
          <a:lstStyle/>
          <a:p>
            <a:r>
              <a:rPr lang="en-US" altLang="zh-CN" dirty="0">
                <a:latin typeface="Abadi MT Condensed Light" panose="020B0306030101010103" pitchFamily="34" charset="77"/>
              </a:rPr>
              <a:t>Data</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Backup</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and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Recovery</a:t>
            </a:r>
            <a:endParaRPr lang="en-US" dirty="0">
              <a:latin typeface="Abadi MT Condensed Light" panose="020B0306030101010103" pitchFamily="34" charset="77"/>
            </a:endParaRPr>
          </a:p>
        </p:txBody>
      </p:sp>
      <p:sp>
        <p:nvSpPr>
          <p:cNvPr id="3" name="Content Placeholder 2">
            <a:extLst>
              <a:ext uri="{FF2B5EF4-FFF2-40B4-BE49-F238E27FC236}">
                <a16:creationId xmlns:a16="http://schemas.microsoft.com/office/drawing/2014/main" id="{A4FE706B-A682-4A8F-B7A0-47156C5222CB}"/>
              </a:ext>
            </a:extLst>
          </p:cNvPr>
          <p:cNvSpPr>
            <a:spLocks noGrp="1"/>
          </p:cNvSpPr>
          <p:nvPr>
            <p:ph idx="1"/>
          </p:nvPr>
        </p:nvSpPr>
        <p:spPr>
          <a:xfrm>
            <a:off x="838199" y="1825625"/>
            <a:ext cx="11275503" cy="4351338"/>
          </a:xfrm>
        </p:spPr>
        <p:txBody>
          <a:bodyPr/>
          <a:lstStyle/>
          <a:p>
            <a:pPr marL="469900" marR="312420" indent="-457200">
              <a:spcBef>
                <a:spcPts val="105"/>
              </a:spcBef>
              <a:buClr>
                <a:schemeClr val="tx1"/>
              </a:buClr>
              <a:buSzPct val="120312"/>
              <a:tabLst>
                <a:tab pos="355600" algn="l"/>
              </a:tabLst>
            </a:pPr>
            <a:r>
              <a:rPr lang="en-US" sz="3200" spc="-5" dirty="0">
                <a:latin typeface="Abadi MT Condensed Light" panose="020B0306030101010103" pitchFamily="34" charset="77"/>
                <a:cs typeface="Tahoma"/>
              </a:rPr>
              <a:t>Backup</a:t>
            </a:r>
            <a:r>
              <a:rPr lang="en-US" sz="3200" spc="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is an additional copy</a:t>
            </a:r>
            <a:r>
              <a:rPr lang="en-US" sz="3200" spc="-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of data</a:t>
            </a:r>
            <a:r>
              <a:rPr lang="en-US" sz="3200" spc="-5" dirty="0">
                <a:latin typeface="Abadi MT Condensed Light" panose="020B0306030101010103" pitchFamily="34" charset="77"/>
                <a:cs typeface="Tahoma"/>
              </a:rPr>
              <a:t> that </a:t>
            </a:r>
            <a:r>
              <a:rPr lang="en-US" sz="3200" spc="-985" dirty="0">
                <a:latin typeface="Abadi MT Condensed Light" panose="020B0306030101010103" pitchFamily="34" charset="77"/>
                <a:cs typeface="Tahoma"/>
              </a:rPr>
              <a:t> </a:t>
            </a:r>
            <a:r>
              <a:rPr lang="en-US" sz="3200" spc="-5" dirty="0">
                <a:latin typeface="Abadi MT Condensed Light" panose="020B0306030101010103" pitchFamily="34" charset="77"/>
                <a:cs typeface="Tahoma"/>
              </a:rPr>
              <a:t>can </a:t>
            </a:r>
            <a:r>
              <a:rPr lang="en-US" sz="3200" dirty="0">
                <a:latin typeface="Abadi MT Condensed Light" panose="020B0306030101010103" pitchFamily="34" charset="77"/>
                <a:cs typeface="Tahoma"/>
              </a:rPr>
              <a:t>be used </a:t>
            </a:r>
            <a:r>
              <a:rPr lang="en-US" sz="3200" spc="-5" dirty="0">
                <a:latin typeface="Abadi MT Condensed Light" panose="020B0306030101010103" pitchFamily="34" charset="77"/>
                <a:cs typeface="Tahoma"/>
              </a:rPr>
              <a:t>for restore </a:t>
            </a:r>
            <a:r>
              <a:rPr lang="en-US" sz="3200" dirty="0">
                <a:latin typeface="Abadi MT Condensed Light" panose="020B0306030101010103" pitchFamily="34" charset="77"/>
                <a:cs typeface="Tahoma"/>
              </a:rPr>
              <a:t>and recovery purposes</a:t>
            </a:r>
          </a:p>
          <a:p>
            <a:pPr marL="469900" marR="312420" indent="-457200">
              <a:spcBef>
                <a:spcPts val="105"/>
              </a:spcBef>
              <a:buClr>
                <a:schemeClr val="tx1"/>
              </a:buClr>
              <a:buSzPct val="120312"/>
              <a:tabLst>
                <a:tab pos="355600" algn="l"/>
              </a:tabLst>
            </a:pPr>
            <a:endParaRPr lang="en-US" sz="3200" dirty="0">
              <a:latin typeface="Abadi MT Condensed Light" panose="020B0306030101010103" pitchFamily="34" charset="77"/>
              <a:cs typeface="Tahoma"/>
            </a:endParaRPr>
          </a:p>
          <a:p>
            <a:pPr marL="469900" marR="312420" indent="-457200">
              <a:spcBef>
                <a:spcPts val="105"/>
              </a:spcBef>
              <a:buClr>
                <a:schemeClr val="tx1"/>
              </a:buClr>
              <a:buSzPct val="120312"/>
              <a:tabLst>
                <a:tab pos="355600" algn="l"/>
              </a:tabLst>
            </a:pPr>
            <a:r>
              <a:rPr lang="en-US" altLang="zh-CN" sz="3200" dirty="0">
                <a:latin typeface="Abadi MT Condensed Light" panose="020B0306030101010103" pitchFamily="34" charset="77"/>
                <a:cs typeface="Tahoma"/>
              </a:rPr>
              <a:t>T</a:t>
            </a:r>
            <a:r>
              <a:rPr lang="en-US" sz="3200" dirty="0">
                <a:latin typeface="Abadi MT Condensed Light" panose="020B0306030101010103" pitchFamily="34" charset="77"/>
                <a:cs typeface="Tahoma"/>
              </a:rPr>
              <a:t>h</a:t>
            </a:r>
            <a:r>
              <a:rPr lang="en-US" altLang="zh-CN" sz="3200" dirty="0">
                <a:latin typeface="Abadi MT Condensed Light" panose="020B0306030101010103" pitchFamily="34" charset="77"/>
                <a:cs typeface="Tahoma"/>
              </a:rPr>
              <a:t>e</a:t>
            </a:r>
            <a:r>
              <a:rPr lang="en-US" sz="3200" dirty="0">
                <a:latin typeface="Abadi MT Condensed Light" panose="020B0306030101010103" pitchFamily="34" charset="77"/>
                <a:cs typeface="Tahoma"/>
              </a:rPr>
              <a:t> </a:t>
            </a:r>
            <a:r>
              <a:rPr lang="en-US" altLang="zh-CN" sz="3200" spc="-5" dirty="0">
                <a:latin typeface="Abadi MT Condensed Light" panose="020B0306030101010103" pitchFamily="34" charset="77"/>
                <a:cs typeface="Tahoma"/>
              </a:rPr>
              <a:t>b</a:t>
            </a:r>
            <a:r>
              <a:rPr lang="en-US" sz="3200" spc="-5" dirty="0">
                <a:latin typeface="Abadi MT Condensed Light" panose="020B0306030101010103" pitchFamily="34" charset="77"/>
                <a:cs typeface="Tahoma"/>
              </a:rPr>
              <a:t>ackup</a:t>
            </a:r>
            <a:r>
              <a:rPr lang="en-US" sz="3200" spc="10" dirty="0">
                <a:latin typeface="Abadi MT Condensed Light" panose="020B0306030101010103" pitchFamily="34" charset="77"/>
                <a:cs typeface="Tahoma"/>
              </a:rPr>
              <a:t> </a:t>
            </a:r>
            <a:r>
              <a:rPr lang="en-US" sz="3200" spc="-5" dirty="0">
                <a:latin typeface="Abadi MT Condensed Light" panose="020B0306030101010103" pitchFamily="34" charset="77"/>
                <a:cs typeface="Tahoma"/>
              </a:rPr>
              <a:t>copy can</a:t>
            </a:r>
            <a:r>
              <a:rPr lang="en-US" sz="3200" dirty="0">
                <a:latin typeface="Abadi MT Condensed Light" panose="020B0306030101010103" pitchFamily="34" charset="77"/>
                <a:cs typeface="Tahoma"/>
              </a:rPr>
              <a:t> be</a:t>
            </a:r>
            <a:r>
              <a:rPr lang="en-US" sz="3200" spc="10" dirty="0">
                <a:latin typeface="Abadi MT Condensed Light" panose="020B0306030101010103" pitchFamily="34" charset="77"/>
                <a:cs typeface="Tahoma"/>
              </a:rPr>
              <a:t> </a:t>
            </a:r>
            <a:r>
              <a:rPr lang="en-US" sz="3200" spc="-5" dirty="0">
                <a:latin typeface="Abadi MT Condensed Light" panose="020B0306030101010103" pitchFamily="34" charset="77"/>
                <a:cs typeface="Tahoma"/>
              </a:rPr>
              <a:t>created</a:t>
            </a:r>
            <a:r>
              <a:rPr lang="en-US" sz="3200" spc="-15" dirty="0">
                <a:latin typeface="Abadi MT Condensed Light" panose="020B0306030101010103" pitchFamily="34" charset="77"/>
                <a:cs typeface="Tahoma"/>
              </a:rPr>
              <a:t> </a:t>
            </a:r>
            <a:r>
              <a:rPr lang="en-US" sz="3200" dirty="0">
                <a:latin typeface="Abadi MT Condensed Light" panose="020B0306030101010103" pitchFamily="34" charset="77"/>
                <a:cs typeface="Tahoma"/>
              </a:rPr>
              <a:t>by:</a:t>
            </a:r>
          </a:p>
          <a:p>
            <a:pPr marL="756285" marR="5080" lvl="1" indent="-287020">
              <a:spcBef>
                <a:spcPts val="680"/>
              </a:spcBef>
              <a:buChar char="–"/>
              <a:tabLst>
                <a:tab pos="756920" algn="l"/>
              </a:tabLst>
            </a:pPr>
            <a:r>
              <a:rPr lang="en-US" sz="2800" spc="-10" dirty="0">
                <a:latin typeface="Abadi MT Condensed Light" panose="020B0306030101010103" pitchFamily="34" charset="77"/>
                <a:cs typeface="Tahoma"/>
              </a:rPr>
              <a:t>Simply</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coping</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data</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(there</a:t>
            </a:r>
            <a:r>
              <a:rPr lang="en-US" sz="2800" spc="2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can</a:t>
            </a:r>
            <a:r>
              <a:rPr lang="en-US" sz="280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be</a:t>
            </a:r>
            <a:r>
              <a:rPr lang="en-US" sz="2800" spc="1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one</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or</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more </a:t>
            </a:r>
            <a:r>
              <a:rPr lang="en-US" sz="2800" spc="-86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copies)</a:t>
            </a:r>
            <a:endParaRPr lang="en-US" sz="2800" dirty="0">
              <a:latin typeface="Abadi MT Condensed Light" panose="020B0306030101010103" pitchFamily="34" charset="77"/>
              <a:cs typeface="Tahoma"/>
            </a:endParaRPr>
          </a:p>
          <a:p>
            <a:pPr marL="756285" marR="521970" lvl="1" indent="-287020">
              <a:spcBef>
                <a:spcPts val="670"/>
              </a:spcBef>
              <a:buChar char="–"/>
              <a:tabLst>
                <a:tab pos="756920" algn="l"/>
              </a:tabLst>
            </a:pPr>
            <a:r>
              <a:rPr lang="en-US" sz="2800" spc="-5" dirty="0">
                <a:latin typeface="Abadi MT Condensed Light" panose="020B0306030101010103" pitchFamily="34" charset="77"/>
                <a:cs typeface="Tahoma"/>
              </a:rPr>
              <a:t>Mirroring</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data</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(the</a:t>
            </a:r>
            <a:r>
              <a:rPr lang="en-US" sz="2800" spc="2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copy</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is</a:t>
            </a:r>
            <a:r>
              <a:rPr lang="en-US" sz="2800" spc="1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always</a:t>
            </a:r>
            <a:r>
              <a:rPr lang="en-US" sz="2800" spc="40"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updated </a:t>
            </a:r>
            <a:r>
              <a:rPr lang="en-US" sz="2800" spc="-86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with</a:t>
            </a:r>
            <a:r>
              <a:rPr lang="en-US" sz="2800" spc="-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whatever</a:t>
            </a:r>
            <a:r>
              <a:rPr lang="en-US" sz="2800" spc="2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is</a:t>
            </a:r>
            <a:r>
              <a:rPr lang="en-US" sz="2800" spc="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written</a:t>
            </a:r>
            <a:r>
              <a:rPr lang="en-US" sz="2800" spc="1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to</a:t>
            </a:r>
            <a:r>
              <a:rPr lang="en-US" sz="2800" spc="5"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the</a:t>
            </a:r>
            <a:r>
              <a:rPr lang="zh-CN" altLang="en-US" sz="2800" spc="-10" dirty="0">
                <a:latin typeface="Abadi MT Condensed Light" panose="020B0306030101010103" pitchFamily="34" charset="77"/>
                <a:cs typeface="Tahoma"/>
              </a:rPr>
              <a:t> </a:t>
            </a:r>
            <a:r>
              <a:rPr lang="en-US" sz="2800" spc="-10" dirty="0">
                <a:latin typeface="Abadi MT Condensed Light" panose="020B0306030101010103" pitchFamily="34" charset="77"/>
                <a:cs typeface="Tahoma"/>
              </a:rPr>
              <a:t>primary</a:t>
            </a:r>
            <a:endParaRPr lang="en-US" sz="2800" dirty="0">
              <a:latin typeface="Abadi MT Condensed Light" panose="020B0306030101010103" pitchFamily="34" charset="77"/>
              <a:cs typeface="Tahoma"/>
            </a:endParaRPr>
          </a:p>
          <a:p>
            <a:endParaRPr lang="en-US" dirty="0">
              <a:latin typeface="Abadi MT Condensed Light" panose="020B0306030101010103" pitchFamily="34" charset="77"/>
            </a:endParaRPr>
          </a:p>
        </p:txBody>
      </p:sp>
    </p:spTree>
    <p:extLst>
      <p:ext uri="{BB962C8B-B14F-4D97-AF65-F5344CB8AC3E}">
        <p14:creationId xmlns:p14="http://schemas.microsoft.com/office/powerpoint/2010/main" val="337805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E0BD-51F1-2834-AF79-C8A49A85CF42}"/>
              </a:ext>
            </a:extLst>
          </p:cNvPr>
          <p:cNvSpPr>
            <a:spLocks noGrp="1"/>
          </p:cNvSpPr>
          <p:nvPr>
            <p:ph type="title"/>
          </p:nvPr>
        </p:nvSpPr>
        <p:spPr/>
        <p:txBody>
          <a:bodyPr/>
          <a:lstStyle/>
          <a:p>
            <a:r>
              <a:rPr lang="en-US" altLang="zh-CN" spc="-5" dirty="0">
                <a:latin typeface="Abadi MT Condensed Light" panose="020B0306030101010103" pitchFamily="34" charset="77"/>
              </a:rPr>
              <a:t>When</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Data</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Backup</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Can</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Help</a:t>
            </a:r>
            <a:endParaRPr lang="en-US" dirty="0"/>
          </a:p>
        </p:txBody>
      </p:sp>
      <p:sp>
        <p:nvSpPr>
          <p:cNvPr id="3" name="Content Placeholder 2">
            <a:extLst>
              <a:ext uri="{FF2B5EF4-FFF2-40B4-BE49-F238E27FC236}">
                <a16:creationId xmlns:a16="http://schemas.microsoft.com/office/drawing/2014/main" id="{6EA684CA-FB21-7328-482A-8FC57CD6DB22}"/>
              </a:ext>
            </a:extLst>
          </p:cNvPr>
          <p:cNvSpPr>
            <a:spLocks noGrp="1"/>
          </p:cNvSpPr>
          <p:nvPr>
            <p:ph idx="1"/>
          </p:nvPr>
        </p:nvSpPr>
        <p:spPr/>
        <p:txBody>
          <a:bodyPr/>
          <a:lstStyle/>
          <a:p>
            <a:pPr marL="469265" indent="-457200">
              <a:spcBef>
                <a:spcPts val="95"/>
              </a:spcBef>
              <a:tabLst>
                <a:tab pos="299720" algn="l"/>
              </a:tabLst>
            </a:pPr>
            <a:r>
              <a:rPr lang="en-US" sz="2800" spc="-10" dirty="0">
                <a:latin typeface="Abadi MT Condensed Light" panose="020B0306030101010103" pitchFamily="34" charset="77"/>
                <a:cs typeface="Tahoma"/>
              </a:rPr>
              <a:t>Disaster</a:t>
            </a:r>
            <a:r>
              <a:rPr lang="en-US" sz="2800" spc="5" dirty="0">
                <a:latin typeface="Abadi MT Condensed Light" panose="020B0306030101010103" pitchFamily="34" charset="77"/>
                <a:cs typeface="Tahoma"/>
              </a:rPr>
              <a:t> </a:t>
            </a:r>
            <a:r>
              <a:rPr lang="en-US" sz="2800" spc="-5" dirty="0">
                <a:latin typeface="Abadi MT Condensed Light" panose="020B0306030101010103" pitchFamily="34" charset="77"/>
                <a:cs typeface="Tahoma"/>
              </a:rPr>
              <a:t>Recovery</a:t>
            </a:r>
            <a:endParaRPr lang="en-US" dirty="0">
              <a:latin typeface="Abadi MT Condensed Light" panose="020B0306030101010103" pitchFamily="34" charset="77"/>
              <a:cs typeface="Tahoma"/>
            </a:endParaRPr>
          </a:p>
          <a:p>
            <a:pPr marL="926465" lvl="1" indent="-457200">
              <a:spcBef>
                <a:spcPts val="95"/>
              </a:spcBef>
              <a:tabLst>
                <a:tab pos="299720" algn="l"/>
              </a:tabLst>
            </a:pPr>
            <a:r>
              <a:rPr lang="en-US" sz="2000" spc="-5" dirty="0">
                <a:latin typeface="Abadi MT Condensed Light" panose="020B0306030101010103" pitchFamily="34" charset="77"/>
                <a:cs typeface="Tahoma"/>
              </a:rPr>
              <a:t>Restores production </a:t>
            </a:r>
            <a:r>
              <a:rPr lang="en-US" sz="2000" dirty="0">
                <a:latin typeface="Abadi MT Condensed Light" panose="020B0306030101010103" pitchFamily="34" charset="77"/>
                <a:cs typeface="Tahoma"/>
              </a:rPr>
              <a:t>data </a:t>
            </a:r>
            <a:r>
              <a:rPr lang="en-US" sz="2000" spc="-5" dirty="0">
                <a:latin typeface="Abadi MT Condensed Light" panose="020B0306030101010103" pitchFamily="34" charset="77"/>
                <a:cs typeface="Tahoma"/>
              </a:rPr>
              <a:t>to </a:t>
            </a:r>
            <a:r>
              <a:rPr lang="en-US" sz="2000" dirty="0">
                <a:latin typeface="Abadi MT Condensed Light" panose="020B0306030101010103" pitchFamily="34" charset="77"/>
                <a:cs typeface="Tahoma"/>
              </a:rPr>
              <a:t>an </a:t>
            </a:r>
            <a:r>
              <a:rPr lang="en-US" sz="2000" spc="-5" dirty="0">
                <a:latin typeface="Abadi MT Condensed Light" panose="020B0306030101010103" pitchFamily="34" charset="77"/>
                <a:cs typeface="Tahoma"/>
              </a:rPr>
              <a:t>operational state </a:t>
            </a:r>
            <a:r>
              <a:rPr lang="en-US" sz="2000" spc="-735" dirty="0">
                <a:latin typeface="Abadi MT Condensed Light" panose="020B0306030101010103" pitchFamily="34" charset="77"/>
                <a:cs typeface="Tahoma"/>
              </a:rPr>
              <a:t> </a:t>
            </a:r>
            <a:r>
              <a:rPr lang="en-US" sz="2000" dirty="0">
                <a:latin typeface="Abadi MT Condensed Light" panose="020B0306030101010103" pitchFamily="34" charset="77"/>
                <a:cs typeface="Tahoma"/>
              </a:rPr>
              <a:t>after</a:t>
            </a:r>
            <a:r>
              <a:rPr lang="en-US" sz="2000" spc="-20" dirty="0">
                <a:latin typeface="Abadi MT Condensed Light" panose="020B0306030101010103" pitchFamily="34" charset="77"/>
                <a:cs typeface="Tahoma"/>
              </a:rPr>
              <a:t> </a:t>
            </a:r>
            <a:r>
              <a:rPr lang="en-US" sz="2000" spc="-5" dirty="0">
                <a:latin typeface="Abadi MT Condensed Light" panose="020B0306030101010103" pitchFamily="34" charset="77"/>
                <a:cs typeface="Tahoma"/>
              </a:rPr>
              <a:t>disaster</a:t>
            </a:r>
            <a:endParaRPr lang="en-US" sz="2000" dirty="0">
              <a:latin typeface="Abadi MT Condensed Light" panose="020B0306030101010103" pitchFamily="34" charset="77"/>
              <a:cs typeface="Tahoma"/>
            </a:endParaRPr>
          </a:p>
          <a:p>
            <a:pPr marL="12065" indent="0">
              <a:spcBef>
                <a:spcPts val="295"/>
              </a:spcBef>
              <a:buNone/>
              <a:tabLst>
                <a:tab pos="299720" algn="l"/>
              </a:tabLst>
            </a:pPr>
            <a:endParaRPr lang="en-US" sz="2800" spc="-5" dirty="0">
              <a:latin typeface="Abadi MT Condensed Light" panose="020B0306030101010103" pitchFamily="34" charset="77"/>
              <a:cs typeface="Tahoma"/>
            </a:endParaRPr>
          </a:p>
          <a:p>
            <a:pPr marL="469265" indent="-457200">
              <a:spcBef>
                <a:spcPts val="295"/>
              </a:spcBef>
              <a:tabLst>
                <a:tab pos="299720" algn="l"/>
              </a:tabLst>
            </a:pPr>
            <a:r>
              <a:rPr lang="en-US" sz="2800" spc="-5" dirty="0">
                <a:latin typeface="Abadi MT Condensed Light" panose="020B0306030101010103" pitchFamily="34" charset="77"/>
                <a:cs typeface="Tahoma"/>
              </a:rPr>
              <a:t>Operational</a:t>
            </a:r>
            <a:endParaRPr lang="en-US" dirty="0">
              <a:latin typeface="Abadi MT Condensed Light" panose="020B0306030101010103" pitchFamily="34" charset="77"/>
              <a:cs typeface="Tahoma"/>
            </a:endParaRPr>
          </a:p>
          <a:p>
            <a:pPr marL="926465" lvl="1" indent="-457200">
              <a:spcBef>
                <a:spcPts val="295"/>
              </a:spcBef>
              <a:tabLst>
                <a:tab pos="299720" algn="l"/>
              </a:tabLst>
            </a:pPr>
            <a:r>
              <a:rPr lang="en-US" sz="2000" spc="-5" dirty="0">
                <a:latin typeface="Abadi MT Condensed Light" panose="020B0306030101010103" pitchFamily="34" charset="77"/>
                <a:cs typeface="Tahoma"/>
              </a:rPr>
              <a:t>Restore </a:t>
            </a:r>
            <a:r>
              <a:rPr lang="en-US" sz="2000" dirty="0">
                <a:latin typeface="Abadi MT Condensed Light" panose="020B0306030101010103" pitchFamily="34" charset="77"/>
                <a:cs typeface="Tahoma"/>
              </a:rPr>
              <a:t>data in </a:t>
            </a:r>
            <a:r>
              <a:rPr lang="en-US" sz="2000" spc="-5" dirty="0">
                <a:latin typeface="Abadi MT Condensed Light" panose="020B0306030101010103" pitchFamily="34" charset="77"/>
                <a:cs typeface="Tahoma"/>
              </a:rPr>
              <a:t>the event </a:t>
            </a:r>
            <a:r>
              <a:rPr lang="en-US" sz="2000" dirty="0">
                <a:latin typeface="Abadi MT Condensed Light" panose="020B0306030101010103" pitchFamily="34" charset="77"/>
                <a:cs typeface="Tahoma"/>
              </a:rPr>
              <a:t>of data loss or logical </a:t>
            </a:r>
            <a:r>
              <a:rPr lang="en-US" sz="2000" spc="-740" dirty="0">
                <a:latin typeface="Abadi MT Condensed Light" panose="020B0306030101010103" pitchFamily="34" charset="77"/>
                <a:cs typeface="Tahoma"/>
              </a:rPr>
              <a:t> </a:t>
            </a:r>
            <a:r>
              <a:rPr lang="en-US" sz="2000" spc="-5" dirty="0">
                <a:latin typeface="Abadi MT Condensed Light" panose="020B0306030101010103" pitchFamily="34" charset="77"/>
                <a:cs typeface="Tahoma"/>
              </a:rPr>
              <a:t>corruptions that may </a:t>
            </a:r>
            <a:r>
              <a:rPr lang="en-US" sz="2000" dirty="0">
                <a:latin typeface="Abadi MT Condensed Light" panose="020B0306030101010103" pitchFamily="34" charset="77"/>
                <a:cs typeface="Tahoma"/>
              </a:rPr>
              <a:t>occur during </a:t>
            </a:r>
            <a:r>
              <a:rPr lang="en-US" sz="2000" spc="-5" dirty="0">
                <a:latin typeface="Abadi MT Condensed Light" panose="020B0306030101010103" pitchFamily="34" charset="77"/>
                <a:cs typeface="Tahoma"/>
              </a:rPr>
              <a:t>routine </a:t>
            </a:r>
            <a:r>
              <a:rPr lang="en-US" sz="2000" dirty="0">
                <a:latin typeface="Abadi MT Condensed Light" panose="020B0306030101010103" pitchFamily="34" charset="77"/>
                <a:cs typeface="Tahoma"/>
              </a:rPr>
              <a:t> </a:t>
            </a:r>
            <a:r>
              <a:rPr lang="en-US" sz="2000" spc="-5" dirty="0">
                <a:latin typeface="Abadi MT Condensed Light" panose="020B0306030101010103" pitchFamily="34" charset="77"/>
                <a:cs typeface="Tahoma"/>
              </a:rPr>
              <a:t>processing</a:t>
            </a:r>
          </a:p>
          <a:p>
            <a:pPr marL="469265" indent="-457200">
              <a:spcBef>
                <a:spcPts val="295"/>
              </a:spcBef>
              <a:tabLst>
                <a:tab pos="299720" algn="l"/>
              </a:tabLst>
            </a:pPr>
            <a:endParaRPr lang="en-US" altLang="zh-CN" spc="-5" dirty="0">
              <a:latin typeface="Abadi MT Condensed Light" panose="020B0306030101010103" pitchFamily="34" charset="77"/>
              <a:cs typeface="Tahoma"/>
            </a:endParaRPr>
          </a:p>
          <a:p>
            <a:pPr marL="469265" indent="-457200">
              <a:spcBef>
                <a:spcPts val="295"/>
              </a:spcBef>
              <a:tabLst>
                <a:tab pos="299720" algn="l"/>
              </a:tabLst>
            </a:pPr>
            <a:r>
              <a:rPr lang="en-US" altLang="zh-CN" b="1" spc="-5" dirty="0">
                <a:solidFill>
                  <a:srgbClr val="FF0000"/>
                </a:solidFill>
                <a:latin typeface="Abadi MT Condensed Light" panose="020B0306030101010103" pitchFamily="34" charset="77"/>
                <a:cs typeface="Tahoma"/>
              </a:rPr>
              <a:t>Security</a:t>
            </a:r>
            <a:r>
              <a:rPr lang="zh-CN" altLang="en-US" b="1" spc="-5" dirty="0">
                <a:solidFill>
                  <a:srgbClr val="FF0000"/>
                </a:solidFill>
                <a:latin typeface="Abadi MT Condensed Light" panose="020B0306030101010103" pitchFamily="34" charset="77"/>
                <a:cs typeface="Tahoma"/>
              </a:rPr>
              <a:t> </a:t>
            </a:r>
            <a:r>
              <a:rPr lang="en-US" altLang="zh-CN" b="1" spc="-5" dirty="0">
                <a:solidFill>
                  <a:srgbClr val="FF0000"/>
                </a:solidFill>
                <a:latin typeface="Abadi MT Condensed Light" panose="020B0306030101010103" pitchFamily="34" charset="77"/>
                <a:cs typeface="Tahoma"/>
              </a:rPr>
              <a:t>Attacks</a:t>
            </a:r>
          </a:p>
          <a:p>
            <a:pPr marL="926465" lvl="1" indent="-457200">
              <a:spcBef>
                <a:spcPts val="295"/>
              </a:spcBef>
              <a:tabLst>
                <a:tab pos="299720" algn="l"/>
              </a:tabLst>
            </a:pPr>
            <a:r>
              <a:rPr lang="en-US" altLang="zh-CN" sz="2000" spc="-5" dirty="0">
                <a:solidFill>
                  <a:srgbClr val="FF0000"/>
                </a:solidFill>
                <a:latin typeface="Abadi MT Condensed Light" panose="020B0306030101010103" pitchFamily="34" charset="77"/>
                <a:cs typeface="Tahoma"/>
              </a:rPr>
              <a:t>Data</a:t>
            </a:r>
            <a:r>
              <a:rPr lang="zh-CN" altLang="en-US" sz="2000" spc="-5" dirty="0">
                <a:solidFill>
                  <a:srgbClr val="FF0000"/>
                </a:solidFill>
                <a:latin typeface="Abadi MT Condensed Light" panose="020B0306030101010103" pitchFamily="34" charset="77"/>
                <a:cs typeface="Tahoma"/>
              </a:rPr>
              <a:t> </a:t>
            </a:r>
            <a:r>
              <a:rPr lang="en-US" altLang="zh-CN" sz="2000" spc="-5" dirty="0">
                <a:solidFill>
                  <a:srgbClr val="FF0000"/>
                </a:solidFill>
                <a:latin typeface="Abadi MT Condensed Light" panose="020B0306030101010103" pitchFamily="34" charset="77"/>
                <a:cs typeface="Tahoma"/>
              </a:rPr>
              <a:t>can</a:t>
            </a:r>
            <a:r>
              <a:rPr lang="zh-CN" altLang="en-US" sz="2000" spc="-5" dirty="0">
                <a:solidFill>
                  <a:srgbClr val="FF0000"/>
                </a:solidFill>
                <a:latin typeface="Abadi MT Condensed Light" panose="020B0306030101010103" pitchFamily="34" charset="77"/>
                <a:cs typeface="Tahoma"/>
              </a:rPr>
              <a:t> </a:t>
            </a:r>
            <a:r>
              <a:rPr lang="en-US" altLang="zh-CN" sz="2000" spc="-5" dirty="0">
                <a:solidFill>
                  <a:srgbClr val="FF0000"/>
                </a:solidFill>
                <a:latin typeface="Abadi MT Condensed Light" panose="020B0306030101010103" pitchFamily="34" charset="77"/>
                <a:cs typeface="Tahoma"/>
              </a:rPr>
              <a:t>be</a:t>
            </a:r>
            <a:r>
              <a:rPr lang="zh-CN" altLang="en-US" sz="2000" spc="-5" dirty="0">
                <a:solidFill>
                  <a:srgbClr val="FF0000"/>
                </a:solidFill>
                <a:latin typeface="Abadi MT Condensed Light" panose="020B0306030101010103" pitchFamily="34" charset="77"/>
                <a:cs typeface="Tahoma"/>
              </a:rPr>
              <a:t> </a:t>
            </a:r>
            <a:r>
              <a:rPr lang="en-US" altLang="zh-CN" sz="2000" spc="-5" dirty="0">
                <a:solidFill>
                  <a:srgbClr val="FF0000"/>
                </a:solidFill>
                <a:latin typeface="Abadi MT Condensed Light" panose="020B0306030101010103" pitchFamily="34" charset="77"/>
                <a:cs typeface="Tahoma"/>
              </a:rPr>
              <a:t>locked</a:t>
            </a:r>
            <a:r>
              <a:rPr lang="zh-CN" altLang="en-US" sz="2000" spc="-5" dirty="0">
                <a:solidFill>
                  <a:srgbClr val="FF0000"/>
                </a:solidFill>
                <a:latin typeface="Abadi MT Condensed Light" panose="020B0306030101010103" pitchFamily="34" charset="77"/>
                <a:cs typeface="Tahoma"/>
              </a:rPr>
              <a:t> </a:t>
            </a:r>
            <a:r>
              <a:rPr lang="en-US" altLang="zh-CN" sz="2000" spc="-5" dirty="0">
                <a:solidFill>
                  <a:srgbClr val="FF0000"/>
                </a:solidFill>
                <a:latin typeface="Abadi MT Condensed Light" panose="020B0306030101010103" pitchFamily="34" charset="77"/>
                <a:cs typeface="Tahoma"/>
              </a:rPr>
              <a:t>when</a:t>
            </a:r>
            <a:r>
              <a:rPr lang="zh-CN" altLang="en-US" sz="2000" spc="-5" dirty="0">
                <a:solidFill>
                  <a:srgbClr val="FF0000"/>
                </a:solidFill>
                <a:latin typeface="Abadi MT Condensed Light" panose="020B0306030101010103" pitchFamily="34" charset="77"/>
                <a:cs typeface="Tahoma"/>
              </a:rPr>
              <a:t> </a:t>
            </a:r>
            <a:r>
              <a:rPr lang="en-US" altLang="zh-CN" sz="2000" spc="-5" dirty="0">
                <a:solidFill>
                  <a:srgbClr val="FF0000"/>
                </a:solidFill>
                <a:latin typeface="Abadi MT Condensed Light" panose="020B0306030101010103" pitchFamily="34" charset="77"/>
                <a:cs typeface="Tahoma"/>
              </a:rPr>
              <a:t>ransomware</a:t>
            </a:r>
            <a:r>
              <a:rPr lang="zh-CN" altLang="en-US" sz="2000" spc="-5" dirty="0">
                <a:solidFill>
                  <a:srgbClr val="FF0000"/>
                </a:solidFill>
                <a:latin typeface="Abadi MT Condensed Light" panose="020B0306030101010103" pitchFamily="34" charset="77"/>
                <a:cs typeface="Tahoma"/>
              </a:rPr>
              <a:t> </a:t>
            </a:r>
            <a:r>
              <a:rPr lang="en-US" altLang="zh-CN" sz="2000" spc="-5" dirty="0">
                <a:solidFill>
                  <a:srgbClr val="FF0000"/>
                </a:solidFill>
                <a:latin typeface="Abadi MT Condensed Light" panose="020B0306030101010103" pitchFamily="34" charset="77"/>
                <a:cs typeface="Tahoma"/>
              </a:rPr>
              <a:t>infection</a:t>
            </a:r>
            <a:r>
              <a:rPr lang="zh-CN" altLang="en-US" sz="2000" spc="-5" dirty="0">
                <a:solidFill>
                  <a:srgbClr val="FF0000"/>
                </a:solidFill>
                <a:latin typeface="Abadi MT Condensed Light" panose="020B0306030101010103" pitchFamily="34" charset="77"/>
                <a:cs typeface="Tahoma"/>
              </a:rPr>
              <a:t> </a:t>
            </a:r>
            <a:r>
              <a:rPr lang="en-US" altLang="zh-CN" sz="2000" spc="-5" dirty="0">
                <a:solidFill>
                  <a:srgbClr val="FF0000"/>
                </a:solidFill>
                <a:latin typeface="Abadi MT Condensed Light" panose="020B0306030101010103" pitchFamily="34" charset="77"/>
                <a:cs typeface="Tahoma"/>
              </a:rPr>
              <a:t>occurs</a:t>
            </a:r>
          </a:p>
          <a:p>
            <a:pPr marL="12065" marR="313055" indent="0">
              <a:lnSpc>
                <a:spcPts val="2590"/>
              </a:lnSpc>
              <a:spcBef>
                <a:spcPts val="625"/>
              </a:spcBef>
              <a:buClr>
                <a:srgbClr val="FFCC00"/>
              </a:buClr>
              <a:buSzPct val="118750"/>
              <a:buNone/>
              <a:tabLst>
                <a:tab pos="698500" algn="l"/>
              </a:tabLst>
            </a:pPr>
            <a:endParaRPr lang="en-US" dirty="0">
              <a:latin typeface="Abadi MT Condensed Light" panose="020B0306030101010103" pitchFamily="34" charset="77"/>
              <a:cs typeface="Tahoma"/>
            </a:endParaRPr>
          </a:p>
        </p:txBody>
      </p:sp>
    </p:spTree>
    <p:extLst>
      <p:ext uri="{BB962C8B-B14F-4D97-AF65-F5344CB8AC3E}">
        <p14:creationId xmlns:p14="http://schemas.microsoft.com/office/powerpoint/2010/main" val="100656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D69F-8E71-BF94-808B-0B0987207482}"/>
              </a:ext>
            </a:extLst>
          </p:cNvPr>
          <p:cNvSpPr>
            <a:spLocks noGrp="1"/>
          </p:cNvSpPr>
          <p:nvPr>
            <p:ph type="title"/>
          </p:nvPr>
        </p:nvSpPr>
        <p:spPr/>
        <p:txBody>
          <a:bodyPr/>
          <a:lstStyle/>
          <a:p>
            <a:r>
              <a:rPr lang="en-US" altLang="zh-CN" spc="-5" dirty="0">
                <a:latin typeface="Abadi MT Condensed Light" panose="020B0306030101010103" pitchFamily="34" charset="77"/>
              </a:rPr>
              <a:t>Principles</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of</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Backup</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and</a:t>
            </a:r>
            <a:r>
              <a:rPr lang="zh-CN" altLang="en-US" spc="-5" dirty="0">
                <a:latin typeface="Abadi MT Condensed Light" panose="020B0306030101010103" pitchFamily="34" charset="77"/>
              </a:rPr>
              <a:t> </a:t>
            </a:r>
            <a:r>
              <a:rPr lang="en-US" altLang="zh-CN" spc="-5" dirty="0">
                <a:latin typeface="Abadi MT Condensed Light" panose="020B0306030101010103" pitchFamily="34" charset="77"/>
              </a:rPr>
              <a:t>Recovery</a:t>
            </a:r>
            <a:endParaRPr lang="en-US" dirty="0"/>
          </a:p>
        </p:txBody>
      </p:sp>
      <p:sp>
        <p:nvSpPr>
          <p:cNvPr id="3" name="Content Placeholder 2">
            <a:extLst>
              <a:ext uri="{FF2B5EF4-FFF2-40B4-BE49-F238E27FC236}">
                <a16:creationId xmlns:a16="http://schemas.microsoft.com/office/drawing/2014/main" id="{E1051F06-FCE3-A2A6-4A6D-A6AB06E789AA}"/>
              </a:ext>
            </a:extLst>
          </p:cNvPr>
          <p:cNvSpPr>
            <a:spLocks noGrp="1"/>
          </p:cNvSpPr>
          <p:nvPr>
            <p:ph idx="1"/>
          </p:nvPr>
        </p:nvSpPr>
        <p:spPr>
          <a:xfrm>
            <a:off x="838199" y="1825625"/>
            <a:ext cx="10655595" cy="4351338"/>
          </a:xfrm>
        </p:spPr>
        <p:txBody>
          <a:bodyPr>
            <a:normAutofit/>
          </a:bodyPr>
          <a:lstStyle/>
          <a:p>
            <a:pPr>
              <a:buClr>
                <a:schemeClr val="tx1"/>
              </a:buClr>
              <a:buFont typeface="Wingdings" pitchFamily="2" charset="2"/>
              <a:buChar char="Ø"/>
            </a:pPr>
            <a:r>
              <a:rPr lang="zh-CN" altLang="en-US" sz="2400"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A</a:t>
            </a:r>
            <a:r>
              <a:rPr lang="zh-CN" altLang="en-US" sz="2400"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backup is </a:t>
            </a:r>
            <a:r>
              <a:rPr lang="en-US" sz="2400" spc="-5" dirty="0">
                <a:solidFill>
                  <a:srgbClr val="7030A0"/>
                </a:solidFill>
                <a:latin typeface="Abadi MT Condensed Light" panose="020B0306030101010103" pitchFamily="34" charset="77"/>
              </a:rPr>
              <a:t>put </a:t>
            </a:r>
            <a:r>
              <a:rPr lang="en-US" sz="2400" dirty="0">
                <a:solidFill>
                  <a:srgbClr val="7030A0"/>
                </a:solidFill>
                <a:latin typeface="Abadi MT Condensed Light" panose="020B0306030101010103" pitchFamily="34" charset="77"/>
              </a:rPr>
              <a:t>in place to avoid</a:t>
            </a:r>
            <a:r>
              <a:rPr lang="zh-CN" altLang="en-US" sz="2400"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permanent </a:t>
            </a:r>
            <a:r>
              <a:rPr lang="en-US" sz="2400" spc="-5" dirty="0">
                <a:solidFill>
                  <a:srgbClr val="7030A0"/>
                </a:solidFill>
                <a:latin typeface="Abadi MT Condensed Light" panose="020B0306030101010103" pitchFamily="34" charset="77"/>
              </a:rPr>
              <a:t>data </a:t>
            </a:r>
            <a:r>
              <a:rPr lang="en-US" sz="2400" dirty="0">
                <a:solidFill>
                  <a:srgbClr val="7030A0"/>
                </a:solidFill>
                <a:latin typeface="Abadi MT Condensed Light" panose="020B0306030101010103" pitchFamily="34" charset="77"/>
              </a:rPr>
              <a:t>loss to </a:t>
            </a:r>
            <a:r>
              <a:rPr lang="en-US" sz="2400" b="1" dirty="0">
                <a:solidFill>
                  <a:srgbClr val="7030A0"/>
                </a:solidFill>
                <a:latin typeface="Abadi MT Condensed Light" panose="020B0306030101010103" pitchFamily="34" charset="77"/>
              </a:rPr>
              <a:t>ensure</a:t>
            </a:r>
            <a:r>
              <a:rPr lang="en-US" sz="2400" dirty="0">
                <a:solidFill>
                  <a:srgbClr val="7030A0"/>
                </a:solidFill>
                <a:latin typeface="Abadi MT Condensed Light" panose="020B0306030101010103" pitchFamily="34" charset="77"/>
              </a:rPr>
              <a:t> the</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integrity/availability</a:t>
            </a:r>
            <a:r>
              <a:rPr lang="en-US" sz="2400" dirty="0">
                <a:solidFill>
                  <a:srgbClr val="7030A0"/>
                </a:solidFill>
                <a:latin typeface="Abadi MT Condensed Light" panose="020B0306030101010103" pitchFamily="34" charset="77"/>
              </a:rPr>
              <a:t> </a:t>
            </a:r>
            <a:r>
              <a:rPr lang="en-US" sz="2400" spc="-5" dirty="0">
                <a:solidFill>
                  <a:srgbClr val="7030A0"/>
                </a:solidFill>
                <a:latin typeface="Abadi MT Condensed Light" panose="020B0306030101010103" pitchFamily="34" charset="77"/>
              </a:rPr>
              <a:t>of </a:t>
            </a:r>
            <a:r>
              <a:rPr lang="en-US" sz="2400" dirty="0">
                <a:solidFill>
                  <a:srgbClr val="7030A0"/>
                </a:solidFill>
                <a:latin typeface="Abadi MT Condensed Light" panose="020B0306030101010103" pitchFamily="34" charset="77"/>
              </a:rPr>
              <a:t>stored </a:t>
            </a:r>
            <a:r>
              <a:rPr lang="en-US" sz="2400" spc="-5" dirty="0">
                <a:solidFill>
                  <a:srgbClr val="7030A0"/>
                </a:solidFill>
                <a:latin typeface="Abadi MT Condensed Light" panose="020B0306030101010103" pitchFamily="34" charset="77"/>
              </a:rPr>
              <a:t>data </a:t>
            </a:r>
            <a:r>
              <a:rPr lang="en-US" altLang="zh-CN" sz="2400" spc="-5" dirty="0">
                <a:solidFill>
                  <a:srgbClr val="7030A0"/>
                </a:solidFill>
                <a:latin typeface="Abadi MT Condensed Light" panose="020B0306030101010103" pitchFamily="34" charset="77"/>
              </a:rPr>
              <a:t>(</a:t>
            </a:r>
            <a:r>
              <a:rPr lang="en-US" sz="2400" dirty="0">
                <a:solidFill>
                  <a:srgbClr val="7030A0"/>
                </a:solidFill>
                <a:latin typeface="Abadi MT Condensed Light" panose="020B0306030101010103" pitchFamily="34" charset="77"/>
              </a:rPr>
              <a:t>i.e.</a:t>
            </a:r>
            <a:r>
              <a:rPr lang="en-US" altLang="zh-CN" sz="2400" dirty="0">
                <a:solidFill>
                  <a:srgbClr val="7030A0"/>
                </a:solidFill>
                <a:latin typeface="Abadi MT Condensed Light" panose="020B0306030101010103" pitchFamily="34" charset="77"/>
              </a:rPr>
              <a:t>,</a:t>
            </a:r>
            <a:r>
              <a:rPr lang="en-US" sz="2400" dirty="0">
                <a:solidFill>
                  <a:srgbClr val="7030A0"/>
                </a:solidFill>
                <a:latin typeface="Abadi MT Condensed Light" panose="020B0306030101010103" pitchFamily="34" charset="77"/>
              </a:rPr>
              <a:t> </a:t>
            </a:r>
            <a:r>
              <a:rPr lang="en-US" sz="2400" spc="-5" dirty="0">
                <a:solidFill>
                  <a:srgbClr val="7030A0"/>
                </a:solidFill>
                <a:latin typeface="Abadi MT Condensed Light" panose="020B0306030101010103" pitchFamily="34" charset="77"/>
              </a:rPr>
              <a:t>can </a:t>
            </a:r>
            <a:r>
              <a:rPr lang="en-US" sz="2400" dirty="0">
                <a:solidFill>
                  <a:srgbClr val="7030A0"/>
                </a:solidFill>
                <a:latin typeface="Abadi MT Condensed Light" panose="020B0306030101010103" pitchFamily="34" charset="77"/>
              </a:rPr>
              <a:t>get </a:t>
            </a:r>
            <a:r>
              <a:rPr lang="en-US" sz="2400" spc="5" dirty="0">
                <a:solidFill>
                  <a:srgbClr val="7030A0"/>
                </a:solidFill>
                <a:latin typeface="Abadi MT Condensed Light" panose="020B0306030101010103" pitchFamily="34" charset="77"/>
              </a:rPr>
              <a:t> back</a:t>
            </a:r>
            <a:r>
              <a:rPr lang="en-US" sz="2400" spc="-30"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to</a:t>
            </a:r>
            <a:r>
              <a:rPr lang="en-US" sz="2400" spc="-10"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a</a:t>
            </a:r>
            <a:r>
              <a:rPr lang="en-US" sz="2400" spc="-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previous</a:t>
            </a:r>
            <a:r>
              <a:rPr lang="en-US" sz="2400" spc="-3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version</a:t>
            </a:r>
            <a:r>
              <a:rPr lang="en-US" sz="2400" spc="-20"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and</a:t>
            </a:r>
            <a:r>
              <a:rPr lang="en-US" sz="2400" spc="-1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build </a:t>
            </a:r>
            <a:r>
              <a:rPr lang="en-US" sz="2400" spc="-92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up the </a:t>
            </a:r>
            <a:r>
              <a:rPr lang="en-US" sz="2400" spc="-5" dirty="0">
                <a:solidFill>
                  <a:srgbClr val="7030A0"/>
                </a:solidFill>
                <a:latin typeface="Abadi MT Condensed Light" panose="020B0306030101010103" pitchFamily="34" charset="77"/>
              </a:rPr>
              <a:t>data </a:t>
            </a:r>
            <a:r>
              <a:rPr lang="en-US" sz="2400" dirty="0">
                <a:solidFill>
                  <a:srgbClr val="7030A0"/>
                </a:solidFill>
                <a:latin typeface="Abadi MT Condensed Light" panose="020B0306030101010103" pitchFamily="34" charset="77"/>
              </a:rPr>
              <a:t>correctly if current </a:t>
            </a:r>
            <a:r>
              <a:rPr lang="en-US" sz="2400" spc="-5" dirty="0">
                <a:solidFill>
                  <a:srgbClr val="7030A0"/>
                </a:solidFill>
                <a:latin typeface="Abadi MT Condensed Light" panose="020B0306030101010103" pitchFamily="34" charset="77"/>
              </a:rPr>
              <a:t>data </a:t>
            </a:r>
            <a:r>
              <a:rPr lang="en-US" sz="2400" spc="-92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found</a:t>
            </a:r>
            <a:r>
              <a:rPr lang="en-US" sz="2400" spc="-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to</a:t>
            </a:r>
            <a:r>
              <a:rPr lang="en-US" sz="2400" spc="-1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be</a:t>
            </a:r>
            <a:r>
              <a:rPr lang="en-US" sz="2400" spc="5" dirty="0">
                <a:solidFill>
                  <a:srgbClr val="7030A0"/>
                </a:solidFill>
                <a:latin typeface="Abadi MT Condensed Light" panose="020B0306030101010103" pitchFamily="34" charset="77"/>
              </a:rPr>
              <a:t> </a:t>
            </a:r>
            <a:r>
              <a:rPr lang="en-US" sz="2400" dirty="0">
                <a:solidFill>
                  <a:srgbClr val="7030A0"/>
                </a:solidFill>
                <a:latin typeface="Abadi MT Condensed Light" panose="020B0306030101010103" pitchFamily="34" charset="77"/>
              </a:rPr>
              <a:t>in </a:t>
            </a:r>
            <a:r>
              <a:rPr lang="en-US" altLang="zh-CN" sz="2400" dirty="0">
                <a:solidFill>
                  <a:srgbClr val="7030A0"/>
                </a:solidFill>
                <a:latin typeface="Abadi MT Condensed Light" panose="020B0306030101010103" pitchFamily="34" charset="77"/>
              </a:rPr>
              <a:t>damage)</a:t>
            </a:r>
          </a:p>
          <a:p>
            <a:pPr>
              <a:buClr>
                <a:schemeClr val="tx1"/>
              </a:buClr>
              <a:buFont typeface="Wingdings" pitchFamily="2" charset="2"/>
              <a:buChar char="Ø"/>
            </a:pPr>
            <a:endParaRPr lang="en-US" altLang="zh-CN" sz="2400" dirty="0">
              <a:solidFill>
                <a:srgbClr val="7030A0"/>
              </a:solidFill>
              <a:latin typeface="Abadi MT Condensed Light" panose="020B0306030101010103" pitchFamily="34" charset="77"/>
            </a:endParaRPr>
          </a:p>
          <a:p>
            <a:pPr>
              <a:buClr>
                <a:schemeClr val="tx1"/>
              </a:buClr>
              <a:buFont typeface="Wingdings" pitchFamily="2" charset="2"/>
              <a:buChar char="Ø"/>
            </a:pP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Pick</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backup</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scheme</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and</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scheduling</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based</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on</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business</a:t>
            </a:r>
            <a:r>
              <a:rPr lang="zh-CN" altLang="en-US" sz="2400" dirty="0">
                <a:solidFill>
                  <a:srgbClr val="7030A0"/>
                </a:solidFill>
                <a:latin typeface="Abadi MT Condensed Light" panose="020B0306030101010103" pitchFamily="34" charset="77"/>
              </a:rPr>
              <a:t> </a:t>
            </a:r>
            <a:r>
              <a:rPr lang="en-US" altLang="zh-CN" sz="2400" dirty="0">
                <a:solidFill>
                  <a:srgbClr val="7030A0"/>
                </a:solidFill>
                <a:latin typeface="Abadi MT Condensed Light" panose="020B0306030101010103" pitchFamily="34" charset="77"/>
              </a:rPr>
              <a:t>needs</a:t>
            </a:r>
            <a:endParaRPr lang="en-US" sz="2400" dirty="0">
              <a:solidFill>
                <a:srgbClr val="7030A0"/>
              </a:solidFill>
              <a:latin typeface="Abadi MT Condensed Light" panose="020B0306030101010103" pitchFamily="34" charset="77"/>
            </a:endParaRPr>
          </a:p>
          <a:p>
            <a:pPr>
              <a:buClr>
                <a:schemeClr val="tx1"/>
              </a:buClr>
            </a:pPr>
            <a:endParaRPr lang="en-US" sz="2400" dirty="0">
              <a:solidFill>
                <a:srgbClr val="7030A0"/>
              </a:solidFill>
              <a:latin typeface="Abadi MT Condensed Light" panose="020B0306030101010103" pitchFamily="34" charset="77"/>
            </a:endParaRPr>
          </a:p>
          <a:p>
            <a:pPr>
              <a:buClr>
                <a:schemeClr val="tx1"/>
              </a:buClr>
              <a:buFont typeface="Wingdings" pitchFamily="2" charset="2"/>
              <a:buChar char="Ø"/>
            </a:pPr>
            <a:r>
              <a:rPr lang="zh-CN" altLang="en-US" sz="2400" dirty="0">
                <a:solidFill>
                  <a:srgbClr val="7030A0"/>
                </a:solidFill>
                <a:latin typeface="Abadi MT Condensed Light" panose="020B0306030101010103" pitchFamily="34" charset="77"/>
                <a:cs typeface="Tahoma"/>
              </a:rPr>
              <a:t> </a:t>
            </a:r>
            <a:r>
              <a:rPr lang="en-US" sz="2400" dirty="0">
                <a:solidFill>
                  <a:srgbClr val="7030A0"/>
                </a:solidFill>
                <a:latin typeface="Abadi MT Condensed Light" panose="020B0306030101010103" pitchFamily="34" charset="77"/>
                <a:cs typeface="Tahoma"/>
              </a:rPr>
              <a:t>A backup strategy needs a well documented and tested recovery</a:t>
            </a:r>
            <a:r>
              <a:rPr lang="en-US" sz="2400" spc="5" dirty="0">
                <a:solidFill>
                  <a:srgbClr val="7030A0"/>
                </a:solidFill>
                <a:latin typeface="Abadi MT Condensed Light" panose="020B0306030101010103" pitchFamily="34" charset="77"/>
                <a:cs typeface="Tahoma"/>
              </a:rPr>
              <a:t> </a:t>
            </a:r>
            <a:r>
              <a:rPr lang="en-US" sz="2400" dirty="0">
                <a:solidFill>
                  <a:srgbClr val="7030A0"/>
                </a:solidFill>
                <a:latin typeface="Abadi MT Condensed Light" panose="020B0306030101010103" pitchFamily="34" charset="77"/>
                <a:cs typeface="Tahoma"/>
              </a:rPr>
              <a:t>procedure</a:t>
            </a:r>
            <a:r>
              <a:rPr lang="en-US" sz="2400" spc="-5" dirty="0">
                <a:solidFill>
                  <a:srgbClr val="7030A0"/>
                </a:solidFill>
                <a:latin typeface="Abadi MT Condensed Light" panose="020B0306030101010103" pitchFamily="34" charset="77"/>
                <a:cs typeface="Tahoma"/>
              </a:rPr>
              <a:t> </a:t>
            </a:r>
            <a:r>
              <a:rPr lang="en-US" sz="2400" dirty="0">
                <a:solidFill>
                  <a:srgbClr val="7030A0"/>
                </a:solidFill>
                <a:latin typeface="Abadi MT Condensed Light" panose="020B0306030101010103" pitchFamily="34" charset="77"/>
                <a:cs typeface="Tahoma"/>
              </a:rPr>
              <a:t>to</a:t>
            </a:r>
            <a:r>
              <a:rPr lang="en-US" sz="2400" spc="-40" dirty="0">
                <a:solidFill>
                  <a:srgbClr val="7030A0"/>
                </a:solidFill>
                <a:latin typeface="Abadi MT Condensed Light" panose="020B0306030101010103" pitchFamily="34" charset="77"/>
                <a:cs typeface="Tahoma"/>
              </a:rPr>
              <a:t> </a:t>
            </a:r>
            <a:r>
              <a:rPr lang="en-US" sz="2400" dirty="0">
                <a:solidFill>
                  <a:srgbClr val="7030A0"/>
                </a:solidFill>
                <a:latin typeface="Abadi MT Condensed Light" panose="020B0306030101010103" pitchFamily="34" charset="77"/>
                <a:cs typeface="Tahoma"/>
              </a:rPr>
              <a:t>ensure</a:t>
            </a:r>
            <a:r>
              <a:rPr lang="en-US" sz="2400" spc="-20" dirty="0">
                <a:solidFill>
                  <a:srgbClr val="7030A0"/>
                </a:solidFill>
                <a:latin typeface="Abadi MT Condensed Light" panose="020B0306030101010103" pitchFamily="34" charset="77"/>
                <a:cs typeface="Tahoma"/>
              </a:rPr>
              <a:t> </a:t>
            </a:r>
            <a:r>
              <a:rPr lang="en-US" sz="2400" dirty="0">
                <a:solidFill>
                  <a:srgbClr val="7030A0"/>
                </a:solidFill>
                <a:latin typeface="Abadi MT Condensed Light" panose="020B0306030101010103" pitchFamily="34" charset="77"/>
                <a:cs typeface="Tahoma"/>
              </a:rPr>
              <a:t>backup</a:t>
            </a:r>
            <a:r>
              <a:rPr lang="en-US" sz="2400" spc="-20" dirty="0">
                <a:solidFill>
                  <a:srgbClr val="7030A0"/>
                </a:solidFill>
                <a:latin typeface="Abadi MT Condensed Light" panose="020B0306030101010103" pitchFamily="34" charset="77"/>
                <a:cs typeface="Tahoma"/>
              </a:rPr>
              <a:t> </a:t>
            </a:r>
            <a:r>
              <a:rPr lang="en-US" sz="2400" spc="-5" dirty="0">
                <a:solidFill>
                  <a:srgbClr val="7030A0"/>
                </a:solidFill>
                <a:latin typeface="Abadi MT Condensed Light" panose="020B0306030101010103" pitchFamily="34" charset="77"/>
                <a:cs typeface="Tahoma"/>
              </a:rPr>
              <a:t>data</a:t>
            </a:r>
            <a:r>
              <a:rPr lang="en-US" sz="2400" spc="-25" dirty="0">
                <a:solidFill>
                  <a:srgbClr val="7030A0"/>
                </a:solidFill>
                <a:latin typeface="Abadi MT Condensed Light" panose="020B0306030101010103" pitchFamily="34" charset="77"/>
                <a:cs typeface="Tahoma"/>
              </a:rPr>
              <a:t> </a:t>
            </a:r>
            <a:r>
              <a:rPr lang="en-US" sz="2400" dirty="0">
                <a:solidFill>
                  <a:srgbClr val="7030A0"/>
                </a:solidFill>
                <a:latin typeface="Abadi MT Condensed Light" panose="020B0306030101010103" pitchFamily="34" charset="77"/>
                <a:cs typeface="Tahoma"/>
              </a:rPr>
              <a:t>is </a:t>
            </a:r>
            <a:r>
              <a:rPr lang="en-US" sz="2400" spc="-925" dirty="0">
                <a:solidFill>
                  <a:srgbClr val="7030A0"/>
                </a:solidFill>
                <a:latin typeface="Abadi MT Condensed Light" panose="020B0306030101010103" pitchFamily="34" charset="77"/>
                <a:cs typeface="Tahoma"/>
              </a:rPr>
              <a:t> </a:t>
            </a:r>
            <a:r>
              <a:rPr lang="en-US" sz="2400">
                <a:solidFill>
                  <a:srgbClr val="7030A0"/>
                </a:solidFill>
                <a:latin typeface="Abadi MT Condensed Light" panose="020B0306030101010103" pitchFamily="34" charset="77"/>
                <a:cs typeface="Tahoma"/>
              </a:rPr>
              <a:t>restored</a:t>
            </a:r>
            <a:r>
              <a:rPr lang="en-US" sz="2400" spc="-35">
                <a:solidFill>
                  <a:srgbClr val="7030A0"/>
                </a:solidFill>
                <a:latin typeface="Abadi MT Condensed Light" panose="020B0306030101010103" pitchFamily="34" charset="77"/>
                <a:cs typeface="Tahoma"/>
              </a:rPr>
              <a:t> </a:t>
            </a:r>
            <a:r>
              <a:rPr lang="en-US" sz="2400">
                <a:solidFill>
                  <a:srgbClr val="7030A0"/>
                </a:solidFill>
                <a:latin typeface="Abadi MT Condensed Light" panose="020B0306030101010103" pitchFamily="34" charset="77"/>
                <a:cs typeface="Tahoma"/>
              </a:rPr>
              <a:t>properly</a:t>
            </a:r>
            <a:endParaRPr lang="en-US" sz="2000" dirty="0">
              <a:latin typeface="Abadi MT Condensed Light" panose="020B0306030101010103" pitchFamily="34" charset="77"/>
              <a:cs typeface="Tahoma"/>
            </a:endParaRPr>
          </a:p>
          <a:p>
            <a:pPr marL="0" indent="0">
              <a:buClr>
                <a:schemeClr val="tx1"/>
              </a:buClr>
              <a:buNone/>
            </a:pPr>
            <a:endParaRPr lang="en-US" sz="2400" dirty="0">
              <a:latin typeface="Abadi MT Condensed Light" panose="020B0306030101010103" pitchFamily="34" charset="77"/>
              <a:cs typeface="Tahoma"/>
            </a:endParaRPr>
          </a:p>
          <a:p>
            <a:pPr marL="0" indent="0">
              <a:buClr>
                <a:schemeClr val="tx1"/>
              </a:buClr>
              <a:buNone/>
            </a:pPr>
            <a:endParaRPr lang="en-US" sz="2400" dirty="0">
              <a:latin typeface="Abadi MT Condensed Light" panose="020B0306030101010103" pitchFamily="34" charset="77"/>
            </a:endParaRPr>
          </a:p>
        </p:txBody>
      </p:sp>
    </p:spTree>
    <p:extLst>
      <p:ext uri="{BB962C8B-B14F-4D97-AF65-F5344CB8AC3E}">
        <p14:creationId xmlns:p14="http://schemas.microsoft.com/office/powerpoint/2010/main" val="375212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2135</TotalTime>
  <Words>1252</Words>
  <Application>Microsoft Macintosh PowerPoint</Application>
  <PresentationFormat>Widescreen</PresentationFormat>
  <Paragraphs>245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Abadi MT Condensed Light</vt:lpstr>
      <vt:lpstr>Arial</vt:lpstr>
      <vt:lpstr>Calibri</vt:lpstr>
      <vt:lpstr>Calibri Light</vt:lpstr>
      <vt:lpstr>Times New Roman</vt:lpstr>
      <vt:lpstr>Wingdings</vt:lpstr>
      <vt:lpstr>Office Theme</vt:lpstr>
      <vt:lpstr>Security Operations: Data Backup and Recovery CS-6967 Security Operations Jun Xu Fall 2022  Credits of some slides belong to Muskan Soni</vt:lpstr>
      <vt:lpstr>Recap: the Network We Have Now</vt:lpstr>
      <vt:lpstr>Discussion: Are We Perfectly Secure Now?</vt:lpstr>
      <vt:lpstr>Things Can Still Go Wrong</vt:lpstr>
      <vt:lpstr>What Else Can/Should We Do?</vt:lpstr>
      <vt:lpstr>Data Integrity/Availability</vt:lpstr>
      <vt:lpstr>Data Backup and Recovery</vt:lpstr>
      <vt:lpstr>When Data Backup Can Help</vt:lpstr>
      <vt:lpstr>Principles of Backup and Recovery</vt:lpstr>
      <vt:lpstr>Types of Backups</vt:lpstr>
      <vt:lpstr>Full Backups</vt:lpstr>
      <vt:lpstr>Differential Backups</vt:lpstr>
      <vt:lpstr>Restoring from Differential Backup</vt:lpstr>
      <vt:lpstr>Discussion: Full Backups v.s. Differential  Backups  </vt:lpstr>
      <vt:lpstr>Incremental Backups</vt:lpstr>
      <vt:lpstr>Incremental backup</vt:lpstr>
      <vt:lpstr>Discussion: Differential  Backups v.s. Incremental Backups </vt:lpstr>
      <vt:lpstr>Backup Architecture and Process</vt:lpstr>
      <vt:lpstr>Backup Architecture and Process</vt:lpstr>
      <vt:lpstr>Backup Operation</vt:lpstr>
      <vt:lpstr>Backup Operation</vt:lpstr>
      <vt:lpstr>Restore Operation</vt:lpstr>
      <vt:lpstr>Restore Operation</vt:lpstr>
      <vt:lpstr>Backup Topologies</vt:lpstr>
      <vt:lpstr>Direct Attached Backups</vt:lpstr>
      <vt:lpstr>LAN Based Backups</vt:lpstr>
      <vt:lpstr>SAN Based Backups (LAN Free)</vt:lpstr>
      <vt:lpstr>Focus this Course: Rsync</vt:lpstr>
      <vt:lpstr>Integrate Rsync into LAN</vt:lpstr>
      <vt:lpstr>Demo of Rsync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CS-6967 Security Operations Jun Xu Fall 2022</dc:title>
  <dc:creator>Jun Xu</dc:creator>
  <cp:lastModifiedBy>Jun Xu</cp:lastModifiedBy>
  <cp:revision>538</cp:revision>
  <dcterms:created xsi:type="dcterms:W3CDTF">2022-08-21T20:32:23Z</dcterms:created>
  <dcterms:modified xsi:type="dcterms:W3CDTF">2022-10-03T19:34:41Z</dcterms:modified>
</cp:coreProperties>
</file>