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4"/>
    <p:restoredTop sz="94719"/>
  </p:normalViewPr>
  <p:slideViewPr>
    <p:cSldViewPr snapToGrid="0">
      <p:cViewPr varScale="1">
        <p:scale>
          <a:sx n="139" d="100"/>
          <a:sy n="139" d="100"/>
        </p:scale>
        <p:origin x="1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F0BB2-4ED0-5340-9E33-11FFC14D9AA3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A7427-0DE8-3F4E-B38F-CD5F62BBF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2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A7427-0DE8-3F4E-B38F-CD5F62BBF4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4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46DF-253A-6EE5-5E1C-FDC9EF0DE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F22A2-3A4B-652D-CAFB-B0E776FE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DDCA0-EB9C-BCB7-EBF0-4CF52ED8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EEB7-4F3B-01EE-E9B8-D60184F15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FBDF5-8AB6-A110-A981-D56FA9DB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1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E7FE-5688-D2B9-DDE5-C101AADF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50606-2B81-1CE3-8644-F9817A44D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D000D-9A50-F9C8-6352-4B8EEFBC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9059B-629C-13CA-A26B-764FA0F9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67867-6FD5-1D96-1585-7F269197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8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9AA876-F88E-F349-2936-CE50BA722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AF297-FF24-3488-F7B8-4D26284AD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0FED9-11B6-6AAE-F655-5AD7E3EF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83476-5189-25B8-B0F4-CBB14C1B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C21B8-A4FE-23E9-2437-7E44DFAB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B5CF2-36DC-8E43-7285-61B05417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3223B-5B1C-2E6C-76B8-DAA75507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9B1AF-CC78-EBF4-C7A9-58336E1B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89E19-B90E-31BD-57C1-ECEF2AF2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B60E5-3EC2-7B67-9D44-E90ECC51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0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3DC1-9422-5820-B5A7-4D47A364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1FDCF-74A4-21E3-3C99-0B19A2957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07A85-A924-CAD7-7147-98B0857C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B90FF-F2D3-ADE3-B6AA-FEC3F070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C4726-B03B-6F34-41B5-069B5A79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2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491F-4403-D5BB-F43C-18121A74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C4AC6-AB9B-09F4-BE94-BE9B45E88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CD226-0D2F-C3F2-34DB-1AC6E534C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689DA-2154-7D47-7D21-A415054B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C01FA-C0AC-DDDA-159F-FBB57EE1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1C472-9782-4909-00A2-1FFBAF35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5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644D-2AD9-6FD3-4DBB-11637F54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3A145-545F-E1A0-CD0B-2BBD94815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81697-7D9C-21BD-6576-526E76FAC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E2B29-D744-9C0D-CBB3-DAC284827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D3CD94-E155-BAB2-5B52-920DB79A0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99A1B-4551-3D81-4629-9714C4CF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8/23/22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51B43-E8E0-882D-94F1-BCFEE599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07BC2-C56B-95DE-41CA-CC860963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1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1569-9E6E-7061-318E-FBD78E8A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C5F63-8655-2786-1046-E3A21CDB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AE8E9-6FCC-07E4-633E-C8B1E071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2F650-7F12-8BE3-0A65-36E32E23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1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DEEE1-171F-22ED-F554-50AD1047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8/23/22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1D401-4D2B-5947-B3EC-116A4471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63B5B-BE5F-EDF3-46D3-9B669D92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6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B795-3AB8-FAA1-6522-B32BD9239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B4C04-4743-CE6D-A1AC-FB255D79F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F9506-643C-9045-6DB2-42C723DA7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08A79-33E1-888A-4C8B-235D2194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B4EFF-60A8-AAAE-2C6F-445A413C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6EA79-F62F-11DA-D987-C8BAC05F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3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A8B4-99CD-CDDF-9CA5-2801EDFD1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51BE93-9B47-C4A8-E3A9-AF8519EA3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3ECD0-F966-BC07-FBE4-55700E0DA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07CF9-BACB-B0C2-2461-6815A6D2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24AF0-679E-4ED4-A6C1-EE9865AB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19AFE-58F6-29E5-8DF4-4A8992CB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27435-B3E0-EBA5-479C-E021E5A8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8A5BC-1086-B9D2-0419-B23D19E5D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EE698-EE0F-542B-93A4-C7A433648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21B96-F5B8-5E49-A08E-3C17ADF4ED59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C9C9-BAF9-A2E6-AD91-3CA90FEDF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FDED4-B747-7EFB-3740-735F7BD50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8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8EA1-5C86-3F8C-E638-0BAA1CE30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Security Operations: What Can We Do to Solve the Problems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4400" dirty="0"/>
              <a:t>CS-6967</a:t>
            </a:r>
            <a:r>
              <a:rPr lang="zh-CN" altLang="en-US" sz="4400" dirty="0"/>
              <a:t> </a:t>
            </a:r>
            <a:r>
              <a:rPr lang="en-US" altLang="zh-CN" sz="4400" dirty="0"/>
              <a:t>Security</a:t>
            </a:r>
            <a:r>
              <a:rPr lang="zh-CN" altLang="en-US" sz="4400" dirty="0"/>
              <a:t> </a:t>
            </a:r>
            <a:r>
              <a:rPr lang="en-US" altLang="zh-CN" sz="4400" dirty="0"/>
              <a:t>Operations</a:t>
            </a:r>
            <a:br>
              <a:rPr lang="en-US" altLang="zh-CN" dirty="0"/>
            </a:br>
            <a:r>
              <a:rPr lang="en-US" altLang="zh-CN" sz="2700" dirty="0"/>
              <a:t>Jun</a:t>
            </a:r>
            <a:r>
              <a:rPr lang="zh-CN" altLang="en-US" sz="2700" dirty="0"/>
              <a:t> </a:t>
            </a:r>
            <a:r>
              <a:rPr lang="en-US" altLang="zh-CN" sz="2700" dirty="0"/>
              <a:t>Xu</a:t>
            </a:r>
            <a:br>
              <a:rPr lang="en-US" altLang="zh-CN" sz="2700" dirty="0"/>
            </a:br>
            <a:r>
              <a:rPr lang="en-US" altLang="zh-CN" sz="2700" dirty="0"/>
              <a:t>Fall</a:t>
            </a:r>
            <a:r>
              <a:rPr lang="zh-CN" altLang="en-US" sz="2700" dirty="0"/>
              <a:t> </a:t>
            </a:r>
            <a:r>
              <a:rPr lang="en-US" altLang="zh-CN" sz="2700" dirty="0"/>
              <a:t>2022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FA289C-8E1B-53BF-B8E7-89C16B724083}"/>
              </a:ext>
            </a:extLst>
          </p:cNvPr>
          <p:cNvSpPr txBox="1"/>
          <p:nvPr/>
        </p:nvSpPr>
        <p:spPr>
          <a:xfrm>
            <a:off x="4162697" y="10624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AC16-3F05-5548-C0EB-E9F0440B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the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B3F30-D6B3-2E04-1771-8ED640CC4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Vulnerabilities</a:t>
            </a:r>
            <a:r>
              <a:rPr lang="zh-CN" altLang="en-US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in</a:t>
            </a:r>
            <a:r>
              <a:rPr lang="zh-CN" altLang="en-US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Software</a:t>
            </a:r>
          </a:p>
          <a:p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Social</a:t>
            </a:r>
            <a:r>
              <a:rPr lang="zh-CN" altLang="en-US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Engineering</a:t>
            </a:r>
            <a:endParaRPr lang="en-US" altLang="zh-CN" dirty="0">
              <a:latin typeface="Abadi MT Condensed Light" panose="020B0306030101010103" pitchFamily="34" charset="77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Security</a:t>
            </a:r>
            <a:r>
              <a:rPr lang="zh-CN" altLang="en-US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Misconfiguration</a:t>
            </a:r>
          </a:p>
          <a:p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Information</a:t>
            </a:r>
            <a:r>
              <a:rPr lang="zh-CN" altLang="en-US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Leakage</a:t>
            </a:r>
          </a:p>
          <a:p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Insider</a:t>
            </a:r>
          </a:p>
          <a:p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Denial-of-Service Attack</a:t>
            </a:r>
          </a:p>
          <a:p>
            <a:r>
              <a:rPr lang="en-US" altLang="zh-CN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Malware</a:t>
            </a:r>
            <a:endParaRPr lang="en-US" altLang="zh-CN" dirty="0">
              <a:latin typeface="Abadi MT Condensed Light" panose="020B0306030101010103" pitchFamily="34" charset="77"/>
            </a:endParaRPr>
          </a:p>
          <a:p>
            <a:endParaRPr lang="en-US" altLang="zh-CN" dirty="0">
              <a:latin typeface="Abadi MT Condensed Light" panose="020B0306030101010103" pitchFamily="34" charset="77"/>
            </a:endParaRPr>
          </a:p>
          <a:p>
            <a:endParaRPr lang="en-US" dirty="0">
              <a:latin typeface="Abadi MT Condensed Light" panose="020B03060301010101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3425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5EE6-A769-547E-B677-5E5CF5B2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6C6FF-75EC-7B21-D794-E027606E5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 MT Condensed Light" panose="020B0306030101010103" pitchFamily="34" charset="77"/>
              </a:rPr>
              <a:t>Proactive Operations</a:t>
            </a:r>
          </a:p>
          <a:p>
            <a:pPr lvl="1"/>
            <a:r>
              <a:rPr lang="en-US" dirty="0">
                <a:latin typeface="Abadi MT Condensed Light" panose="020B0306030101010103" pitchFamily="34" charset="77"/>
              </a:rPr>
              <a:t>Operations to </a:t>
            </a:r>
            <a:r>
              <a:rPr 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detect or prevent </a:t>
            </a:r>
            <a:r>
              <a:rPr lang="en-US" dirty="0">
                <a:latin typeface="Abadi MT Condensed Light" panose="020B0306030101010103" pitchFamily="34" charset="77"/>
              </a:rPr>
              <a:t>attacks exploiting the threats (happens before attacks succeed)</a:t>
            </a:r>
          </a:p>
          <a:p>
            <a:r>
              <a:rPr lang="en-US" dirty="0">
                <a:latin typeface="Abadi MT Condensed Light" panose="020B0306030101010103" pitchFamily="34" charset="77"/>
              </a:rPr>
              <a:t>Passive Operations</a:t>
            </a:r>
          </a:p>
          <a:p>
            <a:pPr lvl="1"/>
            <a:r>
              <a:rPr lang="en-US" dirty="0">
                <a:latin typeface="Abadi MT Condensed Light" panose="020B0306030101010103" pitchFamily="34" charset="77"/>
              </a:rPr>
              <a:t>Operations to </a:t>
            </a:r>
            <a:r>
              <a:rPr 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identify and recover</a:t>
            </a:r>
            <a:r>
              <a:rPr lang="en-US" dirty="0">
                <a:latin typeface="Abadi MT Condensed Light" panose="020B0306030101010103" pitchFamily="34" charset="77"/>
              </a:rPr>
              <a:t> from attacks exploiting the threats (happens after attacks succeed)</a:t>
            </a:r>
          </a:p>
        </p:txBody>
      </p:sp>
    </p:spTree>
    <p:extLst>
      <p:ext uri="{BB962C8B-B14F-4D97-AF65-F5344CB8AC3E}">
        <p14:creationId xmlns:p14="http://schemas.microsoft.com/office/powerpoint/2010/main" val="377104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574D-A168-53B5-C85C-23FA5B12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MT Condensed Light" panose="020B0306030101010103" pitchFamily="34" charset="77"/>
              </a:rPr>
              <a:t>Proactive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6B5F9-BBB0-430B-D41B-3C22338DF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badi MT Condensed Light" panose="020B0306030101010103" pitchFamily="34" charset="77"/>
              </a:rPr>
              <a:t>Access Control</a:t>
            </a:r>
          </a:p>
          <a:p>
            <a:r>
              <a:rPr lang="en-US" dirty="0">
                <a:latin typeface="Abadi MT Condensed Light" panose="020B0306030101010103" pitchFamily="34" charset="77"/>
              </a:rPr>
              <a:t>Software Update Management</a:t>
            </a:r>
          </a:p>
          <a:p>
            <a:r>
              <a:rPr lang="en-US" dirty="0">
                <a:latin typeface="Abadi MT Condensed Light" panose="020B0306030101010103" pitchFamily="34" charset="77"/>
              </a:rPr>
              <a:t>Security Diligence (Penetration Testing)</a:t>
            </a:r>
          </a:p>
          <a:p>
            <a:r>
              <a:rPr lang="en-US" dirty="0">
                <a:latin typeface="Abadi MT Condensed Light" panose="020B0306030101010103" pitchFamily="34" charset="77"/>
              </a:rPr>
              <a:t>Firewalls</a:t>
            </a:r>
          </a:p>
          <a:p>
            <a:r>
              <a:rPr lang="en-US" dirty="0">
                <a:latin typeface="Abadi MT Condensed Light" panose="020B0306030101010103" pitchFamily="34" charset="77"/>
              </a:rPr>
              <a:t>Intrusion Prevention Systems</a:t>
            </a:r>
          </a:p>
          <a:p>
            <a:r>
              <a:rPr lang="en-US" dirty="0">
                <a:latin typeface="Abadi MT Condensed Light" panose="020B0306030101010103" pitchFamily="34" charset="77"/>
              </a:rPr>
              <a:t>Anti Virus Engines</a:t>
            </a:r>
          </a:p>
          <a:p>
            <a:r>
              <a:rPr lang="en-US" dirty="0">
                <a:latin typeface="Abadi MT Condensed Light" panose="020B0306030101010103" pitchFamily="34" charset="77"/>
              </a:rPr>
              <a:t>VPN</a:t>
            </a:r>
          </a:p>
          <a:p>
            <a:r>
              <a:rPr lang="en-US" dirty="0">
                <a:latin typeface="Abadi MT Condensed Light" panose="020B0306030101010103" pitchFamily="34" charset="77"/>
              </a:rPr>
              <a:t>Logging</a:t>
            </a:r>
          </a:p>
          <a:p>
            <a:r>
              <a:rPr lang="en-US" dirty="0">
                <a:latin typeface="Abadi MT Condensed Light" panose="020B0306030101010103" pitchFamily="34" charset="7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8663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574D-A168-53B5-C85C-23FA5B12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MT Condensed Light" panose="020B0306030101010103" pitchFamily="34" charset="77"/>
              </a:rPr>
              <a:t>Passive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6B5F9-BBB0-430B-D41B-3C22338DF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 MT Condensed Light" panose="020B0306030101010103" pitchFamily="34" charset="77"/>
              </a:rPr>
              <a:t>Intrusion Detection Systems</a:t>
            </a:r>
          </a:p>
          <a:p>
            <a:r>
              <a:rPr lang="en-US" dirty="0">
                <a:latin typeface="Abadi MT Condensed Light" panose="020B0306030101010103" pitchFamily="34" charset="77"/>
              </a:rPr>
              <a:t>Forensics</a:t>
            </a:r>
          </a:p>
          <a:p>
            <a:r>
              <a:rPr lang="en-US" dirty="0">
                <a:latin typeface="Abadi MT Condensed Light" panose="020B0306030101010103" pitchFamily="34" charset="77"/>
              </a:rPr>
              <a:t>Incident Response</a:t>
            </a:r>
          </a:p>
          <a:p>
            <a:r>
              <a:rPr lang="en-US" dirty="0">
                <a:latin typeface="Abadi MT Condensed Light" panose="020B0306030101010103" pitchFamily="34" charset="77"/>
              </a:rPr>
              <a:t>Business Continuity</a:t>
            </a:r>
          </a:p>
          <a:p>
            <a:r>
              <a:rPr lang="en-US" dirty="0">
                <a:latin typeface="Abadi MT Condensed Light" panose="020B0306030101010103" pitchFamily="34" charset="77"/>
              </a:rPr>
              <a:t>Data Backup and Recovery</a:t>
            </a:r>
          </a:p>
          <a:p>
            <a:r>
              <a:rPr lang="en-US" dirty="0">
                <a:latin typeface="Abadi MT Condensed Light" panose="020B0306030101010103" pitchFamily="34" charset="77"/>
              </a:rPr>
              <a:t>…</a:t>
            </a:r>
          </a:p>
          <a:p>
            <a:endParaRPr lang="en-US" dirty="0">
              <a:latin typeface="Abadi MT Condensed Light" panose="020B03060301010101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2566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117</Words>
  <Application>Microsoft Macintosh PowerPoint</Application>
  <PresentationFormat>Widescreen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Abadi MT Condensed Light</vt:lpstr>
      <vt:lpstr>Arial</vt:lpstr>
      <vt:lpstr>Calibri</vt:lpstr>
      <vt:lpstr>Calibri Light</vt:lpstr>
      <vt:lpstr>Office Theme</vt:lpstr>
      <vt:lpstr>Security Operations: What Can We Do to Solve the Problems  CS-6967 Security Operations Jun Xu Fall 2022</vt:lpstr>
      <vt:lpstr>Recap of the Problems</vt:lpstr>
      <vt:lpstr>Principles of Operations</vt:lpstr>
      <vt:lpstr>Proactive Operations</vt:lpstr>
      <vt:lpstr>Passive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CS-6967 Security Operations Jun Xu Fall 2022</dc:title>
  <dc:creator>Jun Xu</dc:creator>
  <cp:lastModifiedBy>Jun Xu</cp:lastModifiedBy>
  <cp:revision>226</cp:revision>
  <dcterms:created xsi:type="dcterms:W3CDTF">2022-08-21T20:32:23Z</dcterms:created>
  <dcterms:modified xsi:type="dcterms:W3CDTF">2022-08-24T15:04:04Z</dcterms:modified>
</cp:coreProperties>
</file>