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7"/>
  </p:notesMasterIdLst>
  <p:sldIdLst>
    <p:sldId id="256" r:id="rId2"/>
    <p:sldId id="313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4609"/>
  </p:normalViewPr>
  <p:slideViewPr>
    <p:cSldViewPr snapToGrid="0">
      <p:cViewPr varScale="1">
        <p:scale>
          <a:sx n="151" d="100"/>
          <a:sy n="151" d="100"/>
        </p:scale>
        <p:origin x="4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DA25-B012-3249-96D7-1770D201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448A-6637-7240-89D4-338B773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A8F4-5B49-B94C-9F58-541800AE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E91E-87DC-384E-BDF6-D38B699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0D7B0B-1612-8D4B-A3F2-25E4DF99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97" y="3063727"/>
            <a:ext cx="4925435" cy="2712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error.c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fprintf</a:t>
            </a:r>
            <a:r>
              <a:rPr lang="en-US" altLang="zh-CN" dirty="0"/>
              <a:t>(stderr,</a:t>
            </a:r>
            <a:r>
              <a:rPr lang="zh-CN" altLang="en-US" dirty="0"/>
              <a:t> </a:t>
            </a:r>
            <a:r>
              <a:rPr lang="en-US" altLang="zh-CN" dirty="0"/>
              <a:t>“Something</a:t>
            </a:r>
            <a:r>
              <a:rPr lang="zh-CN" altLang="en-US" dirty="0"/>
              <a:t> </a:t>
            </a:r>
            <a:r>
              <a:rPr lang="en-US" altLang="zh-CN" dirty="0"/>
              <a:t>Wrong\n”);</a:t>
            </a:r>
            <a:r>
              <a:rPr lang="zh-CN" altLang="en-US" dirty="0"/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5080831-9379-1B4F-ABE8-D6D723A0D36B}"/>
              </a:ext>
            </a:extLst>
          </p:cNvPr>
          <p:cNvSpPr txBox="1">
            <a:spLocks/>
          </p:cNvSpPr>
          <p:nvPr/>
        </p:nvSpPr>
        <p:spPr>
          <a:xfrm>
            <a:off x="172528" y="977433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In Unix-like operating systems, such as Linux, macOS X, and BSD, stderr is defined by the POSIX standard.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/>
              <a:t>Its default file descriptor number is 2. In the terminal, standard error defaults to the user's screen.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stderr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stream</a:t>
            </a:r>
            <a:r>
              <a:rPr lang="zh-CN" altLang="en-US" sz="2000" dirty="0"/>
              <a:t> </a:t>
            </a:r>
            <a:r>
              <a:rPr lang="en-US" altLang="zh-CN" sz="2000" dirty="0"/>
              <a:t>defined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stdio.h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966C9-0043-1940-B1FF-84C4EA2D23FA}"/>
              </a:ext>
            </a:extLst>
          </p:cNvPr>
          <p:cNvSpPr/>
          <p:nvPr/>
        </p:nvSpPr>
        <p:spPr>
          <a:xfrm>
            <a:off x="5438898" y="2856973"/>
            <a:ext cx="2149433" cy="41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Libc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fprintf</a:t>
            </a:r>
            <a:r>
              <a:rPr lang="en-US" altLang="zh-CN" dirty="0">
                <a:solidFill>
                  <a:schemeClr val="tx1"/>
                </a:solidFill>
              </a:rPr>
              <a:t>(stderr)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78C8A-083A-4D4C-B972-4DF29CF32472}"/>
              </a:ext>
            </a:extLst>
          </p:cNvPr>
          <p:cNvSpPr/>
          <p:nvPr/>
        </p:nvSpPr>
        <p:spPr>
          <a:xfrm>
            <a:off x="5438898" y="3654339"/>
            <a:ext cx="2149433" cy="41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Syscall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write(</a:t>
            </a:r>
            <a:r>
              <a:rPr lang="en-US" altLang="zh-CN" dirty="0" err="1">
                <a:solidFill>
                  <a:schemeClr val="tx1"/>
                </a:solidFill>
              </a:rPr>
              <a:t>fd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410F0-CE0E-884D-962D-972A17BEAA0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513615" y="3270481"/>
            <a:ext cx="0" cy="38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62E134-EF30-9544-A364-52E88DC3DB49}"/>
              </a:ext>
            </a:extLst>
          </p:cNvPr>
          <p:cNvSpPr/>
          <p:nvPr/>
        </p:nvSpPr>
        <p:spPr>
          <a:xfrm>
            <a:off x="5438897" y="4477105"/>
            <a:ext cx="2149433" cy="41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Kernel: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write(</a:t>
            </a:r>
            <a:r>
              <a:rPr lang="en-US" altLang="zh-CN" dirty="0" err="1">
                <a:solidFill>
                  <a:schemeClr val="tx1"/>
                </a:solidFill>
              </a:rPr>
              <a:t>fd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9B4BB2-552C-9A40-B00B-874E1B23511B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6513614" y="4067847"/>
            <a:ext cx="1" cy="40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06EF1C-1D48-B047-93C1-780918A39FE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513613" y="4890613"/>
            <a:ext cx="1" cy="37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04E913A-84C1-8847-BD11-E136C2398E75}"/>
              </a:ext>
            </a:extLst>
          </p:cNvPr>
          <p:cNvSpPr/>
          <p:nvPr/>
        </p:nvSpPr>
        <p:spPr>
          <a:xfrm>
            <a:off x="5506080" y="5276619"/>
            <a:ext cx="2015066" cy="639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Something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Wrong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Errno</a:t>
            </a:r>
            <a:r>
              <a:rPr lang="zh-CN" altLang="en-US" dirty="0"/>
              <a:t> </a:t>
            </a:r>
            <a:r>
              <a:rPr lang="en-US" altLang="zh-CN" dirty="0"/>
              <a:t>(We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talked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errno</a:t>
            </a:r>
            <a:r>
              <a:rPr lang="en-US" dirty="0"/>
              <a:t> is a global integer variable set by </a:t>
            </a:r>
            <a:r>
              <a:rPr lang="en-US" dirty="0" err="1"/>
              <a:t>libc</a:t>
            </a:r>
            <a:r>
              <a:rPr lang="en-US" dirty="0"/>
              <a:t> functions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Whenever an error occurs it is set to a non-zero error number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is never set to zero by </a:t>
            </a:r>
            <a:r>
              <a:rPr lang="en-US" dirty="0" err="1"/>
              <a:t>libc</a:t>
            </a:r>
            <a:r>
              <a:rPr lang="en-US" dirty="0"/>
              <a:t>, but you can modify it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errno.h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errno</a:t>
            </a:r>
            <a:r>
              <a:rPr lang="zh-CN" altLang="en-US" dirty="0"/>
              <a:t> </a:t>
            </a:r>
            <a:r>
              <a:rPr lang="en-US" altLang="zh-CN" dirty="0"/>
              <a:t>-l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b="1" dirty="0" err="1"/>
              <a:t>strerror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u="sng" dirty="0" err="1"/>
              <a:t>errnum</a:t>
            </a:r>
            <a:r>
              <a:rPr lang="en-US" b="1" u="sng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Return a pointer to a string describing the error </a:t>
            </a:r>
            <a:r>
              <a:rPr lang="en-US" altLang="zh-CN" dirty="0"/>
              <a:t>behind</a:t>
            </a:r>
            <a:r>
              <a:rPr lang="zh-CN" altLang="en-US" dirty="0"/>
              <a:t> </a:t>
            </a:r>
            <a:r>
              <a:rPr lang="en-US" dirty="0" err="1"/>
              <a:t>errnum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9BDE94-F2BB-BC41-A2E4-CC61072C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65" y="4144029"/>
            <a:ext cx="5364668" cy="20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6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perror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 err="1"/>
              <a:t>perror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/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u="sng" dirty="0"/>
              <a:t>s</a:t>
            </a:r>
            <a:r>
              <a:rPr lang="en-US" b="1" u="sng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Produces an error message including the string s, colon, and a description of the last error based on the error number stored in </a:t>
            </a:r>
            <a:r>
              <a:rPr lang="en-US" dirty="0" err="1"/>
              <a:t>errno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perror</a:t>
            </a:r>
            <a:r>
              <a:rPr lang="en-US" dirty="0"/>
              <a:t>(s) is equivalent to </a:t>
            </a:r>
            <a:r>
              <a:rPr lang="en-US" dirty="0" err="1"/>
              <a:t>printf</a:t>
            </a:r>
            <a:r>
              <a:rPr lang="en-US" dirty="0"/>
              <a:t>(“%s: %s\n”, s, </a:t>
            </a:r>
            <a:r>
              <a:rPr lang="en-US" dirty="0" err="1"/>
              <a:t>strerror</a:t>
            </a:r>
            <a:r>
              <a:rPr lang="en-US" dirty="0"/>
              <a:t>(</a:t>
            </a:r>
            <a:r>
              <a:rPr lang="en-US" dirty="0" err="1"/>
              <a:t>errno</a:t>
            </a:r>
            <a:r>
              <a:rPr lang="en-US" dirty="0"/>
              <a:t>));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exit(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u="sng" dirty="0"/>
              <a:t>status</a:t>
            </a:r>
            <a:r>
              <a:rPr lang="en-US" b="1" u="sng" dirty="0"/>
              <a:t>);</a:t>
            </a:r>
          </a:p>
          <a:p>
            <a:r>
              <a:rPr lang="en-US" dirty="0"/>
              <a:t>In certain cases you may want to immediately terminate your process</a:t>
            </a:r>
          </a:p>
          <a:p>
            <a:pPr lvl="1"/>
            <a:r>
              <a:rPr lang="en-US" dirty="0"/>
              <a:t>For example, after a </a:t>
            </a:r>
            <a:r>
              <a:rPr lang="en-US" i="1" dirty="0"/>
              <a:t>fatal</a:t>
            </a:r>
            <a:r>
              <a:rPr lang="en-US" dirty="0"/>
              <a:t> error occurs</a:t>
            </a:r>
          </a:p>
          <a:p>
            <a:r>
              <a:rPr lang="en-US" dirty="0"/>
              <a:t>Process will exit with exit code status</a:t>
            </a:r>
          </a:p>
          <a:p>
            <a:pPr lvl="1"/>
            <a:r>
              <a:rPr lang="en-US" dirty="0"/>
              <a:t>All open streams will be flushed and closed</a:t>
            </a:r>
          </a:p>
          <a:p>
            <a:r>
              <a:rPr lang="en-US" dirty="0"/>
              <a:t>The  C standard specifies two constants, </a:t>
            </a:r>
            <a:r>
              <a:rPr lang="en-US" b="1" dirty="0"/>
              <a:t>EXIT_SUCCESS</a:t>
            </a:r>
            <a:r>
              <a:rPr lang="en-US" dirty="0"/>
              <a:t> and </a:t>
            </a:r>
            <a:r>
              <a:rPr lang="en-US" b="1" dirty="0"/>
              <a:t>EXIT_FAILURE</a:t>
            </a:r>
            <a:r>
              <a:rPr lang="en-US" dirty="0"/>
              <a:t>, that may be passed to </a:t>
            </a:r>
            <a:r>
              <a:rPr lang="en-US" b="1" dirty="0"/>
              <a:t>exit</a:t>
            </a:r>
            <a:r>
              <a:rPr lang="en-US" dirty="0"/>
              <a:t>() to  indicate  successful  or  unsuccessful termination, respectively.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01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2708</TotalTime>
  <Words>358</Words>
  <Application>Microsoft Macintosh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Standard Error</vt:lpstr>
      <vt:lpstr>Standard Error</vt:lpstr>
      <vt:lpstr>Errno (We have talked about it)</vt:lpstr>
      <vt:lpstr>perror()</vt:lpstr>
      <vt:lpstr>Terminating a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303</cp:revision>
  <dcterms:created xsi:type="dcterms:W3CDTF">2016-01-21T20:46:53Z</dcterms:created>
  <dcterms:modified xsi:type="dcterms:W3CDTF">2019-02-13T05:41:54Z</dcterms:modified>
</cp:coreProperties>
</file>