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21"/>
  </p:notesMasterIdLst>
  <p:sldIdLst>
    <p:sldId id="256" r:id="rId2"/>
    <p:sldId id="257" r:id="rId3"/>
    <p:sldId id="270" r:id="rId4"/>
    <p:sldId id="271" r:id="rId5"/>
    <p:sldId id="272" r:id="rId6"/>
    <p:sldId id="258" r:id="rId7"/>
    <p:sldId id="273" r:id="rId8"/>
    <p:sldId id="261" r:id="rId9"/>
    <p:sldId id="263" r:id="rId10"/>
    <p:sldId id="262" r:id="rId11"/>
    <p:sldId id="264" r:id="rId12"/>
    <p:sldId id="274" r:id="rId13"/>
    <p:sldId id="266" r:id="rId14"/>
    <p:sldId id="267" r:id="rId15"/>
    <p:sldId id="260" r:id="rId16"/>
    <p:sldId id="276" r:id="rId17"/>
    <p:sldId id="268" r:id="rId18"/>
    <p:sldId id="269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FC68E3-428F-4BAA-BEF8-433432074368}">
          <p14:sldIdLst>
            <p14:sldId id="256"/>
            <p14:sldId id="257"/>
            <p14:sldId id="270"/>
            <p14:sldId id="271"/>
            <p14:sldId id="272"/>
            <p14:sldId id="258"/>
            <p14:sldId id="273"/>
            <p14:sldId id="261"/>
            <p14:sldId id="263"/>
            <p14:sldId id="262"/>
            <p14:sldId id="264"/>
            <p14:sldId id="274"/>
            <p14:sldId id="266"/>
            <p14:sldId id="267"/>
            <p14:sldId id="260"/>
            <p14:sldId id="276"/>
            <p14:sldId id="268"/>
            <p14:sldId id="269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8" autoAdjust="0"/>
    <p:restoredTop sz="89542" autoAdjust="0"/>
  </p:normalViewPr>
  <p:slideViewPr>
    <p:cSldViewPr snapToGrid="0">
      <p:cViewPr varScale="1">
        <p:scale>
          <a:sx n="94" d="100"/>
          <a:sy n="94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4/1/19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loyola.edu/~jglenn/702/S2005/Examples/dup2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8431876" cy="3566160"/>
          </a:xfrm>
        </p:spPr>
        <p:txBody>
          <a:bodyPr>
            <a:normAutofit/>
          </a:bodyPr>
          <a:lstStyle/>
          <a:p>
            <a:r>
              <a:rPr lang="en-US" dirty="0"/>
              <a:t>Inter</a:t>
            </a:r>
            <a:r>
              <a:rPr lang="en-US" altLang="zh-CN" dirty="0"/>
              <a:t>-</a:t>
            </a:r>
            <a:r>
              <a:rPr lang="en-US" dirty="0"/>
              <a:t>process Communication (IPC)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</a:p>
          <a:p>
            <a:r>
              <a:rPr lang="en-US" dirty="0"/>
              <a:t>CS-392 Systems Programming</a:t>
            </a:r>
          </a:p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Pipe </a:t>
            </a:r>
            <a:r>
              <a:rPr lang="en-US" altLang="zh-CN" dirty="0"/>
              <a:t>with</a:t>
            </a:r>
            <a:r>
              <a:rPr lang="en-US" dirty="0"/>
              <a:t> A Fork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529" y="1396181"/>
            <a:ext cx="3986331" cy="4823464"/>
          </a:xfrm>
        </p:spPr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pipe(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[2]);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Two file descriptors are returned through the </a:t>
            </a:r>
            <a:r>
              <a:rPr lang="en-US" dirty="0" err="1"/>
              <a:t>fd</a:t>
            </a:r>
            <a:r>
              <a:rPr lang="en-US" dirty="0"/>
              <a:t> argument: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fd</a:t>
            </a:r>
            <a:r>
              <a:rPr lang="en-US" dirty="0"/>
              <a:t>[0] is open for reading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fd</a:t>
            </a:r>
            <a:r>
              <a:rPr lang="en-US" dirty="0"/>
              <a:t>[1] is open for writing.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output of </a:t>
            </a:r>
            <a:r>
              <a:rPr lang="en-US" dirty="0" err="1"/>
              <a:t>fd</a:t>
            </a:r>
            <a:r>
              <a:rPr lang="en-US" dirty="0"/>
              <a:t>[1] is the input for </a:t>
            </a:r>
            <a:r>
              <a:rPr lang="en-US" dirty="0" err="1"/>
              <a:t>fd</a:t>
            </a:r>
            <a:r>
              <a:rPr lang="en-US" dirty="0"/>
              <a:t>[0].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 descr="\\172.16.2.26\Art\OUTPUT\PTG\STEVENS-RAGO\Ch15\Stevens_fig15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710" y="1796868"/>
            <a:ext cx="4812612" cy="3427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42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Half-duplex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Reading process should close </a:t>
            </a:r>
            <a:r>
              <a:rPr lang="en-US" dirty="0" err="1"/>
              <a:t>fd</a:t>
            </a:r>
            <a:r>
              <a:rPr lang="en-US" dirty="0"/>
              <a:t>[1] and use </a:t>
            </a:r>
            <a:r>
              <a:rPr lang="en-US" dirty="0" err="1"/>
              <a:t>fd</a:t>
            </a:r>
            <a:r>
              <a:rPr lang="en-US" dirty="0"/>
              <a:t>[0] for reading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Writing process should close </a:t>
            </a:r>
            <a:r>
              <a:rPr lang="en-US" dirty="0" err="1"/>
              <a:t>fd</a:t>
            </a:r>
            <a:r>
              <a:rPr lang="en-US" dirty="0"/>
              <a:t>[0] and use </a:t>
            </a:r>
            <a:r>
              <a:rPr lang="en-US" dirty="0" err="1"/>
              <a:t>fd</a:t>
            </a:r>
            <a:r>
              <a:rPr lang="en-US" dirty="0"/>
              <a:t>[1] for writing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 descr="\\172.16.2.26\Art\OUTPUT\PTG\STEVENS-RAGO\Ch15\Stevens_fig15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23" y="2716665"/>
            <a:ext cx="4668354" cy="332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09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36327-72E7-0843-AFE2-B37D37E2A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3"/>
          <a:stretch/>
        </p:blipFill>
        <p:spPr>
          <a:xfrm>
            <a:off x="67475" y="1703671"/>
            <a:ext cx="4091673" cy="41708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3E5F98-0F76-134D-9F1E-B7B5C03D89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3"/>
          <a:stretch/>
        </p:blipFill>
        <p:spPr>
          <a:xfrm>
            <a:off x="4186444" y="2661313"/>
            <a:ext cx="4905172" cy="26279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842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 </a:t>
            </a:r>
            <a:r>
              <a:rPr lang="en-US" altLang="zh-CN"/>
              <a:t>STDIO</a:t>
            </a:r>
            <a:r>
              <a:rPr lang="en-US"/>
              <a:t> </a:t>
            </a:r>
            <a:r>
              <a:rPr lang="en-US" dirty="0"/>
              <a:t>to a 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dup2()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dup(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oldfd</a:t>
            </a:r>
            <a:r>
              <a:rPr lang="en-US" dirty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dup2(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oldfd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newfd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7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</a:t>
            </a:r>
            <a:r>
              <a:rPr lang="en-US" altLang="zh-CN" dirty="0"/>
              <a:t>STDIO</a:t>
            </a:r>
            <a:r>
              <a:rPr lang="en-US" dirty="0"/>
              <a:t> to a Pipe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 descr="\\172.16.2.26\Art\OUTPUT\PTG\STEVENS-RAGO\Ch15\Stevens_fig15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51" y="1745114"/>
            <a:ext cx="5658079" cy="402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2960" y="3072884"/>
            <a:ext cx="298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dup2(</a:t>
            </a:r>
            <a:r>
              <a:rPr lang="en-US" dirty="0" err="1"/>
              <a:t>fd</a:t>
            </a:r>
            <a:r>
              <a:rPr lang="en-US" dirty="0"/>
              <a:t>[1], STDOUT_FILENO);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97482" y="3072884"/>
            <a:ext cx="2781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dup2(</a:t>
            </a:r>
            <a:r>
              <a:rPr lang="en-US" dirty="0" err="1"/>
              <a:t>fd</a:t>
            </a:r>
            <a:r>
              <a:rPr lang="en-US" dirty="0"/>
              <a:t>[0], STDIN_FILENO);</a:t>
            </a:r>
          </a:p>
        </p:txBody>
      </p:sp>
    </p:spTree>
    <p:extLst>
      <p:ext uri="{BB962C8B-B14F-4D97-AF65-F5344CB8AC3E}">
        <p14:creationId xmlns:p14="http://schemas.microsoft.com/office/powerpoint/2010/main" val="331701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in Shells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63553" y="1641825"/>
            <a:ext cx="219810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cat file.txt | sort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A7831-D22C-164A-84BB-4422C218A088}"/>
              </a:ext>
            </a:extLst>
          </p:cNvPr>
          <p:cNvSpPr txBox="1"/>
          <p:nvPr/>
        </p:nvSpPr>
        <p:spPr>
          <a:xfrm>
            <a:off x="354842" y="2715904"/>
            <a:ext cx="8011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How</a:t>
            </a:r>
            <a:r>
              <a:rPr lang="zh-CN" altLang="en-US" sz="2800" dirty="0"/>
              <a:t> </a:t>
            </a:r>
            <a:r>
              <a:rPr lang="en-US" altLang="zh-CN" sz="2800" dirty="0"/>
              <a:t>pipe</a:t>
            </a:r>
            <a:r>
              <a:rPr lang="zh-CN" altLang="en-US" sz="2800" dirty="0"/>
              <a:t> </a:t>
            </a:r>
            <a:r>
              <a:rPr lang="en-US" altLang="zh-CN" sz="2800" dirty="0"/>
              <a:t>works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fork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exec?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1102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FD8920-1186-F74E-8F82-7A72A3BAF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93" y="382137"/>
            <a:ext cx="6073613" cy="6093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F1E904-1AF0-5A47-A7AF-B7FB830F681E}"/>
              </a:ext>
            </a:extLst>
          </p:cNvPr>
          <p:cNvSpPr/>
          <p:nvPr/>
        </p:nvSpPr>
        <p:spPr>
          <a:xfrm>
            <a:off x="1692322" y="1624083"/>
            <a:ext cx="1487606" cy="232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197321-1D85-644D-87F0-3C3135761F2D}"/>
              </a:ext>
            </a:extLst>
          </p:cNvPr>
          <p:cNvSpPr/>
          <p:nvPr/>
        </p:nvSpPr>
        <p:spPr>
          <a:xfrm>
            <a:off x="2020835" y="2866029"/>
            <a:ext cx="2264561" cy="232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8B37A-DD04-5D45-8AB6-DFBFA546B910}"/>
              </a:ext>
            </a:extLst>
          </p:cNvPr>
          <p:cNvSpPr/>
          <p:nvPr/>
        </p:nvSpPr>
        <p:spPr>
          <a:xfrm>
            <a:off x="2020834" y="3320878"/>
            <a:ext cx="2264561" cy="232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46C276-C9C7-3C4D-826D-313A8B03167E}"/>
              </a:ext>
            </a:extLst>
          </p:cNvPr>
          <p:cNvSpPr/>
          <p:nvPr/>
        </p:nvSpPr>
        <p:spPr>
          <a:xfrm>
            <a:off x="2047647" y="3875963"/>
            <a:ext cx="2851899" cy="232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4847D4-86E5-7546-ADD6-670C69F975F8}"/>
              </a:ext>
            </a:extLst>
          </p:cNvPr>
          <p:cNvSpPr/>
          <p:nvPr/>
        </p:nvSpPr>
        <p:spPr>
          <a:xfrm>
            <a:off x="2020834" y="4873348"/>
            <a:ext cx="2851899" cy="232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FB2B45-B87F-A640-8198-975B8C7C84A2}"/>
              </a:ext>
            </a:extLst>
          </p:cNvPr>
          <p:cNvSpPr/>
          <p:nvPr/>
        </p:nvSpPr>
        <p:spPr>
          <a:xfrm>
            <a:off x="2020833" y="5421610"/>
            <a:ext cx="2851899" cy="232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4745CB-B314-0B4A-9044-A6417B6E85DB}"/>
              </a:ext>
            </a:extLst>
          </p:cNvPr>
          <p:cNvSpPr/>
          <p:nvPr/>
        </p:nvSpPr>
        <p:spPr>
          <a:xfrm>
            <a:off x="2061775" y="5913872"/>
            <a:ext cx="2851899" cy="232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dirty="0"/>
              <a:t>Full-duplex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85900" y="2708910"/>
            <a:ext cx="1920240" cy="179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Process A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8820" y="2708910"/>
            <a:ext cx="1920240" cy="17945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Process B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589020" y="3040380"/>
            <a:ext cx="2000250" cy="2743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589020" y="3522280"/>
            <a:ext cx="2000250" cy="2743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44DB5D-853B-E545-9FDA-758F7B5E6FC9}"/>
              </a:ext>
            </a:extLst>
          </p:cNvPr>
          <p:cNvSpPr/>
          <p:nvPr/>
        </p:nvSpPr>
        <p:spPr>
          <a:xfrm>
            <a:off x="2046475" y="50585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http://www.cs.loyola.edu/~jglenn/702/S2005/Examples/dup2.html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46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popen</a:t>
            </a:r>
            <a:r>
              <a:rPr lang="en-US" dirty="0"/>
              <a:t>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FILE *</a:t>
            </a:r>
            <a:r>
              <a:rPr lang="en-US" dirty="0" err="1"/>
              <a:t>popen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*command, </a:t>
            </a:r>
            <a:r>
              <a:rPr lang="en-US" dirty="0" err="1"/>
              <a:t>const</a:t>
            </a:r>
            <a:r>
              <a:rPr lang="en-US" dirty="0"/>
              <a:t> char *type);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Creates a pipe, forks, and invokes the shell to execute </a:t>
            </a:r>
            <a:r>
              <a:rPr lang="en-US" i="1" dirty="0"/>
              <a:t>command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 type corresponds to the type of the pipe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Can be reading (“r”) or writing (“w”)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Writing to such a stream writes to the standard input of the command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Conversely, reading from the stream reads the command's standard output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pclose</a:t>
            </a:r>
            <a:r>
              <a:rPr lang="en-US" dirty="0"/>
              <a:t>(FILE *stream);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Waits for the process to terminate and returns exit status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</a:t>
            </a:r>
            <a:r>
              <a:rPr lang="en-US" altLang="zh-CN" dirty="0"/>
              <a:t>2</a:t>
            </a:r>
            <a:r>
              <a:rPr lang="en-US" dirty="0"/>
              <a:t>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34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3FE1-C8EF-CA4E-B16B-948A57DF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Popen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8ECD-EC07-234B-808F-0EA8A7AC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8DF2D-A8F2-784C-A421-6B3BA7A2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0BCD-4A4B-9948-A3B2-8B4140FF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FA3558-E094-3140-9238-34C16DCD9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76" y="1194246"/>
            <a:ext cx="6896384" cy="50940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104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A set of programming interfaces that allows coordinated activities between processes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B40352-EE3D-B249-AD33-7E248791F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023" y="2671041"/>
            <a:ext cx="3326318" cy="310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2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Enables synchronization between processes</a:t>
            </a:r>
          </a:p>
          <a:p>
            <a:pPr>
              <a:buFont typeface="Wingdings" pitchFamily="2" charset="2"/>
              <a:buChar char="Ø"/>
            </a:pP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Enables </a:t>
            </a:r>
            <a:r>
              <a:rPr lang="en-US" altLang="zh-CN" dirty="0"/>
              <a:t>data</a:t>
            </a:r>
            <a:r>
              <a:rPr lang="en-US" dirty="0"/>
              <a:t> exchange between processes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9B7C-63DF-EC44-B01D-55C18461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B88B-78AE-AA47-9129-2A966A48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discussed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IPC</a:t>
            </a:r>
            <a:r>
              <a:rPr lang="zh-CN" altLang="en-US" dirty="0"/>
              <a:t> </a:t>
            </a:r>
            <a:r>
              <a:rPr lang="en-US" altLang="zh-CN" dirty="0"/>
              <a:t>interfaces.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DC93-5A22-674F-BAB4-9EEFC07F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42B54-1780-684B-8CEB-54A5F20B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A604B-E871-7C4F-A7B0-2AB7975C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7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9B7C-63DF-EC44-B01D-55C18461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B88B-78AE-AA47-9129-2A966A48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discussed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IPC</a:t>
            </a:r>
            <a:r>
              <a:rPr lang="zh-CN" altLang="en-US" dirty="0"/>
              <a:t> </a:t>
            </a:r>
            <a:r>
              <a:rPr lang="en-US" altLang="zh-CN" dirty="0"/>
              <a:t>interfaces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waitpid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signals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DC93-5A22-674F-BAB4-9EEFC07F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42B54-1780-684B-8CEB-54A5F20B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A604B-E871-7C4F-A7B0-2AB7975C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2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IPC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 descr="\\172.16.2.26\Art\OUTPUT\PTG\STEVENS-RAGO\Ch15\Stevens_fig15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702118"/>
            <a:ext cx="7543800" cy="379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Pipes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5388" y="1082144"/>
            <a:ext cx="8798943" cy="48234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Pipes are the oldest form of UNIX System IPC and are provided by all UNIX systems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Pipes can be used only between processes that have a common ancestor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Normally, a pipe is created by a process, that process calls fork, and the pipe is used between the parent and the child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 descr="\\172.16.2.26\Art\OUTPUT\PTG\STEVENS-RAGO\Ch15\Stevens_fig15-03.jpg">
            <a:extLst>
              <a:ext uri="{FF2B5EF4-FFF2-40B4-BE49-F238E27FC236}">
                <a16:creationId xmlns:a16="http://schemas.microsoft.com/office/drawing/2014/main" id="{DD6378BE-37A3-B14C-8A37-236327910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26" y="3308944"/>
            <a:ext cx="4434685" cy="315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85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Pipe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pipe(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[2]);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Two file descriptors are returned through the </a:t>
            </a:r>
            <a:r>
              <a:rPr lang="en-US" dirty="0" err="1"/>
              <a:t>fd</a:t>
            </a:r>
            <a:r>
              <a:rPr lang="en-US" dirty="0"/>
              <a:t> argument: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fd</a:t>
            </a:r>
            <a:r>
              <a:rPr lang="en-US" dirty="0"/>
              <a:t>[0] is open for reading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fd</a:t>
            </a:r>
            <a:r>
              <a:rPr lang="en-US" dirty="0"/>
              <a:t>[1] is open for writing.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output of </a:t>
            </a:r>
            <a:r>
              <a:rPr lang="en-US" dirty="0" err="1"/>
              <a:t>fd</a:t>
            </a:r>
            <a:r>
              <a:rPr lang="en-US" dirty="0"/>
              <a:t>[1] is the input for </a:t>
            </a:r>
            <a:r>
              <a:rPr lang="en-US" dirty="0" err="1"/>
              <a:t>fd</a:t>
            </a:r>
            <a:r>
              <a:rPr lang="en-US" dirty="0"/>
              <a:t>[0].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6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Pipe is Provided by the 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529" y="1396181"/>
            <a:ext cx="3986331" cy="4823464"/>
          </a:xfrm>
        </p:spPr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pipe(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[2]);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Two file descriptors are returned through the </a:t>
            </a:r>
            <a:r>
              <a:rPr lang="en-US" dirty="0" err="1"/>
              <a:t>fd</a:t>
            </a:r>
            <a:r>
              <a:rPr lang="en-US" dirty="0"/>
              <a:t> argument: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fd</a:t>
            </a:r>
            <a:r>
              <a:rPr lang="en-US" dirty="0"/>
              <a:t>[0] is open for reading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fd</a:t>
            </a:r>
            <a:r>
              <a:rPr lang="en-US" dirty="0"/>
              <a:t>[1] is open for writing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output of </a:t>
            </a:r>
            <a:r>
              <a:rPr lang="en-US" dirty="0" err="1"/>
              <a:t>fd</a:t>
            </a:r>
            <a:r>
              <a:rPr lang="en-US" dirty="0"/>
              <a:t>[1] is the input for </a:t>
            </a:r>
            <a:r>
              <a:rPr lang="en-US" dirty="0" err="1"/>
              <a:t>fd</a:t>
            </a:r>
            <a:r>
              <a:rPr lang="en-US" dirty="0"/>
              <a:t>[0].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2" descr="\\172.16.2.26\Art\OUTPUT\PTG\STEVENS-RAGO\Ch15\Stevens_fig15-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0" b="9132"/>
          <a:stretch/>
        </p:blipFill>
        <p:spPr bwMode="auto">
          <a:xfrm>
            <a:off x="4594860" y="1849438"/>
            <a:ext cx="4011971" cy="353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0439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compact_blue</Template>
  <TotalTime>5743</TotalTime>
  <Words>654</Words>
  <Application>Microsoft Macintosh PowerPoint</Application>
  <PresentationFormat>On-screen Show (4:3)</PresentationFormat>
  <Paragraphs>132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Retrospect</vt:lpstr>
      <vt:lpstr>Inter-process Communication (IPC)</vt:lpstr>
      <vt:lpstr>IPC</vt:lpstr>
      <vt:lpstr>Why We Need IPC</vt:lpstr>
      <vt:lpstr>Discussion</vt:lpstr>
      <vt:lpstr>Discussion</vt:lpstr>
      <vt:lpstr>UNIX IPC </vt:lpstr>
      <vt:lpstr>UNIX Pipes</vt:lpstr>
      <vt:lpstr>Creating a Pipe</vt:lpstr>
      <vt:lpstr>A Pipe is Provided by the OS</vt:lpstr>
      <vt:lpstr>A Pipe with A Fork</vt:lpstr>
      <vt:lpstr>Half-duplex</vt:lpstr>
      <vt:lpstr>PIPE Example</vt:lpstr>
      <vt:lpstr>Redirecting STDIO to a Pipe</vt:lpstr>
      <vt:lpstr>Redirecting STDIO to a Pipe</vt:lpstr>
      <vt:lpstr>Pipelines in Shells</vt:lpstr>
      <vt:lpstr>PowerPoint Presentation</vt:lpstr>
      <vt:lpstr>How to Create Full-duplex</vt:lpstr>
      <vt:lpstr>popen()</vt:lpstr>
      <vt:lpstr>Popen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833</cp:revision>
  <dcterms:created xsi:type="dcterms:W3CDTF">2016-01-21T20:46:53Z</dcterms:created>
  <dcterms:modified xsi:type="dcterms:W3CDTF">2019-04-01T14:29:03Z</dcterms:modified>
</cp:coreProperties>
</file>