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4"/>
  </p:notesMasterIdLst>
  <p:sldIdLst>
    <p:sldId id="256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3" autoAdjust="0"/>
    <p:restoredTop sz="80392" autoAdjust="0"/>
  </p:normalViewPr>
  <p:slideViewPr>
    <p:cSldViewPr snapToGrid="0">
      <p:cViewPr varScale="1">
        <p:scale>
          <a:sx n="83" d="100"/>
          <a:sy n="83" d="100"/>
        </p:scale>
        <p:origin x="2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altLang="zh-CN" dirty="0"/>
              <a:t>Spring</a:t>
            </a:r>
            <a:r>
              <a:rPr lang="en-US" dirty="0"/>
              <a:t> 201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0569-AFF9-4D4E-9BCC-FDE42BE4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prog1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prog2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1AC4-3369-6346-8BE6-10AB98E4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877404"/>
            <a:ext cx="8798943" cy="62363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prog1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shared-memory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integers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ftok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shmget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prog1</a:t>
            </a:r>
            <a:r>
              <a:rPr lang="zh-CN" altLang="en-US" dirty="0"/>
              <a:t> </a:t>
            </a:r>
            <a:r>
              <a:rPr lang="en-US" altLang="zh-CN" dirty="0"/>
              <a:t>attaches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shared-memory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shmat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prog1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integers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prog1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prog1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breaks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prog2</a:t>
            </a:r>
            <a:r>
              <a:rPr lang="zh-CN" altLang="en-US" dirty="0"/>
              <a:t> </a:t>
            </a:r>
            <a:r>
              <a:rPr lang="en-US" altLang="zh-CN" dirty="0"/>
              <a:t>gets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ftok+shmget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prog2</a:t>
            </a:r>
            <a:r>
              <a:rPr lang="zh-CN" altLang="en-US" dirty="0"/>
              <a:t> </a:t>
            </a:r>
            <a:r>
              <a:rPr lang="en-US" altLang="zh-CN" dirty="0"/>
              <a:t>attach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shmat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prog2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breaks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prog2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prog2</a:t>
            </a:r>
            <a:r>
              <a:rPr lang="zh-CN" altLang="en-US" dirty="0"/>
              <a:t> </a:t>
            </a:r>
            <a:r>
              <a:rPr lang="en-US" altLang="zh-CN" dirty="0"/>
              <a:t>detaches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memory;</a:t>
            </a:r>
            <a:r>
              <a:rPr lang="zh-CN" altLang="en-US" dirty="0"/>
              <a:t> </a:t>
            </a:r>
            <a:r>
              <a:rPr lang="en-US" altLang="zh-CN" dirty="0"/>
              <a:t>prog1</a:t>
            </a:r>
            <a:r>
              <a:rPr lang="zh-CN" altLang="en-US" dirty="0"/>
              <a:t> </a:t>
            </a:r>
            <a:r>
              <a:rPr lang="en-US" altLang="zh-CN" dirty="0"/>
              <a:t>detaches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program;</a:t>
            </a:r>
            <a:r>
              <a:rPr lang="zh-CN" altLang="en-US" dirty="0"/>
              <a:t> </a:t>
            </a:r>
            <a:r>
              <a:rPr lang="en-US" altLang="zh-CN" dirty="0"/>
              <a:t>prog1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shmdt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shmctl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DB7A-965B-DA44-AB20-ECA63FB2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FA61-D823-044A-B988-FFB8DF97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0FD7-5E6A-A344-8F4D-2A948F31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46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4766</TotalTime>
  <Words>143</Words>
  <Application>Microsoft Macintosh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Share Memory Practice</vt:lpstr>
      <vt:lpstr>Implement prog1 and prog2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677</cp:revision>
  <dcterms:created xsi:type="dcterms:W3CDTF">2016-01-21T20:46:53Z</dcterms:created>
  <dcterms:modified xsi:type="dcterms:W3CDTF">2019-04-05T02:28:20Z</dcterms:modified>
</cp:coreProperties>
</file>