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31" r:id="rId1"/>
  </p:sldMasterIdLst>
  <p:notesMasterIdLst>
    <p:notesMasterId r:id="rId5"/>
  </p:notesMasterIdLst>
  <p:sldIdLst>
    <p:sldId id="256" r:id="rId2"/>
    <p:sldId id="261" r:id="rId3"/>
    <p:sldId id="28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63" autoAdjust="0"/>
    <p:restoredTop sz="80392" autoAdjust="0"/>
  </p:normalViewPr>
  <p:slideViewPr>
    <p:cSldViewPr snapToGrid="0">
      <p:cViewPr varScale="1">
        <p:scale>
          <a:sx n="83" d="100"/>
          <a:sy n="83" d="100"/>
        </p:scale>
        <p:origin x="22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8D1EC-EE84-4F23-9F84-7CE0D72DA987}" type="datetimeFigureOut">
              <a:rPr lang="en-US" smtClean="0"/>
              <a:t>4/25/19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FCD7A-0AF3-4FBE-909D-8E85261255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43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742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577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3664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3209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142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474839"/>
            <a:ext cx="3703320" cy="4806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474838"/>
            <a:ext cx="3703320" cy="48062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733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35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CS-392-A Systems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105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Spring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CS-392-A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8090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7315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529" y="1396181"/>
            <a:ext cx="8798943" cy="48234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2529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7453" y="6467014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660857-7544-4646-A5A0-CE3434EE97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5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2" r:id="rId1"/>
    <p:sldLayoutId id="2147484633" r:id="rId2"/>
    <p:sldLayoutId id="2147484634" r:id="rId3"/>
    <p:sldLayoutId id="2147484635" r:id="rId4"/>
    <p:sldLayoutId id="2147484636" r:id="rId5"/>
    <p:sldLayoutId id="2147484637" r:id="rId6"/>
    <p:sldLayoutId id="2147484638" r:id="rId7"/>
    <p:sldLayoutId id="2147484639" r:id="rId8"/>
    <p:sldLayoutId id="2147484640" r:id="rId9"/>
    <p:sldLayoutId id="2147484641" r:id="rId10"/>
    <p:sldLayoutId id="2147484642" r:id="rId11"/>
  </p:sldLayoutIdLst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8321040" cy="3566160"/>
          </a:xfrm>
        </p:spPr>
        <p:txBody>
          <a:bodyPr>
            <a:normAutofit/>
          </a:bodyPr>
          <a:lstStyle/>
          <a:p>
            <a:r>
              <a:rPr lang="en-US" altLang="zh-CN" dirty="0"/>
              <a:t>Daemon</a:t>
            </a:r>
            <a:r>
              <a:rPr 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dirty="0"/>
              <a:t>Quiz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Jun</a:t>
            </a:r>
            <a:r>
              <a:rPr lang="zh-CN" altLang="en-US" dirty="0"/>
              <a:t> </a:t>
            </a:r>
            <a:r>
              <a:rPr lang="en-US" altLang="zh-CN" dirty="0"/>
              <a:t>Xu</a:t>
            </a:r>
            <a:endParaRPr lang="en-US" dirty="0"/>
          </a:p>
          <a:p>
            <a:r>
              <a:rPr lang="en-US" dirty="0"/>
              <a:t>CS-392 Systems Programming</a:t>
            </a:r>
          </a:p>
          <a:p>
            <a:r>
              <a:rPr lang="en-US" altLang="zh-CN" dirty="0"/>
              <a:t>Spring</a:t>
            </a:r>
            <a:r>
              <a:rPr lang="en-US" dirty="0"/>
              <a:t> 201</a:t>
            </a:r>
            <a:r>
              <a:rPr lang="en-US" altLang="zh-CN" dirty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3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Daemon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2529" y="1396181"/>
            <a:ext cx="5655065" cy="4823464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Call fork and have the parent exit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 err="1"/>
              <a:t>init</a:t>
            </a:r>
            <a:r>
              <a:rPr lang="en-US" dirty="0"/>
              <a:t> becomes the process’ parent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The child is not a process group (PG) leader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Call </a:t>
            </a:r>
            <a:r>
              <a:rPr lang="en-US" dirty="0" err="1"/>
              <a:t>umask</a:t>
            </a:r>
            <a:r>
              <a:rPr lang="en-US" dirty="0"/>
              <a:t>() to set file creation mask to a fixed value (for example, 0)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Create a new session, by calling </a:t>
            </a:r>
            <a:r>
              <a:rPr lang="en-US" dirty="0" err="1"/>
              <a:t>setsid</a:t>
            </a:r>
            <a:r>
              <a:rPr lang="en-US" dirty="0"/>
              <a:t>()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Becomes a session and PG leader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Process is disassociated from controlling terminal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Change current directory to </a:t>
            </a:r>
            <a:r>
              <a:rPr lang="en-US" altLang="zh-CN" dirty="0"/>
              <a:t>“</a:t>
            </a:r>
            <a:r>
              <a:rPr lang="en-US" dirty="0"/>
              <a:t>/</a:t>
            </a:r>
            <a:r>
              <a:rPr lang="en-US" altLang="zh-CN" dirty="0"/>
              <a:t>”</a:t>
            </a:r>
            <a:r>
              <a:rPr lang="zh-CN" altLang="en-US" dirty="0"/>
              <a:t> </a:t>
            </a:r>
            <a:r>
              <a:rPr lang="en-US" altLang="zh-CN" dirty="0"/>
              <a:t>o</a:t>
            </a:r>
            <a:r>
              <a:rPr lang="en-US" dirty="0"/>
              <a:t>r some fixed directory for the service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Close unneeded file descriptors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 descr="http://media.cmgdigital.com/shared/lt/lt_cache/thumbnail/300/img/news/documents/2013/07/22/ru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972" y="1342705"/>
            <a:ext cx="2857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92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50569-AFF9-4D4E-9BCC-FDE42BE46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Quiz Specifics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71AC4-3369-6346-8BE6-10AB98E43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57" y="1077303"/>
            <a:ext cx="8798943" cy="548639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daemon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“/</a:t>
            </a:r>
            <a:r>
              <a:rPr lang="en-US" altLang="zh-CN" dirty="0" err="1"/>
              <a:t>tmp</a:t>
            </a:r>
            <a:r>
              <a:rPr lang="en-US" altLang="zh-CN" dirty="0"/>
              <a:t>”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working</a:t>
            </a:r>
            <a:r>
              <a:rPr lang="zh-CN" altLang="en-US" dirty="0"/>
              <a:t> </a:t>
            </a:r>
            <a:r>
              <a:rPr lang="en-US" altLang="zh-CN" dirty="0"/>
              <a:t>directory</a:t>
            </a:r>
            <a:r>
              <a:rPr lang="zh-CN" altLang="en-US" dirty="0"/>
              <a:t> 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close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descriptor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“cs392_daemon.log”</a:t>
            </a:r>
            <a:r>
              <a:rPr lang="zh-CN" altLang="en-US" dirty="0"/>
              <a:t> 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daemon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keeps</a:t>
            </a:r>
            <a:r>
              <a:rPr lang="zh-CN" altLang="en-US" dirty="0"/>
              <a:t> </a:t>
            </a:r>
            <a:r>
              <a:rPr lang="en-US" altLang="zh-CN" dirty="0"/>
              <a:t>doing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endParaRPr lang="en-US" altLang="zh-CN" dirty="0"/>
          </a:p>
          <a:p>
            <a:pPr lvl="2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Sleep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seconds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“cs392_daemon.log”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DDB7A-965B-DA44-AB20-ECA63FB2A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2FA61-D823-044A-B988-FFB8DF974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30FD7-5E6A-A344-8F4D-2A948F31E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5288FB-F943-FB4F-B799-77BAD863F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05" y="3509807"/>
            <a:ext cx="4963268" cy="28460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FD90DC-8CB9-C942-BCDB-CDF58C0620B1}"/>
              </a:ext>
            </a:extLst>
          </p:cNvPr>
          <p:cNvSpPr txBox="1"/>
          <p:nvPr/>
        </p:nvSpPr>
        <p:spPr>
          <a:xfrm>
            <a:off x="5308325" y="4017428"/>
            <a:ext cx="323318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This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example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which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gets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current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time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print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string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7460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4796</TotalTime>
  <Words>215</Words>
  <Application>Microsoft Macintosh PowerPoint</Application>
  <PresentationFormat>On-screen Show (4:3)</PresentationFormat>
  <Paragraphs>31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Wingdings</vt:lpstr>
      <vt:lpstr>Retrospect</vt:lpstr>
      <vt:lpstr>Daemon Process Quiz</vt:lpstr>
      <vt:lpstr>How To Create A Daemon</vt:lpstr>
      <vt:lpstr>Quiz Specifics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 and *NIX</dc:title>
  <dc:creator>porto</dc:creator>
  <cp:lastModifiedBy>Jun Xu</cp:lastModifiedBy>
  <cp:revision>677</cp:revision>
  <dcterms:created xsi:type="dcterms:W3CDTF">2016-01-21T20:46:53Z</dcterms:created>
  <dcterms:modified xsi:type="dcterms:W3CDTF">2019-04-26T03:42:19Z</dcterms:modified>
</cp:coreProperties>
</file>