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6"/>
  </p:notesMasterIdLst>
  <p:sldIdLst>
    <p:sldId id="256" r:id="rId2"/>
    <p:sldId id="285" r:id="rId3"/>
    <p:sldId id="287" r:id="rId4"/>
    <p:sldId id="28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80432" autoAdjust="0"/>
  </p:normalViewPr>
  <p:slideViewPr>
    <p:cSldViewPr snapToGrid="0">
      <p:cViewPr varScale="1">
        <p:scale>
          <a:sx n="86" d="100"/>
          <a:sy n="86" d="100"/>
        </p:scale>
        <p:origin x="2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5/3/19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4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8321040" cy="3566160"/>
          </a:xfrm>
        </p:spPr>
        <p:txBody>
          <a:bodyPr>
            <a:normAutofit/>
          </a:bodyPr>
          <a:lstStyle/>
          <a:p>
            <a:r>
              <a:rPr lang="en-US" altLang="zh-CN" dirty="0"/>
              <a:t>Permissions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altLang="zh-CN" dirty="0"/>
              <a:t>Spring</a:t>
            </a:r>
            <a:r>
              <a:rPr lang="en-US" dirty="0"/>
              <a:t> 201</a:t>
            </a:r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0569-AFF9-4D4E-9BCC-FDE42BE4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Permissions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1AC4-3369-6346-8BE6-10AB98E4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972373"/>
            <a:ext cx="8798943" cy="5486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Print the </a:t>
            </a:r>
            <a:r>
              <a:rPr lang="en-US" altLang="zh-CN" dirty="0" err="1"/>
              <a:t>userid</a:t>
            </a:r>
            <a:r>
              <a:rPr lang="en-US" altLang="zh-CN" dirty="0"/>
              <a:t> of the program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itself</a:t>
            </a:r>
            <a:r>
              <a:rPr lang="zh-CN" altLang="en-US" dirty="0"/>
              <a:t> </a:t>
            </a:r>
            <a:r>
              <a:rPr lang="en-US" altLang="zh-CN" dirty="0"/>
              <a:t>runs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“root”</a:t>
            </a:r>
            <a:r>
              <a:rPr lang="zh-CN" altLang="en-US" dirty="0"/>
              <a:t> </a:t>
            </a:r>
            <a:r>
              <a:rPr lang="en-US" altLang="zh-CN" dirty="0"/>
              <a:t>privilege</a:t>
            </a:r>
            <a:r>
              <a:rPr lang="zh-CN" altLang="en-US" dirty="0"/>
              <a:t> </a:t>
            </a:r>
            <a:endParaRPr lang="en-US" altLang="zh-CN" dirty="0"/>
          </a:p>
          <a:p>
            <a:pPr lvl="2">
              <a:buFont typeface="Wingdings" pitchFamily="2" charset="2"/>
              <a:buChar char="Ø"/>
            </a:pPr>
            <a:r>
              <a:rPr lang="en-US" altLang="zh-CN" dirty="0"/>
              <a:t>Hint: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checking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drop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“root”</a:t>
            </a:r>
            <a:r>
              <a:rPr lang="zh-CN" altLang="en-US" dirty="0"/>
              <a:t> </a:t>
            </a:r>
            <a:r>
              <a:rPr lang="en-US" altLang="zh-CN" dirty="0"/>
              <a:t>privilege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changing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“student”</a:t>
            </a:r>
            <a:r>
              <a:rPr lang="zh-CN" altLang="en-US" dirty="0"/>
              <a:t> </a:t>
            </a:r>
            <a:r>
              <a:rPr lang="en-US" altLang="zh-CN" dirty="0"/>
              <a:t>(please</a:t>
            </a:r>
            <a:r>
              <a:rPr lang="zh-CN" altLang="en-US" dirty="0"/>
              <a:t> </a:t>
            </a:r>
            <a:r>
              <a:rPr lang="en-US" altLang="zh-CN" dirty="0"/>
              <a:t>print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done)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Hint: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setuid</a:t>
            </a:r>
            <a:r>
              <a:rPr lang="en-US" altLang="zh-CN" dirty="0"/>
              <a:t>/</a:t>
            </a:r>
            <a:r>
              <a:rPr lang="en-US" altLang="zh-CN" dirty="0" err="1"/>
              <a:t>setgid</a:t>
            </a:r>
            <a:endParaRPr lang="en-US" altLang="zh-CN" dirty="0"/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Hint: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userid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groupid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“student”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checking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Compile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“cs392_perm”</a:t>
            </a:r>
            <a:r>
              <a:rPr lang="zh-CN" altLang="en-US" dirty="0"/>
              <a:t> </a:t>
            </a:r>
            <a:endParaRPr lang="en-US" altLang="zh-CN" dirty="0"/>
          </a:p>
          <a:p>
            <a:pPr lvl="2">
              <a:buFont typeface="Wingdings" pitchFamily="2" charset="2"/>
              <a:buChar char="Ø"/>
            </a:pP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using:</a:t>
            </a:r>
            <a:r>
              <a:rPr lang="zh-CN" altLang="en-US" dirty="0"/>
              <a:t> </a:t>
            </a:r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./cs392_perm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again</a:t>
            </a:r>
            <a:r>
              <a:rPr lang="zh-CN" altLang="en-US" dirty="0"/>
              <a:t> </a:t>
            </a:r>
            <a:r>
              <a:rPr lang="en-US" altLang="zh-CN" dirty="0"/>
              <a:t>using:</a:t>
            </a:r>
            <a:r>
              <a:rPr lang="zh-CN" altLang="en-US" dirty="0"/>
              <a:t> </a:t>
            </a:r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./cs392_perm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DB7A-965B-DA44-AB20-ECA63FB2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FA61-D823-044A-B988-FFB8DF97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30FD7-5E6A-A344-8F4D-2A948F31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10764-8AB2-D848-85CF-7929ACF11811}"/>
              </a:ext>
            </a:extLst>
          </p:cNvPr>
          <p:cNvSpPr/>
          <p:nvPr/>
        </p:nvSpPr>
        <p:spPr>
          <a:xfrm>
            <a:off x="585300" y="4578556"/>
            <a:ext cx="7601578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01094"/>
                </a:solidFill>
                <a:latin typeface="inherit"/>
              </a:rPr>
              <a:t>if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getuid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() == 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0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 { </a:t>
            </a:r>
            <a:r>
              <a:rPr lang="en-US" dirty="0">
                <a:solidFill>
                  <a:srgbClr val="858C93"/>
                </a:solidFill>
                <a:latin typeface="inherit"/>
              </a:rPr>
              <a:t>/* process is running as root, drop privileges */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</a:t>
            </a:r>
          </a:p>
          <a:p>
            <a:r>
              <a:rPr lang="zh-CN" altLang="en-US" dirty="0">
                <a:solidFill>
                  <a:srgbClr val="303336"/>
                </a:solidFill>
                <a:latin typeface="inherit"/>
              </a:rPr>
              <a:t>    </a:t>
            </a:r>
            <a:r>
              <a:rPr lang="en-US" dirty="0">
                <a:solidFill>
                  <a:srgbClr val="101094"/>
                </a:solidFill>
                <a:latin typeface="inherit"/>
              </a:rPr>
              <a:t>if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setgid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groupid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 != 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0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</a:t>
            </a:r>
          </a:p>
          <a:p>
            <a:r>
              <a:rPr lang="zh-CN" altLang="en-US" dirty="0">
                <a:solidFill>
                  <a:srgbClr val="303336"/>
                </a:solidFill>
                <a:latin typeface="inherit"/>
              </a:rPr>
              <a:t>        </a:t>
            </a:r>
            <a:r>
              <a:rPr lang="en-US" altLang="zh-CN" dirty="0" err="1">
                <a:solidFill>
                  <a:srgbClr val="303336"/>
                </a:solidFill>
                <a:latin typeface="inherit"/>
              </a:rPr>
              <a:t>perror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"</a:t>
            </a:r>
            <a:r>
              <a:rPr lang="en-US" dirty="0" err="1">
                <a:solidFill>
                  <a:srgbClr val="7D2727"/>
                </a:solidFill>
                <a:latin typeface="inherit"/>
              </a:rPr>
              <a:t>setgid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: Unable to drop group privileges: %s"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strerror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errno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)); </a:t>
            </a:r>
          </a:p>
          <a:p>
            <a:r>
              <a:rPr lang="zh-CN" altLang="en-US" dirty="0">
                <a:solidFill>
                  <a:srgbClr val="303336"/>
                </a:solidFill>
                <a:latin typeface="inherit"/>
              </a:rPr>
              <a:t>    </a:t>
            </a:r>
            <a:r>
              <a:rPr lang="en-US" dirty="0">
                <a:solidFill>
                  <a:srgbClr val="101094"/>
                </a:solidFill>
                <a:latin typeface="inherit"/>
              </a:rPr>
              <a:t>if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setuid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userid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 != 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0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 </a:t>
            </a:r>
          </a:p>
          <a:p>
            <a:r>
              <a:rPr lang="zh-CN" altLang="en-US" dirty="0">
                <a:solidFill>
                  <a:srgbClr val="303336"/>
                </a:solidFill>
                <a:latin typeface="inherit"/>
              </a:rPr>
              <a:t>        </a:t>
            </a:r>
            <a:r>
              <a:rPr lang="en-US" altLang="zh-CN" dirty="0" err="1">
                <a:solidFill>
                  <a:srgbClr val="303336"/>
                </a:solidFill>
                <a:latin typeface="inherit"/>
              </a:rPr>
              <a:t>perror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"</a:t>
            </a:r>
            <a:r>
              <a:rPr lang="en-US" dirty="0" err="1">
                <a:solidFill>
                  <a:srgbClr val="7D2727"/>
                </a:solidFill>
                <a:latin typeface="inherit"/>
              </a:rPr>
              <a:t>setuid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: Unable to drop user privileges: %S"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strerror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errno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)); </a:t>
            </a:r>
          </a:p>
          <a:p>
            <a:r>
              <a:rPr lang="en-US" dirty="0">
                <a:solidFill>
                  <a:srgbClr val="303336"/>
                </a:solidFill>
                <a:latin typeface="inheri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4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39D3-FF1E-1A4D-AB6F-4D339B68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4297-791E-7843-9DEB-CC25F0B7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36585-809E-7A45-900D-3DE2C891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9E05-FBB6-E14C-B2B5-99258769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55E466-D5BE-2949-8443-B4F461F56A3B}"/>
              </a:ext>
            </a:extLst>
          </p:cNvPr>
          <p:cNvSpPr/>
          <p:nvPr/>
        </p:nvSpPr>
        <p:spPr>
          <a:xfrm>
            <a:off x="875672" y="2260435"/>
            <a:ext cx="7601578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01094"/>
                </a:solidFill>
                <a:latin typeface="inherit"/>
              </a:rPr>
              <a:t>if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getuid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() == 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0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 { </a:t>
            </a:r>
            <a:r>
              <a:rPr lang="en-US" dirty="0">
                <a:solidFill>
                  <a:srgbClr val="858C93"/>
                </a:solidFill>
                <a:latin typeface="inherit"/>
              </a:rPr>
              <a:t>/* process is running as root, drop privileges */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</a:t>
            </a:r>
          </a:p>
          <a:p>
            <a:r>
              <a:rPr lang="zh-CN" altLang="en-US" dirty="0">
                <a:solidFill>
                  <a:srgbClr val="303336"/>
                </a:solidFill>
                <a:latin typeface="inherit"/>
              </a:rPr>
              <a:t>    </a:t>
            </a:r>
            <a:r>
              <a:rPr lang="en-US" dirty="0">
                <a:solidFill>
                  <a:srgbClr val="101094"/>
                </a:solidFill>
                <a:latin typeface="inherit"/>
              </a:rPr>
              <a:t>if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setgid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groupid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 != 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0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</a:t>
            </a:r>
          </a:p>
          <a:p>
            <a:r>
              <a:rPr lang="zh-CN" altLang="en-US" dirty="0">
                <a:solidFill>
                  <a:srgbClr val="303336"/>
                </a:solidFill>
                <a:latin typeface="inherit"/>
              </a:rPr>
              <a:t>        </a:t>
            </a:r>
            <a:r>
              <a:rPr lang="en-US" altLang="zh-CN" dirty="0" err="1">
                <a:solidFill>
                  <a:srgbClr val="303336"/>
                </a:solidFill>
                <a:latin typeface="inherit"/>
              </a:rPr>
              <a:t>perror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"</a:t>
            </a:r>
            <a:r>
              <a:rPr lang="en-US" dirty="0" err="1">
                <a:solidFill>
                  <a:srgbClr val="7D2727"/>
                </a:solidFill>
                <a:latin typeface="inherit"/>
              </a:rPr>
              <a:t>setgid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: Unable to drop group privileges: %s"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strerror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errno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)); </a:t>
            </a:r>
          </a:p>
          <a:p>
            <a:r>
              <a:rPr lang="zh-CN" altLang="en-US" dirty="0">
                <a:solidFill>
                  <a:srgbClr val="303336"/>
                </a:solidFill>
                <a:latin typeface="inherit"/>
              </a:rPr>
              <a:t>    </a:t>
            </a:r>
            <a:r>
              <a:rPr lang="en-US" dirty="0">
                <a:solidFill>
                  <a:srgbClr val="101094"/>
                </a:solidFill>
                <a:latin typeface="inherit"/>
              </a:rPr>
              <a:t>if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 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setuid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userid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 != 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0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 </a:t>
            </a:r>
          </a:p>
          <a:p>
            <a:r>
              <a:rPr lang="zh-CN" altLang="en-US" dirty="0">
                <a:solidFill>
                  <a:srgbClr val="303336"/>
                </a:solidFill>
                <a:latin typeface="inherit"/>
              </a:rPr>
              <a:t>        </a:t>
            </a:r>
            <a:r>
              <a:rPr lang="en-US" altLang="zh-CN" dirty="0" err="1">
                <a:solidFill>
                  <a:srgbClr val="303336"/>
                </a:solidFill>
                <a:latin typeface="inherit"/>
              </a:rPr>
              <a:t>perror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"</a:t>
            </a:r>
            <a:r>
              <a:rPr lang="en-US" dirty="0" err="1">
                <a:solidFill>
                  <a:srgbClr val="7D2727"/>
                </a:solidFill>
                <a:latin typeface="inherit"/>
              </a:rPr>
              <a:t>setuid</a:t>
            </a:r>
            <a:r>
              <a:rPr lang="en-US" dirty="0">
                <a:solidFill>
                  <a:srgbClr val="7D2727"/>
                </a:solidFill>
                <a:latin typeface="inherit"/>
              </a:rPr>
              <a:t>: Unable to drop user privileges: %S"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strerror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303336"/>
                </a:solidFill>
                <a:latin typeface="inherit"/>
              </a:rPr>
              <a:t>errno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)); </a:t>
            </a:r>
          </a:p>
          <a:p>
            <a:r>
              <a:rPr lang="en-US" dirty="0">
                <a:solidFill>
                  <a:srgbClr val="303336"/>
                </a:solidFill>
                <a:latin typeface="inheri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2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0569-AFF9-4D4E-9BCC-FDE42BE4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1AC4-3369-6346-8BE6-10AB98E4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077303"/>
            <a:ext cx="8798943" cy="54863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 err="1"/>
              <a:t>github.com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github.com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“cs392_perm_yourname”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>
                <a:hlinkClick r:id="rId3"/>
              </a:rPr>
              <a:t>https://github.com/new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Clone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/>
              <a:t>locally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using:</a:t>
            </a:r>
            <a:r>
              <a:rPr lang="zh-CN" altLang="en-US" dirty="0"/>
              <a:t> 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FILE_NAME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using:</a:t>
            </a:r>
            <a:r>
              <a:rPr lang="zh-CN" altLang="en-US" dirty="0"/>
              <a:t> 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 </a:t>
            </a:r>
            <a:r>
              <a:rPr lang="en-US" altLang="zh-CN" dirty="0"/>
              <a:t>–m</a:t>
            </a:r>
            <a:r>
              <a:rPr lang="zh-CN" altLang="en-US" dirty="0"/>
              <a:t> </a:t>
            </a:r>
            <a:r>
              <a:rPr lang="en-US" altLang="zh-CN" dirty="0"/>
              <a:t>“some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want”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remote</a:t>
            </a:r>
            <a:r>
              <a:rPr lang="zh-CN" altLang="en-US" dirty="0"/>
              <a:t> </a:t>
            </a:r>
            <a:r>
              <a:rPr lang="en-US" altLang="zh-CN" dirty="0"/>
              <a:t>branch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using:</a:t>
            </a:r>
            <a:r>
              <a:rPr lang="zh-CN" altLang="en-US" dirty="0"/>
              <a:t> 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push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modify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repeat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add,</a:t>
            </a:r>
            <a:r>
              <a:rPr lang="zh-CN" altLang="en-US" dirty="0"/>
              <a:t> </a:t>
            </a:r>
            <a:r>
              <a:rPr lang="en-US" altLang="zh-CN" dirty="0"/>
              <a:t>commit,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push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DB7A-965B-DA44-AB20-ECA63FB2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FA61-D823-044A-B988-FFB8DF97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30FD7-5E6A-A344-8F4D-2A948F31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084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4815</TotalTime>
  <Words>442</Words>
  <Application>Microsoft Macintosh PowerPoint</Application>
  <PresentationFormat>On-screen Show (4:3)</PresentationFormat>
  <Paragraphs>50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inherit</vt:lpstr>
      <vt:lpstr>Calibri</vt:lpstr>
      <vt:lpstr>Calibri Light</vt:lpstr>
      <vt:lpstr>Wingdings</vt:lpstr>
      <vt:lpstr>Retrospect</vt:lpstr>
      <vt:lpstr>Permissions Practice</vt:lpstr>
      <vt:lpstr>Part 1 - Permissions</vt:lpstr>
      <vt:lpstr>An example</vt:lpstr>
      <vt:lpstr>Part 2 -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683</cp:revision>
  <dcterms:created xsi:type="dcterms:W3CDTF">2016-01-21T20:46:53Z</dcterms:created>
  <dcterms:modified xsi:type="dcterms:W3CDTF">2019-05-03T15:08:00Z</dcterms:modified>
</cp:coreProperties>
</file>