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5"/>
  </p:notesMasterIdLst>
  <p:sldIdLst>
    <p:sldId id="256" r:id="rId2"/>
    <p:sldId id="261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0392" autoAdjust="0"/>
  </p:normalViewPr>
  <p:slideViewPr>
    <p:cSldViewPr snapToGrid="0">
      <p:cViewPr varScale="1">
        <p:scale>
          <a:sx n="83" d="100"/>
          <a:sy n="83" d="100"/>
        </p:scale>
        <p:origin x="2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Daemon</a:t>
            </a:r>
            <a:r>
              <a:rPr 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dirty="0"/>
              <a:t>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Daemon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396181"/>
            <a:ext cx="5655065" cy="482346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Call fork and have the parent exit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init</a:t>
            </a:r>
            <a:r>
              <a:rPr lang="en-US" dirty="0"/>
              <a:t> becomes the process’ parent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child is not a process group (PG) leader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Call </a:t>
            </a:r>
            <a:r>
              <a:rPr lang="en-US" dirty="0" err="1"/>
              <a:t>umask</a:t>
            </a:r>
            <a:r>
              <a:rPr lang="en-US" dirty="0"/>
              <a:t>() to set file creation mask to a fixed value (for example, 0)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Create a new session, by calling </a:t>
            </a:r>
            <a:r>
              <a:rPr lang="en-US" dirty="0" err="1"/>
              <a:t>setsid</a:t>
            </a:r>
            <a:r>
              <a:rPr lang="en-US" dirty="0"/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Becomes a session and PG leader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Process is disassociated from controlling terminal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Change current directory to </a:t>
            </a:r>
            <a:r>
              <a:rPr lang="en-US" altLang="zh-CN" dirty="0"/>
              <a:t>“</a:t>
            </a:r>
            <a:r>
              <a:rPr lang="en-US" dirty="0"/>
              <a:t>/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r some fixed directory for the service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Close unneeded file descriptors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media.cmgdigital.com/shared/lt/lt_cache/thumbnail/300/img/news/documents/2013/07/22/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72" y="1342705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569-AFF9-4D4E-9BCC-FDE42BE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Specifics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AC4-3369-6346-8BE6-10AB98E4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77303"/>
            <a:ext cx="8798943" cy="5486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daemon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“/</a:t>
            </a:r>
            <a:r>
              <a:rPr lang="en-US" altLang="zh-CN" dirty="0" err="1"/>
              <a:t>tmp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“cs392_daemon.log”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daemon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seconds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“cs392_daemon.log”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B7A-965B-DA44-AB20-ECA63FB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FA61-D823-044A-B988-FFB8DF9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FD7-5E6A-A344-8F4D-2A948F3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288FB-F943-FB4F-B799-77BAD863F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5" y="3509807"/>
            <a:ext cx="4963268" cy="2846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FD90DC-8CB9-C942-BCDB-CDF58C0620B1}"/>
              </a:ext>
            </a:extLst>
          </p:cNvPr>
          <p:cNvSpPr txBox="1"/>
          <p:nvPr/>
        </p:nvSpPr>
        <p:spPr>
          <a:xfrm>
            <a:off x="5308325" y="4017428"/>
            <a:ext cx="32331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example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which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gets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46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4796</TotalTime>
  <Words>215</Words>
  <Application>Microsoft Macintosh PowerPoint</Application>
  <PresentationFormat>On-screen Show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Daemon Process Quiz</vt:lpstr>
      <vt:lpstr>How To Create A Daemon</vt:lpstr>
      <vt:lpstr>Quiz Specifics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677</cp:revision>
  <dcterms:created xsi:type="dcterms:W3CDTF">2016-01-21T20:46:53Z</dcterms:created>
  <dcterms:modified xsi:type="dcterms:W3CDTF">2019-04-26T03:39:28Z</dcterms:modified>
</cp:coreProperties>
</file>