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6" autoAdjust="0"/>
    <p:restoredTop sz="80432" autoAdjust="0"/>
  </p:normalViewPr>
  <p:slideViewPr>
    <p:cSldViewPr snapToGrid="0">
      <p:cViewPr>
        <p:scale>
          <a:sx n="141" d="100"/>
          <a:sy n="141" d="100"/>
        </p:scale>
        <p:origin x="60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4/30/19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CS-392-A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8321040" cy="3566160"/>
          </a:xfrm>
        </p:spPr>
        <p:txBody>
          <a:bodyPr>
            <a:norm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altLang="zh-CN" dirty="0"/>
              <a:t>Spring</a:t>
            </a:r>
            <a:r>
              <a:rPr lang="en-US" dirty="0"/>
              <a:t> 201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73BA-78E2-5C4C-9CE9-D355F990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vulnerabilities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flaws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exploited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malicious</a:t>
            </a:r>
            <a:r>
              <a:rPr lang="zh-CN" altLang="en-US" dirty="0"/>
              <a:t> </a:t>
            </a:r>
            <a:r>
              <a:rPr lang="en-US" altLang="zh-CN" dirty="0"/>
              <a:t>intentions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EE446-DF43-2C44-ADA0-3E37FA9C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2" y="1072983"/>
            <a:ext cx="4075618" cy="4956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5D90F5-3C0A-F64D-A38E-F5E7C6C03D4C}"/>
              </a:ext>
            </a:extLst>
          </p:cNvPr>
          <p:cNvSpPr txBox="1"/>
          <p:nvPr/>
        </p:nvSpPr>
        <p:spPr>
          <a:xfrm>
            <a:off x="4854216" y="2308634"/>
            <a:ext cx="3793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will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happen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if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you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run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piece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of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code?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Memory Layout of a C program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D0000-98E2-7542-A836-92453E26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93" y="1449640"/>
            <a:ext cx="5334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A15-FBA6-E045-B7DB-92557D2D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605"/>
            <a:ext cx="7596763" cy="940789"/>
          </a:xfrm>
        </p:spPr>
        <p:txBody>
          <a:bodyPr>
            <a:normAutofit/>
          </a:bodyPr>
          <a:lstStyle/>
          <a:p>
            <a:r>
              <a:rPr lang="en-US" altLang="zh-CN" dirty="0"/>
              <a:t>Memory Layout of the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691E-84A1-9F4C-8E65-E6FF80C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BE78-B62A-4140-AA4B-1B6B112E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194C-2267-0542-9CA5-7356DF2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619B-9492-1C4B-B449-7C45406C2528}"/>
              </a:ext>
            </a:extLst>
          </p:cNvPr>
          <p:cNvSpPr/>
          <p:nvPr/>
        </p:nvSpPr>
        <p:spPr>
          <a:xfrm>
            <a:off x="3576119" y="1934027"/>
            <a:ext cx="1330859" cy="94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2BCC0-DCAB-2041-983D-0422665B8031}"/>
              </a:ext>
            </a:extLst>
          </p:cNvPr>
          <p:cNvSpPr/>
          <p:nvPr/>
        </p:nvSpPr>
        <p:spPr>
          <a:xfrm>
            <a:off x="3576119" y="2847657"/>
            <a:ext cx="13308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852FD-6B54-3149-B11B-7EAF37892E4B}"/>
              </a:ext>
            </a:extLst>
          </p:cNvPr>
          <p:cNvSpPr/>
          <p:nvPr/>
        </p:nvSpPr>
        <p:spPr>
          <a:xfrm>
            <a:off x="3576119" y="3212783"/>
            <a:ext cx="13308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Saved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097B-0D84-5143-9F59-9DCF92B72F57}"/>
              </a:ext>
            </a:extLst>
          </p:cNvPr>
          <p:cNvSpPr/>
          <p:nvPr/>
        </p:nvSpPr>
        <p:spPr>
          <a:xfrm>
            <a:off x="3576119" y="3969551"/>
            <a:ext cx="1330859" cy="9407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FEAC3-69B7-624D-A6D6-B35BCF14410D}"/>
              </a:ext>
            </a:extLst>
          </p:cNvPr>
          <p:cNvSpPr/>
          <p:nvPr/>
        </p:nvSpPr>
        <p:spPr>
          <a:xfrm>
            <a:off x="3576119" y="4883181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66F02-A9CC-C840-9F90-6B5160A0B57C}"/>
              </a:ext>
            </a:extLst>
          </p:cNvPr>
          <p:cNvSpPr/>
          <p:nvPr/>
        </p:nvSpPr>
        <p:spPr>
          <a:xfrm>
            <a:off x="3576119" y="5248307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Saved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64485-2F5B-AA48-AC01-8E2039C67983}"/>
              </a:ext>
            </a:extLst>
          </p:cNvPr>
          <p:cNvSpPr/>
          <p:nvPr/>
        </p:nvSpPr>
        <p:spPr>
          <a:xfrm>
            <a:off x="3576119" y="3600977"/>
            <a:ext cx="1330859" cy="365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0E43C1D-9730-BD48-AFDF-ED34858D9D2E}"/>
              </a:ext>
            </a:extLst>
          </p:cNvPr>
          <p:cNvSpPr/>
          <p:nvPr/>
        </p:nvSpPr>
        <p:spPr>
          <a:xfrm>
            <a:off x="3223034" y="1934027"/>
            <a:ext cx="208229" cy="164388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647A07E-7D4A-3640-AA5A-3F94DAE89E72}"/>
              </a:ext>
            </a:extLst>
          </p:cNvPr>
          <p:cNvSpPr/>
          <p:nvPr/>
        </p:nvSpPr>
        <p:spPr>
          <a:xfrm>
            <a:off x="3223034" y="3604425"/>
            <a:ext cx="208229" cy="20090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80928-A403-EF4C-B918-1720672E6CE4}"/>
              </a:ext>
            </a:extLst>
          </p:cNvPr>
          <p:cNvSpPr txBox="1"/>
          <p:nvPr/>
        </p:nvSpPr>
        <p:spPr>
          <a:xfrm>
            <a:off x="534154" y="2417275"/>
            <a:ext cx="26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85152C-56B4-E047-8DAF-69FDFC63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20" y="1122664"/>
            <a:ext cx="4075618" cy="4956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97DD43-B63E-3147-BF5E-5D8906AFB422}"/>
              </a:ext>
            </a:extLst>
          </p:cNvPr>
          <p:cNvSpPr txBox="1"/>
          <p:nvPr/>
        </p:nvSpPr>
        <p:spPr>
          <a:xfrm>
            <a:off x="534154" y="4373698"/>
            <a:ext cx="268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F2C2E-C3E8-E24E-A959-7CE746FBEE8D}"/>
              </a:ext>
            </a:extLst>
          </p:cNvPr>
          <p:cNvSpPr/>
          <p:nvPr/>
        </p:nvSpPr>
        <p:spPr>
          <a:xfrm>
            <a:off x="5223849" y="3907597"/>
            <a:ext cx="1620570" cy="20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E22800-1208-2F48-B4D9-55F690222EA2}"/>
              </a:ext>
            </a:extLst>
          </p:cNvPr>
          <p:cNvSpPr/>
          <p:nvPr/>
        </p:nvSpPr>
        <p:spPr>
          <a:xfrm>
            <a:off x="5065414" y="5556313"/>
            <a:ext cx="1620570" cy="207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6053658-6191-0643-B047-D8F1713E20D2}"/>
              </a:ext>
            </a:extLst>
          </p:cNvPr>
          <p:cNvCxnSpPr>
            <a:stCxn id="19" idx="3"/>
            <a:endCxn id="20" idx="3"/>
          </p:cNvCxnSpPr>
          <p:nvPr/>
        </p:nvCxnSpPr>
        <p:spPr>
          <a:xfrm flipH="1">
            <a:off x="6685984" y="4011370"/>
            <a:ext cx="158435" cy="1648716"/>
          </a:xfrm>
          <a:prstGeom prst="curvedConnector3">
            <a:avLst>
              <a:gd name="adj1" fmla="val -14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B9461F-1305-D54E-8778-B1C4E1909D22}"/>
              </a:ext>
            </a:extLst>
          </p:cNvPr>
          <p:cNvSpPr txBox="1"/>
          <p:nvPr/>
        </p:nvSpPr>
        <p:spPr>
          <a:xfrm>
            <a:off x="7053429" y="4621344"/>
            <a:ext cx="8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7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E0D4-5074-044E-8F5C-FD48F64F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993F-384B-C242-9234-9CB8C995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396181"/>
            <a:ext cx="7749253" cy="48234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/>
              <a:t>Heap</a:t>
            </a:r>
            <a:r>
              <a:rPr lang="zh-CN" altLang="en-US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buffer,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i="1" dirty="0" err="1">
                <a:solidFill>
                  <a:srgbClr val="FF0000"/>
                </a:solidFill>
              </a:rPr>
              <a:t>th</a:t>
            </a:r>
            <a:r>
              <a:rPr lang="zh-CN" altLang="en-US" dirty="0"/>
              <a:t> </a:t>
            </a:r>
            <a:r>
              <a:rPr lang="en-US" altLang="zh-CN" dirty="0"/>
              <a:t>byte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buf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buf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again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(32</a:t>
            </a:r>
            <a:r>
              <a:rPr lang="zh-CN" altLang="en-US" dirty="0"/>
              <a:t> </a:t>
            </a:r>
            <a:r>
              <a:rPr lang="en-US" altLang="zh-CN" dirty="0"/>
              <a:t>bits),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assigning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2^32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typecasting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cast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(B)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(A)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Uninitialized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5EBB-3223-C14D-82B1-6DE9421A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F057-92AF-D04D-939A-936ACE27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5E84-D4E4-294F-8B0D-AA96FFE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5607</TotalTime>
  <Words>231</Words>
  <Application>Microsoft Macintosh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System Security</vt:lpstr>
      <vt:lpstr>Focus – Software Vulnerability</vt:lpstr>
      <vt:lpstr>An Example</vt:lpstr>
      <vt:lpstr>Memory Layout of a C program</vt:lpstr>
      <vt:lpstr>Memory Layout of the Stack</vt:lpstr>
      <vt:lpstr>Similar Dangerous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691</cp:revision>
  <dcterms:created xsi:type="dcterms:W3CDTF">2016-01-21T20:46:53Z</dcterms:created>
  <dcterms:modified xsi:type="dcterms:W3CDTF">2019-05-01T14:39:23Z</dcterms:modified>
</cp:coreProperties>
</file>