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sldIdLst>
    <p:sldId id="256" r:id="rId15"/>
    <p:sldId id="258" r:id="rId16"/>
    <p:sldId id="257" r:id="rId17"/>
    <p:sldId id="266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AED16-9A82-46C9-897A-1E77E4A0EAF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070CFD-CFE2-4CBA-88A1-1A44F4C7E55C}">
      <dgm:prSet phldrT="[Text]" custT="1"/>
      <dgm:spPr/>
      <dgm:t>
        <a:bodyPr/>
        <a:lstStyle/>
        <a:p>
          <a:r>
            <a:rPr lang="en-US" sz="4400" dirty="0"/>
            <a:t>Computer Security</a:t>
          </a:r>
        </a:p>
      </dgm:t>
    </dgm:pt>
    <dgm:pt modelId="{ECD7C560-56BD-4DD9-AE66-125F6991EA9D}" type="parTrans" cxnId="{AA8DFBF1-0039-4205-A6A7-974825F82143}">
      <dgm:prSet/>
      <dgm:spPr/>
      <dgm:t>
        <a:bodyPr/>
        <a:lstStyle/>
        <a:p>
          <a:endParaRPr lang="en-US" sz="1100"/>
        </a:p>
      </dgm:t>
    </dgm:pt>
    <dgm:pt modelId="{ADFFBBA0-6953-47BC-B79E-BFA80DD8FAB2}" type="sibTrans" cxnId="{AA8DFBF1-0039-4205-A6A7-974825F82143}">
      <dgm:prSet/>
      <dgm:spPr/>
      <dgm:t>
        <a:bodyPr/>
        <a:lstStyle/>
        <a:p>
          <a:endParaRPr lang="en-US" sz="1100"/>
        </a:p>
      </dgm:t>
    </dgm:pt>
    <dgm:pt modelId="{7B926398-27A7-4758-BF1A-0703C55427E1}">
      <dgm:prSet phldrT="[Text]" custT="1"/>
      <dgm:spPr/>
      <dgm:t>
        <a:bodyPr/>
        <a:lstStyle/>
        <a:p>
          <a:r>
            <a:rPr lang="en-US" sz="3200" dirty="0"/>
            <a:t>Communication Security</a:t>
          </a:r>
        </a:p>
      </dgm:t>
    </dgm:pt>
    <dgm:pt modelId="{D7084C42-2551-4E5A-A9EC-91A723A8D6FE}" type="parTrans" cxnId="{409C3904-67EF-48CA-A2BB-7FD4A424AC01}">
      <dgm:prSet custT="1"/>
      <dgm:spPr/>
      <dgm:t>
        <a:bodyPr/>
        <a:lstStyle/>
        <a:p>
          <a:endParaRPr lang="en-US" sz="600"/>
        </a:p>
      </dgm:t>
    </dgm:pt>
    <dgm:pt modelId="{45EC47C6-11C2-47A5-B208-179881595CA3}" type="sibTrans" cxnId="{409C3904-67EF-48CA-A2BB-7FD4A424AC01}">
      <dgm:prSet/>
      <dgm:spPr/>
      <dgm:t>
        <a:bodyPr/>
        <a:lstStyle/>
        <a:p>
          <a:endParaRPr lang="en-US" sz="1100"/>
        </a:p>
      </dgm:t>
    </dgm:pt>
    <dgm:pt modelId="{FD38519E-85C8-42B1-ACAA-A1C000D793C1}">
      <dgm:prSet phldrT="[Text]" custT="1"/>
      <dgm:spPr/>
      <dgm:t>
        <a:bodyPr/>
        <a:lstStyle/>
        <a:p>
          <a:r>
            <a:rPr lang="en-US" sz="3200" dirty="0"/>
            <a:t>Web &amp; Network Security</a:t>
          </a:r>
        </a:p>
      </dgm:t>
    </dgm:pt>
    <dgm:pt modelId="{01DB3980-B6BF-4657-A790-11356FD9CF4A}" type="parTrans" cxnId="{375D6CF0-52AE-49F1-BC19-5174F77BF0B5}">
      <dgm:prSet custT="1"/>
      <dgm:spPr/>
      <dgm:t>
        <a:bodyPr/>
        <a:lstStyle/>
        <a:p>
          <a:endParaRPr lang="en-US" sz="100"/>
        </a:p>
      </dgm:t>
    </dgm:pt>
    <dgm:pt modelId="{0049CD7D-5E61-4FFB-9E54-B8E808A8D41B}" type="sibTrans" cxnId="{375D6CF0-52AE-49F1-BC19-5174F77BF0B5}">
      <dgm:prSet/>
      <dgm:spPr/>
      <dgm:t>
        <a:bodyPr/>
        <a:lstStyle/>
        <a:p>
          <a:endParaRPr lang="en-US" sz="1100"/>
        </a:p>
      </dgm:t>
    </dgm:pt>
    <dgm:pt modelId="{156F67E3-D3E8-485B-B48B-BAEDF0197F94}">
      <dgm:prSet phldrT="[Text]" custT="1"/>
      <dgm:spPr/>
      <dgm:t>
        <a:bodyPr/>
        <a:lstStyle/>
        <a:p>
          <a:r>
            <a:rPr lang="en-US" sz="3200" dirty="0"/>
            <a:t>Application &amp; Host Security</a:t>
          </a:r>
        </a:p>
      </dgm:t>
    </dgm:pt>
    <dgm:pt modelId="{2BB95396-7E66-4B05-ACC7-465DFB934BB5}" type="parTrans" cxnId="{7082A71F-DEF6-45BA-8E9F-A0F8CF927F9A}">
      <dgm:prSet custT="1"/>
      <dgm:spPr/>
      <dgm:t>
        <a:bodyPr/>
        <a:lstStyle/>
        <a:p>
          <a:endParaRPr lang="en-US" sz="100"/>
        </a:p>
      </dgm:t>
    </dgm:pt>
    <dgm:pt modelId="{DC754BC1-48A8-4007-8101-A39EB9081E0C}" type="sibTrans" cxnId="{7082A71F-DEF6-45BA-8E9F-A0F8CF927F9A}">
      <dgm:prSet/>
      <dgm:spPr/>
      <dgm:t>
        <a:bodyPr/>
        <a:lstStyle/>
        <a:p>
          <a:endParaRPr lang="en-US" sz="1100"/>
        </a:p>
      </dgm:t>
    </dgm:pt>
    <dgm:pt modelId="{5C4D2893-9936-4026-A954-9CB7356D3584}">
      <dgm:prSet phldrT="[Text]" custT="1"/>
      <dgm:spPr/>
      <dgm:t>
        <a:bodyPr/>
        <a:lstStyle/>
        <a:p>
          <a:r>
            <a:rPr lang="en-US" sz="3200" dirty="0"/>
            <a:t>Security in Context</a:t>
          </a:r>
        </a:p>
      </dgm:t>
    </dgm:pt>
    <dgm:pt modelId="{DDC1AEDF-0B7F-4EAD-9FD1-83E409DBEEDA}" type="parTrans" cxnId="{ED910DA8-B842-49FD-93DE-DDDE0625CD49}">
      <dgm:prSet custT="1"/>
      <dgm:spPr/>
      <dgm:t>
        <a:bodyPr/>
        <a:lstStyle/>
        <a:p>
          <a:endParaRPr lang="en-US" sz="600"/>
        </a:p>
      </dgm:t>
    </dgm:pt>
    <dgm:pt modelId="{C861D709-2CD2-4464-954B-8A3216521439}" type="sibTrans" cxnId="{ED910DA8-B842-49FD-93DE-DDDE0625CD49}">
      <dgm:prSet/>
      <dgm:spPr/>
      <dgm:t>
        <a:bodyPr/>
        <a:lstStyle/>
        <a:p>
          <a:endParaRPr lang="en-US" sz="1100"/>
        </a:p>
      </dgm:t>
    </dgm:pt>
    <dgm:pt modelId="{F3493FB1-50E5-4C30-8727-0094E4F6EF66}" type="pres">
      <dgm:prSet presAssocID="{BE3AED16-9A82-46C9-897A-1E77E4A0EA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877A1-2B1E-4E36-8CD2-0579C7D5B847}" type="pres">
      <dgm:prSet presAssocID="{7E070CFD-CFE2-4CBA-88A1-1A44F4C7E55C}" presName="root1" presStyleCnt="0"/>
      <dgm:spPr/>
    </dgm:pt>
    <dgm:pt modelId="{E0A0603C-D0CC-4456-BAC9-001C35CD31A0}" type="pres">
      <dgm:prSet presAssocID="{7E070CFD-CFE2-4CBA-88A1-1A44F4C7E55C}" presName="LevelOneTextNode" presStyleLbl="node0" presStyleIdx="0" presStyleCnt="1">
        <dgm:presLayoutVars>
          <dgm:chPref val="3"/>
        </dgm:presLayoutVars>
      </dgm:prSet>
      <dgm:spPr/>
    </dgm:pt>
    <dgm:pt modelId="{836D6153-FC34-4D24-9C45-AC615C919294}" type="pres">
      <dgm:prSet presAssocID="{7E070CFD-CFE2-4CBA-88A1-1A44F4C7E55C}" presName="level2hierChild" presStyleCnt="0"/>
      <dgm:spPr/>
    </dgm:pt>
    <dgm:pt modelId="{E41FA83D-8D72-4E58-9930-2B4548CE53CD}" type="pres">
      <dgm:prSet presAssocID="{D7084C42-2551-4E5A-A9EC-91A723A8D6FE}" presName="conn2-1" presStyleLbl="parChTrans1D2" presStyleIdx="0" presStyleCnt="4"/>
      <dgm:spPr/>
    </dgm:pt>
    <dgm:pt modelId="{6EBA9763-6BAD-48E6-A18C-2A361652C6FF}" type="pres">
      <dgm:prSet presAssocID="{D7084C42-2551-4E5A-A9EC-91A723A8D6FE}" presName="connTx" presStyleLbl="parChTrans1D2" presStyleIdx="0" presStyleCnt="4"/>
      <dgm:spPr/>
    </dgm:pt>
    <dgm:pt modelId="{2D7FDF23-C6F5-4631-B02B-BD55EA407F8B}" type="pres">
      <dgm:prSet presAssocID="{7B926398-27A7-4758-BF1A-0703C55427E1}" presName="root2" presStyleCnt="0"/>
      <dgm:spPr/>
    </dgm:pt>
    <dgm:pt modelId="{DD434AB2-8502-4D18-A97B-F523BDC2630F}" type="pres">
      <dgm:prSet presAssocID="{7B926398-27A7-4758-BF1A-0703C55427E1}" presName="LevelTwoTextNode" presStyleLbl="node2" presStyleIdx="0" presStyleCnt="4">
        <dgm:presLayoutVars>
          <dgm:chPref val="3"/>
        </dgm:presLayoutVars>
      </dgm:prSet>
      <dgm:spPr/>
    </dgm:pt>
    <dgm:pt modelId="{10906FB9-24FB-45FA-BBDC-8F1A7D6480F1}" type="pres">
      <dgm:prSet presAssocID="{7B926398-27A7-4758-BF1A-0703C55427E1}" presName="level3hierChild" presStyleCnt="0"/>
      <dgm:spPr/>
    </dgm:pt>
    <dgm:pt modelId="{63F733B6-975C-4C83-A93D-69102843E2CA}" type="pres">
      <dgm:prSet presAssocID="{01DB3980-B6BF-4657-A790-11356FD9CF4A}" presName="conn2-1" presStyleLbl="parChTrans1D2" presStyleIdx="1" presStyleCnt="4"/>
      <dgm:spPr/>
    </dgm:pt>
    <dgm:pt modelId="{0519D15E-6ACE-463F-94E4-0283782109A7}" type="pres">
      <dgm:prSet presAssocID="{01DB3980-B6BF-4657-A790-11356FD9CF4A}" presName="connTx" presStyleLbl="parChTrans1D2" presStyleIdx="1" presStyleCnt="4"/>
      <dgm:spPr/>
    </dgm:pt>
    <dgm:pt modelId="{255B52D5-E8C9-4DF9-912C-2DAF72665EBA}" type="pres">
      <dgm:prSet presAssocID="{FD38519E-85C8-42B1-ACAA-A1C000D793C1}" presName="root2" presStyleCnt="0"/>
      <dgm:spPr/>
    </dgm:pt>
    <dgm:pt modelId="{0E59F01F-2C72-46E9-A9F2-12F7FCCF6E75}" type="pres">
      <dgm:prSet presAssocID="{FD38519E-85C8-42B1-ACAA-A1C000D793C1}" presName="LevelTwoTextNode" presStyleLbl="node2" presStyleIdx="1" presStyleCnt="4">
        <dgm:presLayoutVars>
          <dgm:chPref val="3"/>
        </dgm:presLayoutVars>
      </dgm:prSet>
      <dgm:spPr/>
    </dgm:pt>
    <dgm:pt modelId="{5CE770A3-AB08-41D9-8DBA-EBE006645C49}" type="pres">
      <dgm:prSet presAssocID="{FD38519E-85C8-42B1-ACAA-A1C000D793C1}" presName="level3hierChild" presStyleCnt="0"/>
      <dgm:spPr/>
    </dgm:pt>
    <dgm:pt modelId="{AD558C59-0C58-42A5-8D06-D4872E08024B}" type="pres">
      <dgm:prSet presAssocID="{2BB95396-7E66-4B05-ACC7-465DFB934BB5}" presName="conn2-1" presStyleLbl="parChTrans1D2" presStyleIdx="2" presStyleCnt="4"/>
      <dgm:spPr/>
    </dgm:pt>
    <dgm:pt modelId="{7EECA442-4177-4785-905C-EFFD64F3C6F5}" type="pres">
      <dgm:prSet presAssocID="{2BB95396-7E66-4B05-ACC7-465DFB934BB5}" presName="connTx" presStyleLbl="parChTrans1D2" presStyleIdx="2" presStyleCnt="4"/>
      <dgm:spPr/>
    </dgm:pt>
    <dgm:pt modelId="{EBCE1B3F-9D03-4F9B-965A-B24FAD3995EE}" type="pres">
      <dgm:prSet presAssocID="{156F67E3-D3E8-485B-B48B-BAEDF0197F94}" presName="root2" presStyleCnt="0"/>
      <dgm:spPr/>
    </dgm:pt>
    <dgm:pt modelId="{23FD9973-C558-41B8-8A2F-17A32DDCCD87}" type="pres">
      <dgm:prSet presAssocID="{156F67E3-D3E8-485B-B48B-BAEDF0197F94}" presName="LevelTwoTextNode" presStyleLbl="node2" presStyleIdx="2" presStyleCnt="4">
        <dgm:presLayoutVars>
          <dgm:chPref val="3"/>
        </dgm:presLayoutVars>
      </dgm:prSet>
      <dgm:spPr/>
    </dgm:pt>
    <dgm:pt modelId="{643973C0-198E-4434-B40F-1ABCAC8D011A}" type="pres">
      <dgm:prSet presAssocID="{156F67E3-D3E8-485B-B48B-BAEDF0197F94}" presName="level3hierChild" presStyleCnt="0"/>
      <dgm:spPr/>
    </dgm:pt>
    <dgm:pt modelId="{9374A60B-3BBC-4078-B5C0-AD1A6ADB867C}" type="pres">
      <dgm:prSet presAssocID="{DDC1AEDF-0B7F-4EAD-9FD1-83E409DBEEDA}" presName="conn2-1" presStyleLbl="parChTrans1D2" presStyleIdx="3" presStyleCnt="4"/>
      <dgm:spPr/>
    </dgm:pt>
    <dgm:pt modelId="{3D779D16-0035-4B76-99DD-77E68CD20610}" type="pres">
      <dgm:prSet presAssocID="{DDC1AEDF-0B7F-4EAD-9FD1-83E409DBEEDA}" presName="connTx" presStyleLbl="parChTrans1D2" presStyleIdx="3" presStyleCnt="4"/>
      <dgm:spPr/>
    </dgm:pt>
    <dgm:pt modelId="{F58FF468-0566-4072-B464-099A525B13B7}" type="pres">
      <dgm:prSet presAssocID="{5C4D2893-9936-4026-A954-9CB7356D3584}" presName="root2" presStyleCnt="0"/>
      <dgm:spPr/>
    </dgm:pt>
    <dgm:pt modelId="{3533D81A-64AE-454E-A72D-FA3F3C98D70D}" type="pres">
      <dgm:prSet presAssocID="{5C4D2893-9936-4026-A954-9CB7356D3584}" presName="LevelTwoTextNode" presStyleLbl="node2" presStyleIdx="3" presStyleCnt="4">
        <dgm:presLayoutVars>
          <dgm:chPref val="3"/>
        </dgm:presLayoutVars>
      </dgm:prSet>
      <dgm:spPr/>
    </dgm:pt>
    <dgm:pt modelId="{7EBCDCDA-6BFE-4A4A-AB2B-5BB70EE230B2}" type="pres">
      <dgm:prSet presAssocID="{5C4D2893-9936-4026-A954-9CB7356D3584}" presName="level3hierChild" presStyleCnt="0"/>
      <dgm:spPr/>
    </dgm:pt>
  </dgm:ptLst>
  <dgm:cxnLst>
    <dgm:cxn modelId="{409C3904-67EF-48CA-A2BB-7FD4A424AC01}" srcId="{7E070CFD-CFE2-4CBA-88A1-1A44F4C7E55C}" destId="{7B926398-27A7-4758-BF1A-0703C55427E1}" srcOrd="0" destOrd="0" parTransId="{D7084C42-2551-4E5A-A9EC-91A723A8D6FE}" sibTransId="{45EC47C6-11C2-47A5-B208-179881595CA3}"/>
    <dgm:cxn modelId="{DD984113-188D-4103-96D6-AF251EEDA94C}" type="presOf" srcId="{7E070CFD-CFE2-4CBA-88A1-1A44F4C7E55C}" destId="{E0A0603C-D0CC-4456-BAC9-001C35CD31A0}" srcOrd="0" destOrd="0" presId="urn:microsoft.com/office/officeart/2008/layout/HorizontalMultiLevelHierarchy"/>
    <dgm:cxn modelId="{CCFF7819-1B70-4D93-8A58-1EED28FE69A2}" type="presOf" srcId="{FD38519E-85C8-42B1-ACAA-A1C000D793C1}" destId="{0E59F01F-2C72-46E9-A9F2-12F7FCCF6E75}" srcOrd="0" destOrd="0" presId="urn:microsoft.com/office/officeart/2008/layout/HorizontalMultiLevelHierarchy"/>
    <dgm:cxn modelId="{7082A71F-DEF6-45BA-8E9F-A0F8CF927F9A}" srcId="{7E070CFD-CFE2-4CBA-88A1-1A44F4C7E55C}" destId="{156F67E3-D3E8-485B-B48B-BAEDF0197F94}" srcOrd="2" destOrd="0" parTransId="{2BB95396-7E66-4B05-ACC7-465DFB934BB5}" sibTransId="{DC754BC1-48A8-4007-8101-A39EB9081E0C}"/>
    <dgm:cxn modelId="{F1A06E21-3E4C-4308-808C-96070C2D5B3D}" type="presOf" srcId="{BE3AED16-9A82-46C9-897A-1E77E4A0EAF9}" destId="{F3493FB1-50E5-4C30-8727-0094E4F6EF66}" srcOrd="0" destOrd="0" presId="urn:microsoft.com/office/officeart/2008/layout/HorizontalMultiLevelHierarchy"/>
    <dgm:cxn modelId="{2DAE6F43-DC35-4EF2-8867-6F5844F7E420}" type="presOf" srcId="{01DB3980-B6BF-4657-A790-11356FD9CF4A}" destId="{0519D15E-6ACE-463F-94E4-0283782109A7}" srcOrd="1" destOrd="0" presId="urn:microsoft.com/office/officeart/2008/layout/HorizontalMultiLevelHierarchy"/>
    <dgm:cxn modelId="{B5F7A144-36BC-4F84-B98F-B5C35E08DD2A}" type="presOf" srcId="{D7084C42-2551-4E5A-A9EC-91A723A8D6FE}" destId="{E41FA83D-8D72-4E58-9930-2B4548CE53CD}" srcOrd="0" destOrd="0" presId="urn:microsoft.com/office/officeart/2008/layout/HorizontalMultiLevelHierarchy"/>
    <dgm:cxn modelId="{F36AB269-55F2-43F5-AC68-D7CED6D6C2F9}" type="presOf" srcId="{5C4D2893-9936-4026-A954-9CB7356D3584}" destId="{3533D81A-64AE-454E-A72D-FA3F3C98D70D}" srcOrd="0" destOrd="0" presId="urn:microsoft.com/office/officeart/2008/layout/HorizontalMultiLevelHierarchy"/>
    <dgm:cxn modelId="{E1D2686A-575C-4590-8BCC-8D4D1CDE5AF2}" type="presOf" srcId="{156F67E3-D3E8-485B-B48B-BAEDF0197F94}" destId="{23FD9973-C558-41B8-8A2F-17A32DDCCD87}" srcOrd="0" destOrd="0" presId="urn:microsoft.com/office/officeart/2008/layout/HorizontalMultiLevelHierarchy"/>
    <dgm:cxn modelId="{E8674E90-91D4-484C-A282-C30C41DB4CC1}" type="presOf" srcId="{DDC1AEDF-0B7F-4EAD-9FD1-83E409DBEEDA}" destId="{9374A60B-3BBC-4078-B5C0-AD1A6ADB867C}" srcOrd="0" destOrd="0" presId="urn:microsoft.com/office/officeart/2008/layout/HorizontalMultiLevelHierarchy"/>
    <dgm:cxn modelId="{BC223897-8275-4785-B6A6-0D946A13AB89}" type="presOf" srcId="{2BB95396-7E66-4B05-ACC7-465DFB934BB5}" destId="{AD558C59-0C58-42A5-8D06-D4872E08024B}" srcOrd="0" destOrd="0" presId="urn:microsoft.com/office/officeart/2008/layout/HorizontalMultiLevelHierarchy"/>
    <dgm:cxn modelId="{ED910DA8-B842-49FD-93DE-DDDE0625CD49}" srcId="{7E070CFD-CFE2-4CBA-88A1-1A44F4C7E55C}" destId="{5C4D2893-9936-4026-A954-9CB7356D3584}" srcOrd="3" destOrd="0" parTransId="{DDC1AEDF-0B7F-4EAD-9FD1-83E409DBEEDA}" sibTransId="{C861D709-2CD2-4464-954B-8A3216521439}"/>
    <dgm:cxn modelId="{F01F60BB-D221-4A44-B46B-D56D526F74F8}" type="presOf" srcId="{DDC1AEDF-0B7F-4EAD-9FD1-83E409DBEEDA}" destId="{3D779D16-0035-4B76-99DD-77E68CD20610}" srcOrd="1" destOrd="0" presId="urn:microsoft.com/office/officeart/2008/layout/HorizontalMultiLevelHierarchy"/>
    <dgm:cxn modelId="{668921E4-C8B9-4979-8448-909BF95DEA43}" type="presOf" srcId="{2BB95396-7E66-4B05-ACC7-465DFB934BB5}" destId="{7EECA442-4177-4785-905C-EFFD64F3C6F5}" srcOrd="1" destOrd="0" presId="urn:microsoft.com/office/officeart/2008/layout/HorizontalMultiLevelHierarchy"/>
    <dgm:cxn modelId="{0F15DBE7-3272-40F2-B267-9F3917246FD9}" type="presOf" srcId="{01DB3980-B6BF-4657-A790-11356FD9CF4A}" destId="{63F733B6-975C-4C83-A93D-69102843E2CA}" srcOrd="0" destOrd="0" presId="urn:microsoft.com/office/officeart/2008/layout/HorizontalMultiLevelHierarchy"/>
    <dgm:cxn modelId="{787A76E8-5239-4E04-9A2D-4B621A524ABD}" type="presOf" srcId="{D7084C42-2551-4E5A-A9EC-91A723A8D6FE}" destId="{6EBA9763-6BAD-48E6-A18C-2A361652C6FF}" srcOrd="1" destOrd="0" presId="urn:microsoft.com/office/officeart/2008/layout/HorizontalMultiLevelHierarchy"/>
    <dgm:cxn modelId="{375D6CF0-52AE-49F1-BC19-5174F77BF0B5}" srcId="{7E070CFD-CFE2-4CBA-88A1-1A44F4C7E55C}" destId="{FD38519E-85C8-42B1-ACAA-A1C000D793C1}" srcOrd="1" destOrd="0" parTransId="{01DB3980-B6BF-4657-A790-11356FD9CF4A}" sibTransId="{0049CD7D-5E61-4FFB-9E54-B8E808A8D41B}"/>
    <dgm:cxn modelId="{AA8DFBF1-0039-4205-A6A7-974825F82143}" srcId="{BE3AED16-9A82-46C9-897A-1E77E4A0EAF9}" destId="{7E070CFD-CFE2-4CBA-88A1-1A44F4C7E55C}" srcOrd="0" destOrd="0" parTransId="{ECD7C560-56BD-4DD9-AE66-125F6991EA9D}" sibTransId="{ADFFBBA0-6953-47BC-B79E-BFA80DD8FAB2}"/>
    <dgm:cxn modelId="{C28683F9-96F0-46B6-9195-A9C81A896CEE}" type="presOf" srcId="{7B926398-27A7-4758-BF1A-0703C55427E1}" destId="{DD434AB2-8502-4D18-A97B-F523BDC2630F}" srcOrd="0" destOrd="0" presId="urn:microsoft.com/office/officeart/2008/layout/HorizontalMultiLevelHierarchy"/>
    <dgm:cxn modelId="{ED6EB7D8-C794-4B81-9392-759D97956017}" type="presParOf" srcId="{F3493FB1-50E5-4C30-8727-0094E4F6EF66}" destId="{6AF877A1-2B1E-4E36-8CD2-0579C7D5B847}" srcOrd="0" destOrd="0" presId="urn:microsoft.com/office/officeart/2008/layout/HorizontalMultiLevelHierarchy"/>
    <dgm:cxn modelId="{26095919-593D-43AA-A0A7-E65C1BF6EB66}" type="presParOf" srcId="{6AF877A1-2B1E-4E36-8CD2-0579C7D5B847}" destId="{E0A0603C-D0CC-4456-BAC9-001C35CD31A0}" srcOrd="0" destOrd="0" presId="urn:microsoft.com/office/officeart/2008/layout/HorizontalMultiLevelHierarchy"/>
    <dgm:cxn modelId="{452D3443-6193-4332-AB60-1BE4DF216DBB}" type="presParOf" srcId="{6AF877A1-2B1E-4E36-8CD2-0579C7D5B847}" destId="{836D6153-FC34-4D24-9C45-AC615C919294}" srcOrd="1" destOrd="0" presId="urn:microsoft.com/office/officeart/2008/layout/HorizontalMultiLevelHierarchy"/>
    <dgm:cxn modelId="{5779C3DA-B945-4200-8C84-83D00393ED8F}" type="presParOf" srcId="{836D6153-FC34-4D24-9C45-AC615C919294}" destId="{E41FA83D-8D72-4E58-9930-2B4548CE53CD}" srcOrd="0" destOrd="0" presId="urn:microsoft.com/office/officeart/2008/layout/HorizontalMultiLevelHierarchy"/>
    <dgm:cxn modelId="{CB9D0E4C-E414-47FE-A9AD-41018A39BECD}" type="presParOf" srcId="{E41FA83D-8D72-4E58-9930-2B4548CE53CD}" destId="{6EBA9763-6BAD-48E6-A18C-2A361652C6FF}" srcOrd="0" destOrd="0" presId="urn:microsoft.com/office/officeart/2008/layout/HorizontalMultiLevelHierarchy"/>
    <dgm:cxn modelId="{75E111EE-CE64-43A2-B307-146C2DE6ECB6}" type="presParOf" srcId="{836D6153-FC34-4D24-9C45-AC615C919294}" destId="{2D7FDF23-C6F5-4631-B02B-BD55EA407F8B}" srcOrd="1" destOrd="0" presId="urn:microsoft.com/office/officeart/2008/layout/HorizontalMultiLevelHierarchy"/>
    <dgm:cxn modelId="{CDF77708-85A2-4880-AE84-9C10F1654BC3}" type="presParOf" srcId="{2D7FDF23-C6F5-4631-B02B-BD55EA407F8B}" destId="{DD434AB2-8502-4D18-A97B-F523BDC2630F}" srcOrd="0" destOrd="0" presId="urn:microsoft.com/office/officeart/2008/layout/HorizontalMultiLevelHierarchy"/>
    <dgm:cxn modelId="{0185624A-18EC-4F5D-B418-50FCC773E90F}" type="presParOf" srcId="{2D7FDF23-C6F5-4631-B02B-BD55EA407F8B}" destId="{10906FB9-24FB-45FA-BBDC-8F1A7D6480F1}" srcOrd="1" destOrd="0" presId="urn:microsoft.com/office/officeart/2008/layout/HorizontalMultiLevelHierarchy"/>
    <dgm:cxn modelId="{1B846AEA-26D7-45C4-81E0-1BB1B3E8DA89}" type="presParOf" srcId="{836D6153-FC34-4D24-9C45-AC615C919294}" destId="{63F733B6-975C-4C83-A93D-69102843E2CA}" srcOrd="2" destOrd="0" presId="urn:microsoft.com/office/officeart/2008/layout/HorizontalMultiLevelHierarchy"/>
    <dgm:cxn modelId="{AF663A9E-10D3-4E3D-955B-809E8DC0F023}" type="presParOf" srcId="{63F733B6-975C-4C83-A93D-69102843E2CA}" destId="{0519D15E-6ACE-463F-94E4-0283782109A7}" srcOrd="0" destOrd="0" presId="urn:microsoft.com/office/officeart/2008/layout/HorizontalMultiLevelHierarchy"/>
    <dgm:cxn modelId="{03DEA661-7FB3-48E7-8707-E646BB479122}" type="presParOf" srcId="{836D6153-FC34-4D24-9C45-AC615C919294}" destId="{255B52D5-E8C9-4DF9-912C-2DAF72665EBA}" srcOrd="3" destOrd="0" presId="urn:microsoft.com/office/officeart/2008/layout/HorizontalMultiLevelHierarchy"/>
    <dgm:cxn modelId="{3665D71A-A320-44EB-9B2C-142FC2B16DFA}" type="presParOf" srcId="{255B52D5-E8C9-4DF9-912C-2DAF72665EBA}" destId="{0E59F01F-2C72-46E9-A9F2-12F7FCCF6E75}" srcOrd="0" destOrd="0" presId="urn:microsoft.com/office/officeart/2008/layout/HorizontalMultiLevelHierarchy"/>
    <dgm:cxn modelId="{B1D0A4A7-E8BC-42E1-8654-E6A89D27F672}" type="presParOf" srcId="{255B52D5-E8C9-4DF9-912C-2DAF72665EBA}" destId="{5CE770A3-AB08-41D9-8DBA-EBE006645C49}" srcOrd="1" destOrd="0" presId="urn:microsoft.com/office/officeart/2008/layout/HorizontalMultiLevelHierarchy"/>
    <dgm:cxn modelId="{2F9B6B87-1A49-47A6-91B1-8AAC7EAC5D7C}" type="presParOf" srcId="{836D6153-FC34-4D24-9C45-AC615C919294}" destId="{AD558C59-0C58-42A5-8D06-D4872E08024B}" srcOrd="4" destOrd="0" presId="urn:microsoft.com/office/officeart/2008/layout/HorizontalMultiLevelHierarchy"/>
    <dgm:cxn modelId="{A12C7FCA-80BF-4DA9-B63A-CD55AB593C83}" type="presParOf" srcId="{AD558C59-0C58-42A5-8D06-D4872E08024B}" destId="{7EECA442-4177-4785-905C-EFFD64F3C6F5}" srcOrd="0" destOrd="0" presId="urn:microsoft.com/office/officeart/2008/layout/HorizontalMultiLevelHierarchy"/>
    <dgm:cxn modelId="{DEF32591-AD95-444D-A59D-0DA37142A73F}" type="presParOf" srcId="{836D6153-FC34-4D24-9C45-AC615C919294}" destId="{EBCE1B3F-9D03-4F9B-965A-B24FAD3995EE}" srcOrd="5" destOrd="0" presId="urn:microsoft.com/office/officeart/2008/layout/HorizontalMultiLevelHierarchy"/>
    <dgm:cxn modelId="{C7116860-E79F-4EC8-96D7-A5C7A49FDB72}" type="presParOf" srcId="{EBCE1B3F-9D03-4F9B-965A-B24FAD3995EE}" destId="{23FD9973-C558-41B8-8A2F-17A32DDCCD87}" srcOrd="0" destOrd="0" presId="urn:microsoft.com/office/officeart/2008/layout/HorizontalMultiLevelHierarchy"/>
    <dgm:cxn modelId="{E9006CF4-41E6-48AC-858A-1D8CD4211697}" type="presParOf" srcId="{EBCE1B3F-9D03-4F9B-965A-B24FAD3995EE}" destId="{643973C0-198E-4434-B40F-1ABCAC8D011A}" srcOrd="1" destOrd="0" presId="urn:microsoft.com/office/officeart/2008/layout/HorizontalMultiLevelHierarchy"/>
    <dgm:cxn modelId="{AA479B14-8D81-4762-907C-332A84007EAA}" type="presParOf" srcId="{836D6153-FC34-4D24-9C45-AC615C919294}" destId="{9374A60B-3BBC-4078-B5C0-AD1A6ADB867C}" srcOrd="6" destOrd="0" presId="urn:microsoft.com/office/officeart/2008/layout/HorizontalMultiLevelHierarchy"/>
    <dgm:cxn modelId="{2064067C-F7B0-4DE7-BBC7-6B7616ADE134}" type="presParOf" srcId="{9374A60B-3BBC-4078-B5C0-AD1A6ADB867C}" destId="{3D779D16-0035-4B76-99DD-77E68CD20610}" srcOrd="0" destOrd="0" presId="urn:microsoft.com/office/officeart/2008/layout/HorizontalMultiLevelHierarchy"/>
    <dgm:cxn modelId="{9EE93E43-965B-4B67-ACD2-B91DC76D45BA}" type="presParOf" srcId="{836D6153-FC34-4D24-9C45-AC615C919294}" destId="{F58FF468-0566-4072-B464-099A525B13B7}" srcOrd="7" destOrd="0" presId="urn:microsoft.com/office/officeart/2008/layout/HorizontalMultiLevelHierarchy"/>
    <dgm:cxn modelId="{86DE7655-7709-4D9A-B3A1-2939205F809D}" type="presParOf" srcId="{F58FF468-0566-4072-B464-099A525B13B7}" destId="{3533D81A-64AE-454E-A72D-FA3F3C98D70D}" srcOrd="0" destOrd="0" presId="urn:microsoft.com/office/officeart/2008/layout/HorizontalMultiLevelHierarchy"/>
    <dgm:cxn modelId="{BFA47848-B3A7-4A2D-ACAD-FB16C4FA5BBD}" type="presParOf" srcId="{F58FF468-0566-4072-B464-099A525B13B7}" destId="{7EBCDCDA-6BFE-4A4A-AB2B-5BB70EE230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4A60B-3BBC-4078-B5C0-AD1A6ADB867C}">
      <dsp:nvSpPr>
        <dsp:cNvPr id="0" name=""/>
        <dsp:cNvSpPr/>
      </dsp:nvSpPr>
      <dsp:spPr>
        <a:xfrm>
          <a:off x="5065179" y="2781300"/>
          <a:ext cx="693322" cy="198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661" y="0"/>
              </a:lnTo>
              <a:lnTo>
                <a:pt x="346661" y="1981676"/>
              </a:lnTo>
              <a:lnTo>
                <a:pt x="693322" y="19816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359354" y="3719651"/>
        <a:ext cx="104973" cy="104973"/>
      </dsp:txXfrm>
    </dsp:sp>
    <dsp:sp modelId="{AD558C59-0C58-42A5-8D06-D4872E08024B}">
      <dsp:nvSpPr>
        <dsp:cNvPr id="0" name=""/>
        <dsp:cNvSpPr/>
      </dsp:nvSpPr>
      <dsp:spPr>
        <a:xfrm>
          <a:off x="5065179" y="2781300"/>
          <a:ext cx="693322" cy="660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661" y="0"/>
              </a:lnTo>
              <a:lnTo>
                <a:pt x="346661" y="660558"/>
              </a:lnTo>
              <a:lnTo>
                <a:pt x="693322" y="6605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5387900" y="3087638"/>
        <a:ext cx="47880" cy="47880"/>
      </dsp:txXfrm>
    </dsp:sp>
    <dsp:sp modelId="{63F733B6-975C-4C83-A93D-69102843E2CA}">
      <dsp:nvSpPr>
        <dsp:cNvPr id="0" name=""/>
        <dsp:cNvSpPr/>
      </dsp:nvSpPr>
      <dsp:spPr>
        <a:xfrm>
          <a:off x="5065179" y="2120741"/>
          <a:ext cx="693322" cy="660558"/>
        </a:xfrm>
        <a:custGeom>
          <a:avLst/>
          <a:gdLst/>
          <a:ahLst/>
          <a:cxnLst/>
          <a:rect l="0" t="0" r="0" b="0"/>
          <a:pathLst>
            <a:path>
              <a:moveTo>
                <a:pt x="0" y="660558"/>
              </a:moveTo>
              <a:lnTo>
                <a:pt x="346661" y="660558"/>
              </a:lnTo>
              <a:lnTo>
                <a:pt x="346661" y="0"/>
              </a:lnTo>
              <a:lnTo>
                <a:pt x="69332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5387900" y="2427080"/>
        <a:ext cx="47880" cy="47880"/>
      </dsp:txXfrm>
    </dsp:sp>
    <dsp:sp modelId="{E41FA83D-8D72-4E58-9930-2B4548CE53CD}">
      <dsp:nvSpPr>
        <dsp:cNvPr id="0" name=""/>
        <dsp:cNvSpPr/>
      </dsp:nvSpPr>
      <dsp:spPr>
        <a:xfrm>
          <a:off x="5065179" y="799623"/>
          <a:ext cx="693322" cy="1981676"/>
        </a:xfrm>
        <a:custGeom>
          <a:avLst/>
          <a:gdLst/>
          <a:ahLst/>
          <a:cxnLst/>
          <a:rect l="0" t="0" r="0" b="0"/>
          <a:pathLst>
            <a:path>
              <a:moveTo>
                <a:pt x="0" y="1981676"/>
              </a:moveTo>
              <a:lnTo>
                <a:pt x="346661" y="1981676"/>
              </a:lnTo>
              <a:lnTo>
                <a:pt x="346661" y="0"/>
              </a:lnTo>
              <a:lnTo>
                <a:pt x="69332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359354" y="1737975"/>
        <a:ext cx="104973" cy="104973"/>
      </dsp:txXfrm>
    </dsp:sp>
    <dsp:sp modelId="{E0A0603C-D0CC-4456-BAC9-001C35CD31A0}">
      <dsp:nvSpPr>
        <dsp:cNvPr id="0" name=""/>
        <dsp:cNvSpPr/>
      </dsp:nvSpPr>
      <dsp:spPr>
        <a:xfrm rot="16200000">
          <a:off x="1755432" y="2252853"/>
          <a:ext cx="5562600" cy="105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Computer Security</a:t>
          </a:r>
        </a:p>
      </dsp:txBody>
      <dsp:txXfrm>
        <a:off x="1755432" y="2252853"/>
        <a:ext cx="5562600" cy="1056894"/>
      </dsp:txXfrm>
    </dsp:sp>
    <dsp:sp modelId="{DD434AB2-8502-4D18-A97B-F523BDC2630F}">
      <dsp:nvSpPr>
        <dsp:cNvPr id="0" name=""/>
        <dsp:cNvSpPr/>
      </dsp:nvSpPr>
      <dsp:spPr>
        <a:xfrm>
          <a:off x="5758502" y="271176"/>
          <a:ext cx="3466612" cy="105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Communication Security</a:t>
          </a:r>
        </a:p>
      </dsp:txBody>
      <dsp:txXfrm>
        <a:off x="5758502" y="271176"/>
        <a:ext cx="3466612" cy="1056894"/>
      </dsp:txXfrm>
    </dsp:sp>
    <dsp:sp modelId="{0E59F01F-2C72-46E9-A9F2-12F7FCCF6E75}">
      <dsp:nvSpPr>
        <dsp:cNvPr id="0" name=""/>
        <dsp:cNvSpPr/>
      </dsp:nvSpPr>
      <dsp:spPr>
        <a:xfrm>
          <a:off x="5758502" y="1592294"/>
          <a:ext cx="3466612" cy="105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Web &amp; Network Security</a:t>
          </a:r>
        </a:p>
      </dsp:txBody>
      <dsp:txXfrm>
        <a:off x="5758502" y="1592294"/>
        <a:ext cx="3466612" cy="1056894"/>
      </dsp:txXfrm>
    </dsp:sp>
    <dsp:sp modelId="{23FD9973-C558-41B8-8A2F-17A32DDCCD87}">
      <dsp:nvSpPr>
        <dsp:cNvPr id="0" name=""/>
        <dsp:cNvSpPr/>
      </dsp:nvSpPr>
      <dsp:spPr>
        <a:xfrm>
          <a:off x="5758502" y="2913411"/>
          <a:ext cx="3466612" cy="105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Application &amp; Host Security</a:t>
          </a:r>
        </a:p>
      </dsp:txBody>
      <dsp:txXfrm>
        <a:off x="5758502" y="2913411"/>
        <a:ext cx="3466612" cy="1056894"/>
      </dsp:txXfrm>
    </dsp:sp>
    <dsp:sp modelId="{3533D81A-64AE-454E-A72D-FA3F3C98D70D}">
      <dsp:nvSpPr>
        <dsp:cNvPr id="0" name=""/>
        <dsp:cNvSpPr/>
      </dsp:nvSpPr>
      <dsp:spPr>
        <a:xfrm>
          <a:off x="5758502" y="4234529"/>
          <a:ext cx="3466612" cy="105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Security in Context</a:t>
          </a:r>
        </a:p>
      </dsp:txBody>
      <dsp:txXfrm>
        <a:off x="5758502" y="4234529"/>
        <a:ext cx="3466612" cy="1056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lco.org/health/COVID-19/order/" TargetMode="External"/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nxzm@cs.utah.edu" TargetMode="External"/><Relationship Id="rId2" Type="http://schemas.openxmlformats.org/officeDocument/2006/relationships/hyperlink" Target="https://utah.zoom.us/j/94913695375" TargetMode="External"/><Relationship Id="rId1" Type="http://schemas.openxmlformats.org/officeDocument/2006/relationships/slideLayout" Target="../slideLayouts/slideLayout145.xml"/><Relationship Id="rId4" Type="http://schemas.openxmlformats.org/officeDocument/2006/relationships/hyperlink" Target="https://utah.instructure.com/courses/777272/assignments/syllab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junxzm/home" TargetMode="Externa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niladevaraj@gmail.com" TargetMode="External"/><Relationship Id="rId2" Type="http://schemas.openxmlformats.org/officeDocument/2006/relationships/hyperlink" Target="mailto:ella.moskun@utah.edu" TargetMode="External"/><Relationship Id="rId1" Type="http://schemas.openxmlformats.org/officeDocument/2006/relationships/slideLayout" Target="../slideLayouts/slideLayout145.xml"/><Relationship Id="rId5" Type="http://schemas.openxmlformats.org/officeDocument/2006/relationships/hyperlink" Target="mailto:cnareddy63@gmail.com" TargetMode="External"/><Relationship Id="rId4" Type="http://schemas.openxmlformats.org/officeDocument/2006/relationships/hyperlink" Target="mailto:anuja.garg12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seedsecuritylabs.org/labs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ah.zoom.us/j/94913695375" TargetMode="Externa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55600" y="2044700"/>
            <a:ext cx="12471400" cy="3238500"/>
          </a:xfrm>
          <a:ln/>
        </p:spPr>
        <p:txBody>
          <a:bodyPr/>
          <a:lstStyle/>
          <a:p>
            <a:r>
              <a:rPr lang="en-US" altLang="en-US" sz="5400" dirty="0"/>
              <a:t>Welcome to</a:t>
            </a:r>
            <a:br>
              <a:rPr lang="en-US" altLang="en-US" sz="5400" dirty="0"/>
            </a:br>
            <a:r>
              <a:rPr lang="en-US" altLang="en-US" sz="5400" dirty="0"/>
              <a:t>CS-4440 - Introduction to Computer Security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C816367-574D-4E5B-9777-FF50118D30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Spring 2022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383B-2361-4795-85FC-B799960E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D3B45"/>
                </a:solidFill>
                <a:effectLst/>
              </a:rPr>
              <a:t>Rules: Academic Misconduct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A6AF-418D-44CE-B145-9BAEF21E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755437" cy="6188075"/>
          </a:xfrm>
        </p:spPr>
        <p:txBody>
          <a:bodyPr/>
          <a:lstStyle/>
          <a:p>
            <a:r>
              <a:rPr lang="en-US" dirty="0"/>
              <a:t>Please see the syllabus for details</a:t>
            </a:r>
          </a:p>
          <a:p>
            <a:r>
              <a:rPr lang="en-US" dirty="0"/>
              <a:t>We will rely on manual check + automated detection (e.g., Stanford’s moss) to detect plagiarisms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</a:rPr>
              <a:t>The School of Computing has instituted a two strikes and you're out cheating policy, meaning if you get caught cheating twice in any SoC classes, you will be unable to take any future SoC courses.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93224B-9916-4260-BCAA-F3762D421FA0}"/>
              </a:ext>
            </a:extLst>
          </p:cNvPr>
          <p:cNvSpPr txBox="1">
            <a:spLocks/>
          </p:cNvSpPr>
          <p:nvPr/>
        </p:nvSpPr>
        <p:spPr>
          <a:xfrm>
            <a:off x="893763" y="2590800"/>
            <a:ext cx="11755437" cy="6188075"/>
          </a:xfrm>
          <a:prstGeom prst="rect">
            <a:avLst/>
          </a:prstGeom>
        </p:spPr>
        <p:txBody>
          <a:bodyPr/>
          <a:lstStyle>
            <a:lvl1pPr marL="304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94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BB36-3059-4885-845C-1D9372D8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7E2-A09C-4150-ADCD-DD6957F1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Mask is mandated during lectures and office hours</a:t>
            </a:r>
          </a:p>
          <a:p>
            <a:pPr lvl="1"/>
            <a:r>
              <a:rPr lang="en-US" sz="2200" b="0" i="0" dirty="0">
                <a:solidFill>
                  <a:srgbClr val="212529"/>
                </a:solidFill>
                <a:effectLst/>
              </a:rPr>
              <a:t>Public Health Order by the Salt Lake County (</a:t>
            </a:r>
            <a:r>
              <a:rPr lang="en-US" sz="2200" b="0" i="0" dirty="0">
                <a:solidFill>
                  <a:srgbClr val="212529"/>
                </a:solidFill>
                <a:effectLst/>
                <a:hlinkClick r:id="rId2"/>
              </a:rPr>
              <a:t>https://slco.org/health/COVID-19/order/</a:t>
            </a:r>
            <a:r>
              <a:rPr lang="en-US" sz="2200" b="0" i="0" dirty="0">
                <a:solidFill>
                  <a:srgbClr val="212529"/>
                </a:solidFill>
                <a:effectLst/>
              </a:rPr>
              <a:t>)</a:t>
            </a:r>
          </a:p>
          <a:p>
            <a:r>
              <a:rPr lang="en-US" sz="2200" b="0" i="0" dirty="0">
                <a:solidFill>
                  <a:srgbClr val="212529"/>
                </a:solidFill>
                <a:effectLst/>
              </a:rPr>
              <a:t>Please do me a favor by using surgical masks, KN95s, or N95s</a:t>
            </a:r>
          </a:p>
          <a:p>
            <a:pPr lvl="1"/>
            <a:r>
              <a:rPr lang="en-US" sz="2200" b="0" i="0" dirty="0">
                <a:solidFill>
                  <a:srgbClr val="212529"/>
                </a:solidFill>
                <a:effectLst/>
              </a:rPr>
              <a:t>My 4-year son is unvaccinated, and my wife is in early pregnancy </a:t>
            </a:r>
          </a:p>
          <a:p>
            <a:pPr lvl="1"/>
            <a:r>
              <a:rPr lang="en-US" sz="2200" b="0" i="0" dirty="0">
                <a:solidFill>
                  <a:srgbClr val="212529"/>
                </a:solidFill>
                <a:effectLst/>
              </a:rPr>
              <a:t>If you feel using those masks is only a favor to me instead of your own choice</a:t>
            </a:r>
            <a:r>
              <a:rPr lang="en-US" sz="2200" dirty="0">
                <a:solidFill>
                  <a:srgbClr val="212529"/>
                </a:solidFill>
              </a:rPr>
              <a:t>, let me know and I can buy you a burger </a:t>
            </a:r>
            <a:r>
              <a:rPr lang="en-US" sz="2200" dirty="0">
                <a:solidFill>
                  <a:srgbClr val="212529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2200" b="0" i="0" dirty="0">
                <a:solidFill>
                  <a:srgbClr val="212529"/>
                </a:solidFill>
                <a:effectLst/>
              </a:rPr>
              <a:t>Get tested weekly; There are many testing places on campus</a:t>
            </a:r>
          </a:p>
          <a:p>
            <a:r>
              <a:rPr lang="en-US" sz="2200" dirty="0">
                <a:solidFill>
                  <a:srgbClr val="212529"/>
                </a:solidFill>
              </a:rPr>
              <a:t>Get vaccinated and boosted</a:t>
            </a:r>
          </a:p>
          <a:p>
            <a:r>
              <a:rPr lang="en-US" sz="2200" b="0" i="0" dirty="0">
                <a:solidFill>
                  <a:srgbClr val="212529"/>
                </a:solidFill>
                <a:effectLst/>
              </a:rPr>
              <a:t>Follow</a:t>
            </a:r>
            <a:r>
              <a:rPr lang="en-US" sz="2200" dirty="0">
                <a:solidFill>
                  <a:srgbClr val="212529"/>
                </a:solidFill>
              </a:rPr>
              <a:t> the 5-5-5 policy if you are infected</a:t>
            </a:r>
            <a:br>
              <a:rPr lang="en-US" sz="2200" b="0" i="0" dirty="0">
                <a:solidFill>
                  <a:srgbClr val="212529"/>
                </a:solidFill>
                <a:effectLst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0957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614F-A474-479F-B152-3A28DFED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8481-19E7-497A-B268-3C44610E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755437" cy="6623050"/>
          </a:xfrm>
        </p:spPr>
        <p:txBody>
          <a:bodyPr/>
          <a:lstStyle/>
          <a:p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Lecture Time:    Monday &amp; Wednesday, 04:35 PM - 05:55 PM</a:t>
            </a: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Lecture Location:    WEB L101</a:t>
            </a: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Zoom: </a:t>
            </a:r>
            <a:r>
              <a:rPr lang="en-US" sz="2400" b="0" i="0" u="none" strike="noStrike" dirty="0">
                <a:solidFill>
                  <a:srgbClr val="0E71EB"/>
                </a:solidFill>
                <a:effectLst/>
                <a:hlinkClick r:id="rId2"/>
              </a:rPr>
              <a:t> https://utah.zoom.us/j/94913695375</a:t>
            </a:r>
            <a:endParaRPr lang="en-US" sz="2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Instructor:    Jun Xu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Contact Info:    Office TBD, </a:t>
            </a:r>
            <a:r>
              <a:rPr lang="en-US" sz="2400" b="0" i="0" u="sng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junxzm@cs.utah.edu</a:t>
            </a:r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, Phone TBD (</a:t>
            </a:r>
            <a:r>
              <a:rPr lang="en-US" sz="2400" b="1" dirty="0"/>
              <a:t>The best way to contact me is using the Canvas mailbox</a:t>
            </a:r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Office Hours:    Monday 3:00PM - 4:00PM</a:t>
            </a: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</a:rPr>
              <a:t>Prerequisite(s):    CS 3810 Computer Organization &amp; CS 3505 Software Practice II</a:t>
            </a: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  <a:latin typeface="Lato Extended"/>
                <a:hlinkClick r:id="rId4"/>
              </a:rPr>
              <a:t>https://utah.instructure.com/courses/777272/assignments/syllabus</a:t>
            </a:r>
            <a:r>
              <a:rPr lang="en-US" sz="2400" dirty="0">
                <a:solidFill>
                  <a:srgbClr val="2D3B45"/>
                </a:solidFill>
                <a:latin typeface="Lato Extended"/>
              </a:rPr>
              <a:t> </a:t>
            </a:r>
            <a:endParaRPr lang="en-US" sz="2400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465808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6B8D-CBC2-4692-9F08-0DFFE8FD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67715"/>
            <a:ext cx="12293600" cy="2438400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D6E6-DDF4-4F86-9DE7-0981514D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1" y="2041525"/>
            <a:ext cx="11755437" cy="6188075"/>
          </a:xfrm>
        </p:spPr>
        <p:txBody>
          <a:bodyPr/>
          <a:lstStyle/>
          <a:p>
            <a:r>
              <a:rPr lang="en-US" sz="2400" dirty="0"/>
              <a:t>Jun Xu</a:t>
            </a:r>
          </a:p>
          <a:p>
            <a:r>
              <a:rPr lang="en-US" sz="2400" dirty="0"/>
              <a:t>Since Jan. 2022: Assistant Professor @ The U of Utah</a:t>
            </a:r>
          </a:p>
          <a:p>
            <a:r>
              <a:rPr lang="en-US" sz="2400" dirty="0"/>
              <a:t>August 2018 – Dec. 2021: Assistant Professor @ Stevens Institute of Technology</a:t>
            </a:r>
          </a:p>
          <a:p>
            <a:r>
              <a:rPr lang="en-US" sz="2400" dirty="0"/>
              <a:t>2018: Ph.D.  from Penn State; Cybersecurity</a:t>
            </a:r>
          </a:p>
          <a:p>
            <a:r>
              <a:rPr lang="en-US" sz="2400" dirty="0"/>
              <a:t>Experience @ FireEye and Samsung on Computer Security</a:t>
            </a:r>
          </a:p>
          <a:p>
            <a:r>
              <a:rPr lang="en-US" sz="2400" dirty="0"/>
              <a:t>Research: Software Vulnerabilities, Attacks and Defenses, Reverse Engineering, Malware</a:t>
            </a:r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https://sites.google.com/view/junxzm/home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2184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6B8D-CBC2-4692-9F08-0DFFE8FD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67715"/>
            <a:ext cx="12293600" cy="2438400"/>
          </a:xfrm>
        </p:spPr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D6E6-DDF4-4F86-9DE7-0981514D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2133600"/>
            <a:ext cx="11755437" cy="61880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ELLA MOSKUN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Email: </a:t>
            </a:r>
            <a:r>
              <a:rPr lang="en-US" sz="2200" b="0" i="0" u="sng" dirty="0">
                <a:solidFill>
                  <a:srgbClr val="2D3B45"/>
                </a:solidFill>
                <a:effectLst/>
                <a:hlinkClick r:id="rId2"/>
              </a:rPr>
              <a:t>ella.moskun@utah.edu</a:t>
            </a:r>
            <a:r>
              <a:rPr lang="en-US" sz="2200" b="0" i="0" dirty="0">
                <a:solidFill>
                  <a:srgbClr val="2D3B45"/>
                </a:solidFill>
                <a:effectLst/>
              </a:rPr>
              <a:t> 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Manila </a:t>
            </a:r>
            <a:r>
              <a:rPr lang="en-US" sz="2200" b="0" i="0" dirty="0" err="1">
                <a:solidFill>
                  <a:srgbClr val="2D3B45"/>
                </a:solidFill>
                <a:effectLst/>
              </a:rPr>
              <a:t>Devaraja</a:t>
            </a:r>
            <a:endParaRPr lang="en-US" sz="2200" b="0" i="0" dirty="0">
              <a:solidFill>
                <a:srgbClr val="2D3B45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Email: </a:t>
            </a:r>
            <a:r>
              <a:rPr lang="en-US" sz="2200" b="0" i="0" u="sng" dirty="0">
                <a:solidFill>
                  <a:srgbClr val="2D3B45"/>
                </a:solidFill>
                <a:effectLst/>
                <a:hlinkClick r:id="rId3"/>
              </a:rPr>
              <a:t>maniladevaraj</a:t>
            </a:r>
            <a:r>
              <a:rPr lang="en-US" sz="2200" b="0" i="0" u="sng" dirty="0">
                <a:solidFill>
                  <a:srgbClr val="2D3B45"/>
                </a:solidFill>
                <a:effectLst/>
                <a:hlinkClick r:id="rId3"/>
              </a:rPr>
              <a:t>@gmail.com</a:t>
            </a:r>
            <a:r>
              <a:rPr lang="en-US" sz="2200" b="0" i="0" dirty="0">
                <a:solidFill>
                  <a:srgbClr val="2D3B45"/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ANUJA GARG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Email: </a:t>
            </a:r>
            <a:r>
              <a:rPr lang="en-US" sz="2200" b="0" i="0" u="sng" dirty="0">
                <a:solidFill>
                  <a:srgbClr val="2D3B45"/>
                </a:solidFill>
                <a:effectLst/>
                <a:hlinkClick r:id="rId4"/>
              </a:rPr>
              <a:t>anuja.garg12@gmail.com</a:t>
            </a:r>
            <a:endParaRPr lang="en-US" sz="2200" b="0" i="0" dirty="0">
              <a:solidFill>
                <a:srgbClr val="2D3B4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CHANDRASHEKAR NAREDDY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</a:rPr>
              <a:t>Email: </a:t>
            </a:r>
            <a:r>
              <a:rPr lang="en-US" sz="2200" b="0" i="0" u="sng" dirty="0">
                <a:solidFill>
                  <a:srgbClr val="2D3B45"/>
                </a:solidFill>
                <a:effectLst/>
                <a:hlinkClick r:id="rId5"/>
              </a:rPr>
              <a:t>cnareddy63@gmail.com</a:t>
            </a:r>
            <a:endParaRPr lang="en-US" sz="2200" u="sng" dirty="0">
              <a:solidFill>
                <a:srgbClr val="2D3B45"/>
              </a:solidFill>
            </a:endParaRPr>
          </a:p>
          <a:p>
            <a:pPr marL="381000" lvl="1" indent="0">
              <a:buNone/>
            </a:pPr>
            <a:r>
              <a:rPr lang="en-US" sz="3200" b="0" i="0" dirty="0">
                <a:solidFill>
                  <a:srgbClr val="2D3B45"/>
                </a:solidFill>
                <a:effectLst/>
              </a:rPr>
              <a:t>It is suggested you also contact the </a:t>
            </a:r>
            <a:r>
              <a:rPr lang="en-US" sz="3200" dirty="0">
                <a:solidFill>
                  <a:srgbClr val="2D3B45"/>
                </a:solidFill>
              </a:rPr>
              <a:t>TAs via the Canvas mailbox</a:t>
            </a:r>
            <a:endParaRPr lang="en-US" sz="2200" b="0" i="0" dirty="0">
              <a:solidFill>
                <a:srgbClr val="2D3B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087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2C61-9B33-4B40-BE20-5BFA385F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course about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896D9C-AF79-4102-BA3F-8014AB566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14635"/>
              </p:ext>
            </p:extLst>
          </p:nvPr>
        </p:nvGraphicFramePr>
        <p:xfrm>
          <a:off x="-584200" y="1981200"/>
          <a:ext cx="13233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D6108F-E0DF-4008-B372-B76FAC356775}"/>
              </a:ext>
            </a:extLst>
          </p:cNvPr>
          <p:cNvSpPr txBox="1"/>
          <p:nvPr/>
        </p:nvSpPr>
        <p:spPr>
          <a:xfrm>
            <a:off x="431801" y="7543800"/>
            <a:ext cx="125729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D3B45"/>
                </a:solidFill>
                <a:effectLst/>
                <a:latin typeface="Lato Extended"/>
              </a:rPr>
              <a:t>Textbook</a:t>
            </a:r>
            <a:endParaRPr lang="en-US" sz="22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200" b="0" i="0" dirty="0">
                <a:solidFill>
                  <a:srgbClr val="2D3B45"/>
                </a:solidFill>
                <a:effectLst/>
                <a:latin typeface="Lato Extended"/>
              </a:rPr>
              <a:t>Computer &amp; Internet Security: A Hands-on Approach, Second Edition, ISBN: 978-1733003926 (hardcover) and 978-1733003933 (paperback)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D3B45"/>
                </a:solidFill>
                <a:latin typeface="Lato Extended"/>
              </a:rPr>
              <a:t>Why this textbook: it comes with hands-on labs: </a:t>
            </a:r>
            <a:r>
              <a:rPr lang="en-US" sz="2200" dirty="0">
                <a:solidFill>
                  <a:srgbClr val="2D3B45"/>
                </a:solidFill>
                <a:latin typeface="Lato Extended"/>
                <a:hlinkClick r:id="rId7"/>
              </a:rPr>
              <a:t>https://seedsecuritylabs.org/labs.html</a:t>
            </a:r>
            <a:r>
              <a:rPr lang="en-US" sz="2200" dirty="0">
                <a:solidFill>
                  <a:srgbClr val="2D3B45"/>
                </a:solidFill>
                <a:latin typeface="Lato Extended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D3B45"/>
                </a:solidFill>
                <a:effectLst/>
                <a:latin typeface="Lato Extended"/>
              </a:rPr>
              <a:t>Using this book does not mean I will 100% follow this book</a:t>
            </a:r>
          </a:p>
        </p:txBody>
      </p:sp>
    </p:spTree>
    <p:extLst>
      <p:ext uri="{BB962C8B-B14F-4D97-AF65-F5344CB8AC3E}">
        <p14:creationId xmlns:p14="http://schemas.microsoft.com/office/powerpoint/2010/main" val="35819880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CBF5-3742-4DB0-8AFB-C75E959F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50DB-1D48-434D-AF50-BAE0BFFA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362200"/>
            <a:ext cx="11217275" cy="6188075"/>
          </a:xfrm>
        </p:spPr>
        <p:txBody>
          <a:bodyPr/>
          <a:lstStyle/>
          <a:p>
            <a:r>
              <a:rPr lang="en-US" sz="2200" dirty="0"/>
              <a:t>2 lectures every week</a:t>
            </a:r>
          </a:p>
          <a:p>
            <a:pPr lvl="1"/>
            <a:r>
              <a:rPr lang="en-US" sz="2200" dirty="0"/>
              <a:t>Lecturing will be in-person</a:t>
            </a:r>
          </a:p>
          <a:p>
            <a:pPr lvl="1"/>
            <a:r>
              <a:rPr lang="en-US" sz="2200" dirty="0"/>
              <a:t>Concurrent streaming will be offered via Zoom (</a:t>
            </a:r>
            <a:r>
              <a:rPr lang="en-US" sz="2200" b="0" i="0" u="none" strike="noStrike" dirty="0">
                <a:solidFill>
                  <a:srgbClr val="0E71EB"/>
                </a:solidFill>
                <a:effectLst/>
                <a:hlinkClick r:id="rId2"/>
              </a:rPr>
              <a:t>https://utah.zoom.us/j/94913695375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All lectures will be recorded</a:t>
            </a:r>
          </a:p>
          <a:p>
            <a:r>
              <a:rPr lang="en-US" sz="2200" dirty="0"/>
              <a:t>4 in-class practices in total</a:t>
            </a:r>
          </a:p>
          <a:p>
            <a:r>
              <a:rPr lang="en-US" sz="2200" dirty="0"/>
              <a:t>2 in-class quizzes in total</a:t>
            </a:r>
          </a:p>
          <a:p>
            <a:r>
              <a:rPr lang="en-US" sz="2200" dirty="0"/>
              <a:t>4 homework (programming based) in total</a:t>
            </a:r>
          </a:p>
          <a:p>
            <a:r>
              <a:rPr lang="en-US" sz="2200" dirty="0"/>
              <a:t>1 final exam</a:t>
            </a:r>
          </a:p>
          <a:p>
            <a:pPr marL="0" indent="0">
              <a:buNone/>
            </a:pPr>
            <a:r>
              <a:rPr lang="en-US" sz="2400" dirty="0"/>
              <a:t>Detailed schedules can be found on syllabus (slight changes may happen)</a:t>
            </a:r>
          </a:p>
        </p:txBody>
      </p:sp>
    </p:spTree>
    <p:extLst>
      <p:ext uri="{BB962C8B-B14F-4D97-AF65-F5344CB8AC3E}">
        <p14:creationId xmlns:p14="http://schemas.microsoft.com/office/powerpoint/2010/main" val="2164900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C66E-C0E0-481C-A6C7-F5324BE6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1D64-304C-4A72-B1E5-E54B4FCA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2293600" cy="6188075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In-class practices and quizzes (30%)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Homework  (40%)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Final exam (30%)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Standard Utah undergrad grading scale will be followed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533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24EE-6AA0-4C2A-8A89-AB5B9E9C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Late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2DE6-71E8-4806-942F-8189A0DF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57400"/>
            <a:ext cx="11938000" cy="6188075"/>
          </a:xfrm>
        </p:spPr>
        <p:txBody>
          <a:bodyPr/>
          <a:lstStyle/>
          <a:p>
            <a:r>
              <a:rPr lang="en-US" sz="3200" dirty="0"/>
              <a:t>This course does not take late submissions</a:t>
            </a:r>
          </a:p>
          <a:p>
            <a:pPr lvl="1"/>
            <a:r>
              <a:rPr lang="en-US" sz="3200" dirty="0"/>
              <a:t>Why: when you step out of college, nobody will take your late submissions</a:t>
            </a:r>
          </a:p>
          <a:p>
            <a:pPr lvl="1"/>
            <a:r>
              <a:rPr lang="en-US" sz="3200" dirty="0"/>
              <a:t>Tip: just submit whatever you have on hand before the due time; An incomplete submission does not automatically lead to zero credit</a:t>
            </a:r>
          </a:p>
          <a:p>
            <a:r>
              <a:rPr lang="en-US" sz="3200" b="1" i="0" dirty="0">
                <a:solidFill>
                  <a:srgbClr val="2D3B45"/>
                </a:solidFill>
                <a:effectLst/>
              </a:rPr>
              <a:t>You have in total three late calendar days to use at your discretion</a:t>
            </a:r>
          </a:p>
          <a:p>
            <a:pPr lvl="1"/>
            <a:r>
              <a:rPr lang="en-US" sz="3200" dirty="0">
                <a:solidFill>
                  <a:srgbClr val="2D3B45"/>
                </a:solidFill>
              </a:rPr>
              <a:t>It can only be applied to one coursework except for the final exam</a:t>
            </a:r>
          </a:p>
          <a:p>
            <a:pPr lvl="1"/>
            <a:r>
              <a:rPr lang="en-US" sz="3200" dirty="0">
                <a:solidFill>
                  <a:srgbClr val="2D3B45"/>
                </a:solidFill>
              </a:rPr>
              <a:t>When you use this opportunity, make it clear in your submission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10589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727-00CF-4779-84CE-FDCCF823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73318"/>
            <a:ext cx="12293600" cy="2438400"/>
          </a:xfrm>
        </p:spPr>
        <p:txBody>
          <a:bodyPr/>
          <a:lstStyle/>
          <a:p>
            <a:r>
              <a:rPr lang="en-US" dirty="0"/>
              <a:t>Rules: Grading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AB90-D20A-459B-93AE-8CFF0A9C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see a grading error, contact the instructor for discussions and corrections (if needed)</a:t>
            </a:r>
          </a:p>
          <a:p>
            <a:r>
              <a:rPr lang="en-US" dirty="0"/>
              <a:t>You have to do it within one week of the completion of the grading</a:t>
            </a:r>
          </a:p>
          <a:p>
            <a:r>
              <a:rPr lang="en-US" dirty="0"/>
              <a:t>Check twice before you issue your requests; During regrading, any points that we found you do not deserve will be deducted.</a:t>
            </a:r>
          </a:p>
        </p:txBody>
      </p:sp>
    </p:spTree>
    <p:extLst>
      <p:ext uri="{BB962C8B-B14F-4D97-AF65-F5344CB8AC3E}">
        <p14:creationId xmlns:p14="http://schemas.microsoft.com/office/powerpoint/2010/main" val="35401225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Pages>0</Pages>
  <Words>740</Words>
  <Characters>0</Characters>
  <Application>Microsoft Office PowerPoint</Application>
  <PresentationFormat>Custom</PresentationFormat>
  <Lines>0</Lines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Gill Sans Light</vt:lpstr>
      <vt:lpstr>ヒラギノ角ゴ ProN W3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Welcome to CS-4440 - Introduction to Computer Security</vt:lpstr>
      <vt:lpstr>Course Profile</vt:lpstr>
      <vt:lpstr>Instructor</vt:lpstr>
      <vt:lpstr>TAs</vt:lpstr>
      <vt:lpstr>What’s this course about</vt:lpstr>
      <vt:lpstr>Structure of the Course</vt:lpstr>
      <vt:lpstr>Grading Policy</vt:lpstr>
      <vt:lpstr>Rules: Late submission</vt:lpstr>
      <vt:lpstr>Rules: Grading errors</vt:lpstr>
      <vt:lpstr>Rules: Academic Misconduct</vt:lpstr>
      <vt:lpstr>COVID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54</cp:revision>
  <dcterms:modified xsi:type="dcterms:W3CDTF">2022-01-09T22:34:20Z</dcterms:modified>
</cp:coreProperties>
</file>