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  <p:sldMasterId id="2147483662" r:id="rId14"/>
  </p:sldMasterIdLst>
  <p:notesMasterIdLst>
    <p:notesMasterId r:id="rId31"/>
  </p:notesMasterIdLst>
  <p:sldIdLst>
    <p:sldId id="256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9" r:id="rId25"/>
    <p:sldId id="350" r:id="rId26"/>
    <p:sldId id="351" r:id="rId27"/>
    <p:sldId id="352" r:id="rId28"/>
    <p:sldId id="353" r:id="rId29"/>
    <p:sldId id="354" r:id="rId3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/>
    <p:restoredTop sz="70022"/>
  </p:normalViewPr>
  <p:slideViewPr>
    <p:cSldViewPr>
      <p:cViewPr varScale="1">
        <p:scale>
          <a:sx n="77" d="100"/>
          <a:sy n="77" d="100"/>
        </p:scale>
        <p:origin x="1600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0A548-725E-2745-96F0-082F497B371E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C8831-15C8-F24D-8E8F-54BC062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3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F7B7-E76C-4B3E-B9FC-745688679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0DEE0-DAFC-4937-8754-3BF6EE0CD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241639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B70C-8F88-451D-B83C-E5D0AFF3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A94CB-C617-40F3-8194-A4E46101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671366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E5BF-724D-4CD1-8FAD-0D75BA5D3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D29B9-3A93-4992-B089-0846CC455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317092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863-8A10-4A06-AFCE-1BD02E46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F42A-6C13-40DC-8B25-6849D533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0575903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BED-61D3-47DF-B802-73D86AEB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DF88-D6AD-4D1A-9FD3-AD9E4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251442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8868-75BE-4582-A52D-C01178D2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2DEA-DE6C-4E9D-A912-BAFEC63F5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698500"/>
            <a:ext cx="6070600" cy="878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37CD8-ECE8-46CF-826E-A27576DAB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698500"/>
            <a:ext cx="6070600" cy="878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842009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E8F9-9A80-4EA5-B336-809B41FD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F7402-BB46-472D-91EC-8E3B7CB99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636DB-8E33-42AE-849F-89B25ACBB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8598A-DBB9-40D6-931B-FCDD1AACA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1412D-2C70-46B5-89BE-F05F48DB3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252971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D378-32F9-496F-AEB3-EC83F0A8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827254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022790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2031-2BBF-4C95-8F94-C3D673D8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19EF-80BA-4C68-B291-24E1B3468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B0DD0-D9F1-43F0-A5FA-08E60EC5C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3587916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FDDF-F3D9-4929-8F17-E2852CC5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4833B-A7A9-4BB9-A936-04DECCA7C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84582-50E5-4518-9EA0-0F2001BC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35017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40AA-D4A4-4A3F-B061-4DF5937D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6CE24-55E9-4837-9AB7-043A7DD6A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03662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DDE33-B83A-400F-AD4E-D5CE3AEE6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044700"/>
            <a:ext cx="30734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9B506-2418-4745-81CF-780841545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044700"/>
            <a:ext cx="90678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06282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60981-BCC6-4A3A-BE57-16AE00AAA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519113"/>
            <a:ext cx="3073400" cy="89677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8335-A7EA-45DA-B0CE-09DA868B4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519113"/>
            <a:ext cx="9067800" cy="8967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5857749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C2EA-D895-42B0-9358-70C385229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513DE-D861-4D4E-A750-F8437FC7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3665505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446E-9120-4E98-AD3A-F0BD820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62D9-5915-45B0-8260-343FFB5EE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692022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7989-DD8A-4FE0-B585-F2C7E47B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159B-A4B0-456D-BC64-F57945AF6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15662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C0E7-E674-4E7B-B073-5F4A3A1C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4231-1D35-4CA8-8EBF-59FEA79F7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0E4B4-F279-431C-848C-FF483D7B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6541422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9366-357F-4498-AD68-5067A707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F3806-247E-46C8-867A-D8C382F1A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EEE2-03DC-4C95-9DD7-A813B9DF5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C155D-C82C-489F-A5B7-5640AA0A7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A9C97-DA45-43B4-87DA-090FA1515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18659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9A67-A7BA-4BB9-9246-B454854E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4675024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990993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A02-2FF1-4AE7-95CD-975A7937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AE62-000C-45C7-8AB3-8D4D1DC4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217AE-2972-424B-B846-E7B47134F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13123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FD9C-BEF1-49CC-ADB8-6870E24C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ACB62-A6D5-44D6-8E30-DB8F9A6DB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1785E-9FC5-4573-8BD1-2BFA6E93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18883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3C7C-1F35-48B1-9164-34117A461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AEA52-BFA8-4265-9515-8852E86FD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5863547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368C-7330-465B-9FBA-8D6CC275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09678-7EEF-4864-B17B-C7BB017C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387585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EF11A-334E-4D10-9D2D-17B0D5344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38E09-4598-4737-8AAB-6BC1E0F6D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44607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84B0-2257-4A46-A625-80BCD75EA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B7064-2F8F-4333-94BF-F9AAB5D13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6747516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A7CD-1CF8-474E-9425-735A977F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30BB-EDB7-49B5-93CC-A3393452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51828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2CED-CC3C-4D72-8065-6148B8E4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1AEC3-5C77-436F-A476-96302EFC8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102345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71A3-D446-46E4-BBE9-890DB09B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4505-99D1-4138-B2B1-12D4D5869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111A2-617F-4368-AE5B-C16B7DDDE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47992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7B7E-95B9-430C-8A9A-1E681956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FAEA-F5F7-4148-ADF5-4E4D4194E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591E1-F332-4124-8B00-BDCF0A024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F6638-2228-4F9B-8D06-6CA44C2A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5709D-F1E9-469C-ABB5-8CE3180CA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134210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41F8-8DE0-4500-93AC-F11A9298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9643380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330567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A04A-B73C-4E9E-B40C-559E03B3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D538-162C-49F5-8B1C-A4B18495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579BD-558C-43CD-83CD-C51D4D806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02837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95B-7462-4BE4-8859-4894BA79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5AC8A-F38C-4A7A-931A-D5010EE7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1045605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78D6-866C-498D-9561-17EFD5E5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5BBFD-0F79-4B3D-8DEC-B9DFB2780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9A156-8424-4597-A16C-E083E6B36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587820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84AD-94F5-436A-AE20-B4A574E6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55AFA-C42C-4EF4-9D81-6EDC9382B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3014660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0A391-EB2D-472E-A8D9-96EEA9DF8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CD32-3E91-4759-8839-19D1CBF33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584324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D246-8D23-4E45-A87B-051B84B3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00076-3B97-420F-B538-E6BCCC0B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8222346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13F2-B2AE-4BB8-9070-8F59B86F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327B-464C-4815-A923-6C2498BE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124224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5B50-4BF2-4C72-BE42-BF9B393C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CB7AF-A477-46B9-921F-D8E1DDDEA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523614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77BE-D5F5-412F-86C3-F6452062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40CE-F461-4915-8A33-299FF1993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8BC4D-D18C-4C0C-B23A-D1BE77F4A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961645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69A8-3909-452D-A0AD-D7741AFB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7F33C-8DC1-4648-B111-35608BDD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6F285-DE8B-46A1-859D-98B0DE3A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87E31-372A-4B37-A04A-F8936BD6D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86C9-DD3A-4338-8B95-75040C33A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884751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CB71-D2DF-4F69-B511-BF09A0A5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677499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56501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487C-A807-4802-9404-199B06A2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78D98-9E17-4C3D-89AF-88A5F9344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613428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01C7-F8D6-4DEF-9035-59CA06E8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9888-8A3E-4657-BFAC-294843A3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910F0-2D27-4DBB-BBFD-20F300CF6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34743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E0F7-51F3-48AD-8C16-90DFB8BD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7DA14-EA55-40B4-BA62-BBE0F42C3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30C6B-8663-4C9A-8C49-4173486DD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910055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349D-5696-41C8-8C77-B2A006F2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671C8-8805-4C7A-BB9C-36A1BEF7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7934517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4A8EA-074F-40C3-8F1D-479D12B61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7985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22E12-815C-4E2A-BEA8-63089BA05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7985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545808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E7F2-408E-4577-82A5-BF883546F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F899F-CEEA-4FE2-BC5E-ABD2FA6F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1582864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0C03-F00F-448D-B389-9957E875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15E2-23B4-4119-B432-F3A294CD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9574304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CA30-0B37-4C14-B043-E94E5080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46B1C-BC39-4035-A54F-807938D7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373963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D5C2-BD23-48AD-A86B-81786867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1994-47BA-4E74-BCBF-0B8AF61F6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83F3C-4D7A-46A2-A287-A3D9A423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0337820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0504-DD00-403F-A775-ADAB6BA5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990F-6434-4DC2-A130-5C1E1C22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546E0-79FB-484F-8E4E-925AAFF4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72DFC-77F3-406B-A329-325588423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163B7-7523-4E32-818E-9F08C6EE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7236303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0A6B-8FF1-4B92-BA24-9BD6BEBE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11228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36F8-8D90-405B-A23D-FD996D0B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8ABD-3E75-4D65-9F27-718C368F3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4876800"/>
            <a:ext cx="28702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3B4E6-0D20-420F-A6E0-4B4BDFA59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4876800"/>
            <a:ext cx="28702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572421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046054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0CB0-2684-4E63-9F21-A3AB2E2C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5AB3-6A76-401E-9818-BB02CD876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5D427-E7A8-408C-AB8B-9421A7AE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001537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F6B1-8A9C-471B-9CE3-064E3EC5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67A9E-0B96-4E0F-B956-699C26BD7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23A00-D3F0-4947-8F90-FC8B6E6F3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246319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FD40-96C6-4928-B328-F3C10856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F4D5F-9D68-4A70-B165-17DE9681D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771740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698FA-C172-46A4-A8A5-CC5ED2C22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531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27DC2-FFDC-456E-BE75-7DA97D8BC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5312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526679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E0B6-ABE0-4D68-B7EA-12E3ABC7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F1388-E983-4031-AF42-5AE657FE9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50995-66AD-49BA-AF85-8B3805969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3C7AC-D102-4AAA-A17C-640EDEA59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31C76-E0C0-463E-935B-6E3AF52DE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8877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5EAD-7CD7-4CA2-BE06-142379E7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376661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30962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63D9-E4EC-412E-B48A-9056E93A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0351-7007-4DB7-95FD-9A08056E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CCE60-987D-47E4-99A8-4BF26B34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741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661B-D95F-41B2-A153-E0E60D56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6D78-DD89-42C3-AF77-E486AEE8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756923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BE26-D9B7-4AD0-BD76-2042CFD5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BB3D6-2A1F-4203-A659-41B442898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94F80-77CE-441D-9844-8F6DD187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49111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26EF-94B7-4BA4-A874-18256315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F677E-05FD-4619-A661-CCBB2FF0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9243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C365A-B795-42FE-BEC9-F40EF137F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775200" y="1384300"/>
            <a:ext cx="1473200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E25F2-8D73-44E3-BBE8-744368411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1384300"/>
            <a:ext cx="4267200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14827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D5E1-F008-413E-B16A-C87500E33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E73B3-6017-457F-87B7-9A19A45D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62742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4F9A-74E3-4F06-82C3-F191F6A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1FAC-1A06-4D85-B5E6-885F2E8FB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34559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C4D8-5B1C-43EF-9E58-ACCCC7DD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CB2F9-B5FD-4490-842E-F6730AC2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30426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9BCA-19F4-40BA-BEE0-A2620ACF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7DDA-A357-43FD-B727-4CC663346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F764E-21C4-4B1B-8280-F5BB127C4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79795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005F-33E1-46D2-8BDE-3069491D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65FEF-B5CA-4E75-B6D5-01CC0527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CFE07-188A-4124-96C7-BC9B0F6C0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1E50F-B4C1-439A-8F73-93216C424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26E67-E707-4CDC-AF1A-54AA0C60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7473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1371-95A4-41D9-B521-70DB1E5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211508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011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FC2A-178A-44F6-ADB1-2835BF76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C1BB-E313-4660-B1B4-6F78CA730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21781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F12F-5716-46F3-8F0E-7AEED31E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5869-C860-429C-AF34-956F6DE5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E55D2-1652-4734-9036-F0CDC817A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79405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0959-A66A-4AB1-BA53-5514CE82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5E50E-2BFF-4043-9DE2-776E51EE3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72D8E-31A6-4867-A534-E9C6EE30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88887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44B5-556F-4EEC-933B-0296F9CB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2565-6988-456F-A862-7C4E2D689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8730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D8600-2F79-4BFC-BFAE-C7BD32459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97150"/>
            <a:ext cx="3073400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0C4A2-7FD5-4B1F-9817-63FF09CEC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97150"/>
            <a:ext cx="906780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497775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A013-AA40-48B6-92D3-01A4F97E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03B4A-103C-4EA2-AEA8-16ED96ACB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751908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951C-91C0-4BE8-8CDD-BE903D24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A706-8266-4A4F-825E-03D0A8A1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6157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1E37-74CE-4D52-AF2F-69E7F1B0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0D9D-D1DF-4EE8-A16D-3D701D19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79146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DF57-81D9-45F7-B6DA-F2396AB9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C5F6D-0C24-4401-97FD-0B82448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4636C-3ED8-4668-8B8A-724FB5F9D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06624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1101-93A3-4727-A398-54F987F9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0FED-A5C2-4618-AE92-92C83ED12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7FCF1-2C1E-4AF1-9BDC-4CE240BAC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CB3AB-5C4C-4A37-9818-F6FE5045A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3EF9E-9C3C-4F7D-BB51-B73D062C3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6810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7186-E7E4-428F-A255-F36F64A0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8972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FE19-E699-4988-8311-2C3265D1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4A37-CBA5-436E-9F05-DCCA75ACE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5270500"/>
            <a:ext cx="60706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22918-86C6-42B6-8CCE-F46B7222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5270500"/>
            <a:ext cx="60706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32379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84646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E97B-A6E2-4E59-A90E-4868F246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329B-96D9-4415-B028-824212B9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3D157-7C5E-44CE-9FFB-3F63F28D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68809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9D1D-5424-4857-9F7D-2A300125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88A70-D3B8-47F1-A435-EF4ECDC96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B8BC4-6EF3-4A6D-A9F8-797D2BD5A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697638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A218-D43C-4DA5-87F0-647593A6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7567E-D12C-4C26-AA8A-80EE7E027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4518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32B0F-8016-4CDD-B325-A9F0BBE1C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97150"/>
            <a:ext cx="3073400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36AC-90D8-4383-B884-DACB1B6ED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97150"/>
            <a:ext cx="906780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231867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FBF6-BDB3-4436-BEA6-18896C3CC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29B94-D4FA-45ED-AE5D-54B6E6764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876734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E0D7-A0DB-4557-874C-8244490D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ECC0-9482-4816-97DB-114F07D6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522458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2795-B08A-4FC8-A6B4-1963BC55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712CC-CBA5-429D-87BC-857BC4AA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49764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B7C9-36F2-420C-B2F8-F7D21136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52F6-D5FD-4B15-BCF5-FFC5993D2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2BFB-64FD-40A1-9608-9882C5C0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6638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225A-C8C7-40C0-8D9F-7558ED3E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ADE6-D932-47B2-A006-98118E41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BD209-3F98-42DD-B29A-E157E367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9AF99-7B0C-40E2-9D41-02F3EEB78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690C3-C53D-45D8-AB2A-7CDB785E0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011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F3B6-28D4-44F8-A0B8-031B8EA8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C93D-88AA-4E64-8080-3BBF87D5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391A0-41A8-4151-806A-1D3372E5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4B5E3-F05D-4336-BC8D-3E31407B1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54016-9E5E-498E-9CF6-873CD1597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321442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C197-1F87-4817-98A1-F9039EA1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81508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4320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FD8D-64B4-414F-9C2A-7F6898B5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0058-4CE1-459D-95DA-8404C0A8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9B4BA-1D9D-430C-8131-D3016B223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31460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6815-CD47-4547-9562-10E8FA0A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91031-8C58-48C2-8BCF-6E61791FA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3A010-0ED7-4424-8528-AEA5B972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0191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A40C-F7F6-4707-A55B-4C34ED65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1A856-60F0-4EB8-9EFB-FF5EE2B13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79178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7E12D-7EE0-4C01-9691-365D3EB0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18509-1BEC-4851-B37D-F7E8A5716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31496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C471-5967-46A5-AF34-B9A874ED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9DEAF-366B-4333-82CD-A394B56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95274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60C2-A863-44F7-B16A-C0A7434D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F280-29B0-4B52-B9E9-87856845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905438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B4D8-24D4-4ABF-9448-EBF7AC0E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4B57-05E1-4098-9389-1F0D4B3C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018277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CA6A-4463-4182-AF48-E95DED3A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4059-CCF4-44F5-B266-54E68F9ED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64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86833-1542-42C8-8ADD-94FCCE49F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90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6573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286B-EA18-4F54-8A0D-F829A44E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64636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504E-CA43-4E7E-93F5-1A8BD3FF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0DC54-D6F2-48E5-9144-2CA2C8E9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29BA-AE43-442A-B86B-53CB36FB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711AF-57C0-43FC-A220-637DA0B26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0265-4C58-4C0D-BD77-BCCD86B89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15935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4099-A758-4EC2-BD4B-28C9420D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14409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07990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24AA-9B32-4DFD-9AE0-2CBD4941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D5A7-07EC-4D89-9B60-54C53143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4114B-6D50-4400-BB9C-3DCF9D8D6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4640330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B0CB-B350-4978-939C-D53618F3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3C1BD-4BDD-434A-8FB4-7198651DD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99F9B-BE79-44D4-87D4-79505D426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386644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9BE3-F456-4569-86CF-BB7821D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EA982-3578-4A58-9F91-350C0EECA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258034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2A6AB-96D5-4066-BC04-03B4D385F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12800"/>
            <a:ext cx="3073400" cy="821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3C1E1-2528-4B32-A997-B3B6905AC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12800"/>
            <a:ext cx="9067800" cy="821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62309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71DB-D2A0-43AD-AB39-F6555859E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E0D56-9EA3-40BB-A371-A3D5AF802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71601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03A9-DFC5-46A2-9637-D94F08B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50E7-9C62-4EBE-9A08-F5A0A873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1009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C788-F87D-4E38-8DF8-C1A24C32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689F-DFF3-4CD9-8D29-74D35B43F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0780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89828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5042-D616-462F-A3B6-82B77D43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F157-69BF-455E-8C5F-F7107A0B0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93364-F72D-4A35-8561-896D1B917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383345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0590-46E9-467D-95F3-55B6F33F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441-EC55-43E5-9AC1-19EA4E66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34647-8E33-4CD1-9DBB-E0EA2DD4E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99B1-5D86-49DC-874F-E90D4E9A9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C3F79-A261-4493-85D6-2CE9BE2D6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901857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9865-79E3-4C08-AC88-AEF66C71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792403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988952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E497-ACF9-4B6F-BC8B-5BE1A84A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D181-AF33-4986-A7C5-6761E4A4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183C5-49A6-4EB9-8CE9-C57AA093A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91359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322E-D373-4F32-BA20-76EF93AC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6DD0A-01F3-45D4-BE74-D7DEA375F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BD087-D558-4347-BA11-47C07E30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584786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305D-D337-453C-BFFA-8C217E4A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6C04E-A8E4-4180-965B-BFC0CB489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510922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18F58-0453-4417-9986-5534C7F36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8CB1A-2C0B-4E5E-85DE-0E3F55D63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6863268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EAD2-ADEF-4FFF-B8A7-D3532F90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A88A-8088-4E8D-95E2-F553C5784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224641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9C6C-55E7-42CF-9245-B1BFFA88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2094-6974-4F15-9877-2907B78D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5631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98B1-09D1-4407-BCD3-57EEE59B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DF1D-C8D4-4C28-974C-E6A5B591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94C4E-DAB2-41AC-AF64-99731F84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596355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8B02-001D-4B9C-90A0-45E9D1BB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76930-45E4-467E-8E5B-00E87D21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67127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7785-C5ED-4414-90FA-EE4A56AD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D011-592E-4858-ADF9-6C57D7FAC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9BC03-C78C-4C87-8C6B-105266EF2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095600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1F5C-43C8-4494-A12E-BB146E7C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535DE-5FA0-4399-8343-6120F045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54566-03FE-46A3-ABC9-D73B5CF7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2ABE-FE93-496E-8BCE-C296D6673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9A5F2-2271-4447-85DD-88830DE1B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35410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EDF3-9375-4AC8-8B4B-012CC259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7943235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674335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7450-BBFA-4513-80AA-3945AA67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F83A-F82C-4FF5-ACA8-D7F6AE6B9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027DC-BE65-4306-A003-94E495315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2774432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C83B-2CE6-4785-9E75-0CBB9561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1CE83-5559-448A-B4E3-E5BF9E1EE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98FD2-F955-4BA2-A68B-22A1640F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933121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3F2F-80FD-4C47-A9AF-AD6A5E61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C1E54-250D-4CCE-B718-C3363C819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704309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3B2B9-B14A-4202-8F14-8FE913119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25500"/>
            <a:ext cx="3073400" cy="8204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CA667-BCED-4E83-B2E6-DDBD8F015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25500"/>
            <a:ext cx="9067800" cy="8204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58750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016E-06F2-407D-B74B-E2DFA6569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115C9-D533-4EAE-9110-FD4C60542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4209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0ABA-238E-40D2-8623-301CD492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946DA-559E-4968-8142-BD44F32B3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9BC48-147E-475F-9C91-A785F0D06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604598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DD0B-9096-475A-8DB7-B5B6A1A8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F453-F272-4E71-BE24-2129AFAC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80341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F042-872C-4DAF-AE2B-15BDC9D2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4B269-4CEA-4748-8A30-12E849FF0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51319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F4AB-263F-45C9-A837-E3717C7F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309A2-900D-4ACF-945E-D389C7E3F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2AEE2-53B6-46C9-A193-8C23C783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837656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8C5D-AF6B-43FC-98B8-D0689422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603DE-32D8-481D-8A8C-CEF68688D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43362-F095-4DA7-BC0C-C120088B2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F7484-2986-42C2-82A4-B67E8C08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A0C0B-85F5-493A-88D3-DC22D1FF5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022312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1BD1-5068-437E-86C8-F8CE610F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505630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533653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86D4-6693-4D90-A73E-020829D7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38A7-BEFD-4826-A84C-BB4716F2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9954A-60A2-4A9E-B228-367A5CE6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856510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12E0-BE97-4A3A-B0AF-3ABD3CC3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4156C-F7E9-4852-A3E0-64B190B2B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34218-E294-410D-A9C4-05F269BFA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8725873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659D-E479-4A1D-BF0B-526F5D89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9F964-662A-499F-9370-F701C961A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7097933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5244F-28A3-4381-9EE7-CFAC7E4ED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12800"/>
            <a:ext cx="3073400" cy="821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E9440-6637-4AB4-B5A3-5C9C519D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12800"/>
            <a:ext cx="9067800" cy="821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04767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5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E69571E5-069E-4CA5-93F9-962DE6D4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62446373-F41C-42EF-93C1-9E1962DB3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044700"/>
            <a:ext cx="12293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0775DA7-DFCB-4D44-931D-60A658622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5270500"/>
            <a:ext cx="12293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F836E367-2BE1-4334-879C-2248A7DFD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8B531720-2C9C-492F-BCBE-6033D6FC4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698500"/>
            <a:ext cx="12293600" cy="878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A3F14E32-C185-49F4-8F08-DBBCD513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194CBA0D-34D7-4533-835D-1E2857A1C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>
            <a:extLst>
              <a:ext uri="{FF2B5EF4-FFF2-40B4-BE49-F238E27FC236}">
                <a16:creationId xmlns:a16="http://schemas.microsoft.com/office/drawing/2014/main" id="{C81456A9-0560-4835-BCDA-7B6C0246D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8294EDFC-C483-4CB2-AD2E-E9F91ECFF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>
            <a:extLst>
              <a:ext uri="{FF2B5EF4-FFF2-40B4-BE49-F238E27FC236}">
                <a16:creationId xmlns:a16="http://schemas.microsoft.com/office/drawing/2014/main" id="{B111DC9D-9C11-4873-97D8-9F1C31A6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>
            <a:extLst>
              <a:ext uri="{FF2B5EF4-FFF2-40B4-BE49-F238E27FC236}">
                <a16:creationId xmlns:a16="http://schemas.microsoft.com/office/drawing/2014/main" id="{CBD4ACB6-6DA3-43FA-B7E8-59AED0990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8DAA099D-32E5-409A-B214-27348CA3C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C9183CAC-0540-4607-A0B2-6F4F23AA7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384300"/>
            <a:ext cx="5892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9C7C4F0-2588-4280-B319-4A3C3EF6C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876800"/>
            <a:ext cx="5892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EF1D9A8D-8967-4161-A4B5-D4EBDE8C7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>
            <a:extLst>
              <a:ext uri="{FF2B5EF4-FFF2-40B4-BE49-F238E27FC236}">
                <a16:creationId xmlns:a16="http://schemas.microsoft.com/office/drawing/2014/main" id="{440D8033-3EA8-4F39-AC79-8989FD3F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3225800"/>
            <a:ext cx="122936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1C0A4378-936F-4807-B458-5A51EC13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783A56DE-02FA-4BBE-90A6-B52F67B9E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7416800"/>
            <a:ext cx="12293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>
            <a:extLst>
              <a:ext uri="{FF2B5EF4-FFF2-40B4-BE49-F238E27FC236}">
                <a16:creationId xmlns:a16="http://schemas.microsoft.com/office/drawing/2014/main" id="{FBD7E027-2EC5-4432-A893-0FBE3A432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ACAFBD12-9BFE-4A5E-8574-FB219138F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74B04FF-FF16-4CC4-BD5F-4BCD4A122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03CA7DA-C4DE-4B28-B5AC-625FEEBC3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708CF2CD-F74A-48E9-8A66-A604B9059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12800"/>
            <a:ext cx="122936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13694E-C8A8-4053-8BDD-76C8267F9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564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510D1AC3-DCE4-42A1-AB01-B2468174E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>
            <a:extLst>
              <a:ext uri="{FF2B5EF4-FFF2-40B4-BE49-F238E27FC236}">
                <a16:creationId xmlns:a16="http://schemas.microsoft.com/office/drawing/2014/main" id="{0296BCC5-CF04-4338-8384-92A2D2568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08ACCE9-2916-49A7-BD32-D84EA410E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7E46E455-E539-43DE-8714-EFF37AEF2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D3413EE9-8F93-4B88-9B2B-3A91E0633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25500"/>
            <a:ext cx="122936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ADA9205-86AA-49AB-8500-BB5C9AC90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B378E72F-1359-4537-B5E9-D7AC1778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>
            <a:extLst>
              <a:ext uri="{FF2B5EF4-FFF2-40B4-BE49-F238E27FC236}">
                <a16:creationId xmlns:a16="http://schemas.microsoft.com/office/drawing/2014/main" id="{D90DAEFD-9101-400A-A2C7-A210302FC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12800"/>
            <a:ext cx="122936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B8C57C-976F-4036-A6C4-8686EFDFD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eb_server" TargetMode="External"/><Relationship Id="rId1" Type="http://schemas.openxmlformats.org/officeDocument/2006/relationships/slideLayout" Target="../slideLayouts/slideLayout1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TML" TargetMode="External"/><Relationship Id="rId1" Type="http://schemas.openxmlformats.org/officeDocument/2006/relationships/slideLayout" Target="../slideLayouts/slideLayout1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unity/attacks/xss/" TargetMode="External"/><Relationship Id="rId2" Type="http://schemas.openxmlformats.org/officeDocument/2006/relationships/hyperlink" Target="https://www.w3schools.com/sql/sql_injection.asp" TargetMode="External"/><Relationship Id="rId1" Type="http://schemas.openxmlformats.org/officeDocument/2006/relationships/slideLayout" Target="../slideLayouts/slideLayout1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me-origin_policy" TargetMode="External"/><Relationship Id="rId2" Type="http://schemas.openxmlformats.org/officeDocument/2006/relationships/hyperlink" Target="https://www.w3schools.com/html/html_iframe.asp" TargetMode="External"/><Relationship Id="rId1" Type="http://schemas.openxmlformats.org/officeDocument/2006/relationships/slideLayout" Target="../slideLayouts/slideLayout1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:81/dir/other.html" TargetMode="External"/><Relationship Id="rId2" Type="http://schemas.openxmlformats.org/officeDocument/2006/relationships/hyperlink" Target="http://www.example.com/dir/page.html" TargetMode="External"/><Relationship Id="rId1" Type="http://schemas.openxmlformats.org/officeDocument/2006/relationships/slideLayout" Target="../slideLayouts/slideLayout1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AAE38EAB-16C4-487B-8E1D-922AC296C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353" y="2514600"/>
            <a:ext cx="12446000" cy="3238500"/>
          </a:xfrm>
          <a:ln/>
        </p:spPr>
        <p:txBody>
          <a:bodyPr/>
          <a:lstStyle/>
          <a:p>
            <a:br>
              <a:rPr lang="en-US" altLang="zh-CN" sz="4800" b="1" dirty="0">
                <a:solidFill>
                  <a:srgbClr val="7030A0"/>
                </a:solidFill>
              </a:rPr>
            </a:br>
            <a:br>
              <a:rPr lang="en-US" altLang="en-US" sz="4800" b="1" dirty="0"/>
            </a:br>
            <a:r>
              <a:rPr lang="en-US" altLang="zh-CN" sz="4800" b="1" dirty="0"/>
              <a:t>Quiz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Review</a:t>
            </a:r>
            <a:br>
              <a:rPr lang="en-US" altLang="en-US" sz="4000" dirty="0"/>
            </a:br>
            <a:r>
              <a:rPr lang="en-US" altLang="en-US" sz="3600" dirty="0"/>
              <a:t>CS-4440 - Introduction to Computer Security</a:t>
            </a:r>
            <a:br>
              <a:rPr lang="en-US" altLang="en-US" sz="3600" dirty="0"/>
            </a:br>
            <a:r>
              <a:rPr lang="en-US" altLang="en-US" sz="3600" dirty="0"/>
              <a:t>Spring 2022</a:t>
            </a:r>
            <a:br>
              <a:rPr lang="en-US" altLang="en-US" sz="3600" dirty="0"/>
            </a:br>
            <a:r>
              <a:rPr lang="en-US" altLang="zh-CN" sz="3600" dirty="0"/>
              <a:t>Jun</a:t>
            </a:r>
            <a:r>
              <a:rPr lang="zh-CN" altLang="en-US" sz="3600" dirty="0"/>
              <a:t> </a:t>
            </a:r>
            <a:r>
              <a:rPr lang="en-US" altLang="zh-CN" sz="3600" dirty="0"/>
              <a:t>Xu</a:t>
            </a:r>
            <a:endParaRPr lang="en-US" altLang="en-US" sz="36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69F6-6296-8546-9623-EC9DF004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BD44-AE25-5D48-8FCC-24506B18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3: Understand the model of SSL/TLS</a:t>
            </a:r>
          </a:p>
          <a:p>
            <a:r>
              <a:rPr lang="en-US" dirty="0"/>
              <a:t>Page 6-9: Understand the concepts of certificates and certificate authorities</a:t>
            </a:r>
          </a:p>
          <a:p>
            <a:r>
              <a:rPr lang="en-US" dirty="0"/>
              <a:t>Page 10-21: Understand the process of communication via SSL/TLS (no need to look at all the details; instead, try to understand the high-level idea of the key steps and why those are needed)</a:t>
            </a:r>
          </a:p>
          <a:p>
            <a:r>
              <a:rPr lang="en-US" dirty="0"/>
              <a:t>Page 34-35: Understand the common types of invalid certificates and their consequences</a:t>
            </a:r>
          </a:p>
        </p:txBody>
      </p:sp>
    </p:spTree>
    <p:extLst>
      <p:ext uri="{BB962C8B-B14F-4D97-AF65-F5344CB8AC3E}">
        <p14:creationId xmlns:p14="http://schemas.microsoft.com/office/powerpoint/2010/main" val="20609385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5110-84EB-194B-86F2-17D02B7D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1CFB-D7F9-B04E-8DC9-181A7B43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question: </a:t>
            </a:r>
          </a:p>
          <a:p>
            <a:pPr marL="0" indent="0">
              <a:buNone/>
            </a:pPr>
            <a:r>
              <a:rPr lang="en-US" dirty="0"/>
              <a:t>Everyone can be a certificate authority?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 √</a:t>
            </a:r>
          </a:p>
        </p:txBody>
      </p:sp>
    </p:spTree>
    <p:extLst>
      <p:ext uri="{BB962C8B-B14F-4D97-AF65-F5344CB8AC3E}">
        <p14:creationId xmlns:p14="http://schemas.microsoft.com/office/powerpoint/2010/main" val="407615502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A3E8-DD60-394A-814C-DC46CA22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EC80F-1EEA-E04D-861E-30C5A6F4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2: Familiar with the common architectures of today’s network</a:t>
            </a:r>
          </a:p>
          <a:p>
            <a:r>
              <a:rPr lang="en-US" dirty="0"/>
              <a:t>Page 3-5: Understand the OSI 7-layer network model</a:t>
            </a:r>
          </a:p>
          <a:p>
            <a:r>
              <a:rPr lang="en-US" dirty="0"/>
              <a:t>Page 7-27: Understand the idea of IP Spoofing, TCP Hijacking, Packet Sniffing, and DoS/DDoS</a:t>
            </a:r>
          </a:p>
          <a:p>
            <a:r>
              <a:rPr lang="en-US" dirty="0"/>
              <a:t>Page 31-42: Understand the common mitigations against network attacks</a:t>
            </a:r>
          </a:p>
        </p:txBody>
      </p:sp>
    </p:spTree>
    <p:extLst>
      <p:ext uri="{BB962C8B-B14F-4D97-AF65-F5344CB8AC3E}">
        <p14:creationId xmlns:p14="http://schemas.microsoft.com/office/powerpoint/2010/main" val="20890070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5110-84EB-194B-86F2-17D02B7D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1CFB-D7F9-B04E-8DC9-181A7B43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question: </a:t>
            </a:r>
          </a:p>
          <a:p>
            <a:pPr marL="0" indent="0">
              <a:buNone/>
            </a:pPr>
            <a:r>
              <a:rPr lang="en-US" dirty="0"/>
              <a:t>IP Spoofing can be used to attack network communication via the TCP protocols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 √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741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C066-E471-7245-9B52-08CDAE26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DE66-79AB-2847-A81A-40036100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4: Understand the building process of C/C++ programs</a:t>
            </a:r>
          </a:p>
          <a:p>
            <a:r>
              <a:rPr lang="en-US" dirty="0"/>
              <a:t>Page 9-12: Understand the concept of Stack</a:t>
            </a:r>
          </a:p>
          <a:p>
            <a:r>
              <a:rPr lang="en-US" dirty="0"/>
              <a:t>Page 13-18: Understand the process to exploit a Stack Buffer Overflow</a:t>
            </a:r>
          </a:p>
          <a:p>
            <a:r>
              <a:rPr lang="en-US" dirty="0"/>
              <a:t>Page 19-29: Understand the common types of memory corruptions vulnerabilities (the five types covered by Assignment 3)</a:t>
            </a:r>
          </a:p>
        </p:txBody>
      </p:sp>
    </p:spTree>
    <p:extLst>
      <p:ext uri="{BB962C8B-B14F-4D97-AF65-F5344CB8AC3E}">
        <p14:creationId xmlns:p14="http://schemas.microsoft.com/office/powerpoint/2010/main" val="68789126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5110-84EB-194B-86F2-17D02B7D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1CFB-D7F9-B04E-8DC9-181A7B43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question: </a:t>
            </a:r>
          </a:p>
          <a:p>
            <a:pPr marL="0" indent="0">
              <a:buNone/>
            </a:pPr>
            <a:r>
              <a:rPr lang="en-US" dirty="0"/>
              <a:t>Use-after-free happens on the stack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 √</a:t>
            </a:r>
          </a:p>
        </p:txBody>
      </p:sp>
    </p:spTree>
    <p:extLst>
      <p:ext uri="{BB962C8B-B14F-4D97-AF65-F5344CB8AC3E}">
        <p14:creationId xmlns:p14="http://schemas.microsoft.com/office/powerpoint/2010/main" val="89774731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0F26-2866-314E-B51A-935E3408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A305-0351-A64B-B01F-B288E7C2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concept and techniques of Stack Canaries, Separate Control Stack, W^X, and ASLE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 question: </a:t>
            </a:r>
          </a:p>
          <a:p>
            <a:pPr marL="0" indent="0">
              <a:buNone/>
            </a:pPr>
            <a:r>
              <a:rPr lang="en-US" dirty="0"/>
              <a:t>Stack Canaries can defend against heap buffer overflows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 √</a:t>
            </a:r>
          </a:p>
        </p:txBody>
      </p:sp>
    </p:spTree>
    <p:extLst>
      <p:ext uri="{BB962C8B-B14F-4D97-AF65-F5344CB8AC3E}">
        <p14:creationId xmlns:p14="http://schemas.microsoft.com/office/powerpoint/2010/main" val="15911225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A50A-5047-9741-A249-32523623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DE80-AEDF-5547-9030-7B26E4C0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2" y="2057400"/>
            <a:ext cx="11217275" cy="61880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Web Security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Network Security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Application Security</a:t>
            </a:r>
          </a:p>
          <a:p>
            <a:pPr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3200" dirty="0"/>
              <a:t>Slides #7 - #13 (the current version on Canvas)</a:t>
            </a:r>
          </a:p>
          <a:p>
            <a:pPr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3200" dirty="0"/>
              <a:t>About 20 questions will be given; most are multi-choice questions; some will require short answers</a:t>
            </a:r>
          </a:p>
          <a:p>
            <a:pPr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3200" dirty="0"/>
              <a:t>I will try to make the quiz doable online</a:t>
            </a:r>
          </a:p>
          <a:p>
            <a:pPr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3200" dirty="0"/>
              <a:t>Note: Some references are given in this slide, but do not purely rely on those references. The best way is you are sure you understand the topics/knowledge</a:t>
            </a:r>
          </a:p>
          <a:p>
            <a:pPr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3200" dirty="0"/>
              <a:t>Note: the final exam will be in-person only (mark you calendar)</a:t>
            </a:r>
          </a:p>
        </p:txBody>
      </p:sp>
    </p:spTree>
    <p:extLst>
      <p:ext uri="{BB962C8B-B14F-4D97-AF65-F5344CB8AC3E}">
        <p14:creationId xmlns:p14="http://schemas.microsoft.com/office/powerpoint/2010/main" val="37230583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BF0B-1C95-BB47-A759-9FB67FDC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E445-9D79-CD4B-9B65-61A65530D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3: Understand the common architecture of Web service (in particular Web Server: </a:t>
            </a:r>
            <a:r>
              <a:rPr lang="en-US" dirty="0">
                <a:hlinkClick r:id="rId2"/>
              </a:rPr>
              <a:t>https://en.wikipedia.org/wiki/Web_server</a:t>
            </a:r>
            <a:r>
              <a:rPr lang="en-US" dirty="0"/>
              <a:t>)</a:t>
            </a:r>
          </a:p>
          <a:p>
            <a:r>
              <a:rPr lang="en-US" dirty="0"/>
              <a:t>Page 6: Understand </a:t>
            </a:r>
            <a:r>
              <a:rPr lang="en-US" sz="4000" dirty="0"/>
              <a:t>Universal Resource Identifier, or URI (able to identify different components from a URI)</a:t>
            </a:r>
          </a:p>
          <a:p>
            <a:r>
              <a:rPr lang="en-US" dirty="0"/>
              <a:t> Page 10: Understand what are </a:t>
            </a:r>
            <a:r>
              <a:rPr lang="en-US" b="1" dirty="0"/>
              <a:t>unsafe </a:t>
            </a:r>
            <a:r>
              <a:rPr lang="en-US" dirty="0"/>
              <a:t>HTTP methods and why</a:t>
            </a:r>
          </a:p>
        </p:txBody>
      </p:sp>
    </p:spTree>
    <p:extLst>
      <p:ext uri="{BB962C8B-B14F-4D97-AF65-F5344CB8AC3E}">
        <p14:creationId xmlns:p14="http://schemas.microsoft.com/office/powerpoint/2010/main" val="1885919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BF0B-1C95-BB47-A759-9FB67FDC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E445-9D79-CD4B-9B65-61A65530D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12: Understand how to maintain session state when using the HTTP protocol</a:t>
            </a:r>
          </a:p>
          <a:p>
            <a:r>
              <a:rPr lang="en-US" dirty="0"/>
              <a:t>Page 13-15: Understand basic HTML code (</a:t>
            </a:r>
            <a:r>
              <a:rPr lang="en-US" dirty="0">
                <a:hlinkClick r:id="rId2"/>
              </a:rPr>
              <a:t>https://en.wikipedia.org/wiki/HTML</a:t>
            </a:r>
            <a:r>
              <a:rPr lang="en-US" dirty="0"/>
              <a:t>)</a:t>
            </a:r>
          </a:p>
          <a:p>
            <a:r>
              <a:rPr lang="en-US" dirty="0"/>
              <a:t>Page 19-21: Understand 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</a:p>
          <a:p>
            <a:r>
              <a:rPr lang="en-US" dirty="0"/>
              <a:t>Page 29 -31: Understand Cookie</a:t>
            </a:r>
          </a:p>
        </p:txBody>
      </p:sp>
    </p:spTree>
    <p:extLst>
      <p:ext uri="{BB962C8B-B14F-4D97-AF65-F5344CB8AC3E}">
        <p14:creationId xmlns:p14="http://schemas.microsoft.com/office/powerpoint/2010/main" val="25752808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9C4C-521E-4648-868E-B1C84374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6EE0-7228-7745-A806-A62C4EA1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question:</a:t>
            </a:r>
          </a:p>
          <a:p>
            <a:pPr marL="0" indent="0">
              <a:buNone/>
            </a:pPr>
            <a:r>
              <a:rPr lang="en-US" dirty="0"/>
              <a:t>HTTP is a stateful 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False √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61175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7A85-BB08-DA4A-9877-5D8A1C15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1694-E696-374B-8DA6-5F1964773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2" y="1981200"/>
            <a:ext cx="11217275" cy="6188075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dirty="0"/>
              <a:t>Page 7 – 15: Understand what is SQL injection vulnerability, why SQL injection vulnerability appears, and how to exploit an SQL injection (</a:t>
            </a:r>
            <a:r>
              <a:rPr lang="en-US" dirty="0">
                <a:hlinkClick r:id="rId2"/>
              </a:rPr>
              <a:t>https://www.w3schools.com/sql/sql_injection.asp</a:t>
            </a:r>
            <a:r>
              <a:rPr lang="en-US" dirty="0"/>
              <a:t>)</a:t>
            </a:r>
          </a:p>
          <a:p>
            <a:pPr>
              <a:spcBef>
                <a:spcPts val="1600"/>
              </a:spcBef>
            </a:pPr>
            <a:r>
              <a:rPr lang="en-US" dirty="0"/>
              <a:t>Page 20 -23: Understand the common strategies to mitigate SQL injection attacks</a:t>
            </a:r>
          </a:p>
          <a:p>
            <a:pPr>
              <a:spcBef>
                <a:spcPts val="1600"/>
              </a:spcBef>
            </a:pPr>
            <a:r>
              <a:rPr lang="en-US" dirty="0"/>
              <a:t>Page 25 – 28: Understand the two types of XSS vulnerabilities, why they appear, and how to exploit them (</a:t>
            </a:r>
            <a:r>
              <a:rPr lang="en-US" dirty="0">
                <a:hlinkClick r:id="rId3"/>
              </a:rPr>
              <a:t>https://owasp.org/www-community/attacks/xss/</a:t>
            </a:r>
            <a:r>
              <a:rPr lang="en-US" dirty="0"/>
              <a:t>)</a:t>
            </a:r>
          </a:p>
          <a:p>
            <a:pPr>
              <a:spcBef>
                <a:spcPts val="1600"/>
              </a:spcBef>
            </a:pPr>
            <a:r>
              <a:rPr lang="en-US" dirty="0"/>
              <a:t>Page 30 -33: Understand the common strategies to mitigate XSS attacks</a:t>
            </a:r>
          </a:p>
        </p:txBody>
      </p:sp>
    </p:spTree>
    <p:extLst>
      <p:ext uri="{BB962C8B-B14F-4D97-AF65-F5344CB8AC3E}">
        <p14:creationId xmlns:p14="http://schemas.microsoft.com/office/powerpoint/2010/main" val="3772257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9C4C-521E-4648-868E-B1C84374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6EE0-7228-7745-A806-A62C4EA1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52" y="2692400"/>
            <a:ext cx="12111037" cy="6188075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Example question: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Given SQL statement: </a:t>
            </a:r>
            <a:r>
              <a:rPr lang="en-US" altLang="en-US" sz="4000" dirty="0">
                <a:solidFill>
                  <a:srgbClr val="008000"/>
                </a:solidFill>
              </a:rPr>
              <a:t>SELECT * WHERE user=‘</a:t>
            </a:r>
            <a:r>
              <a:rPr lang="en-US" altLang="en-US" sz="4000" dirty="0">
                <a:solidFill>
                  <a:srgbClr val="00B0F0"/>
                </a:solidFill>
              </a:rPr>
              <a:t>username</a:t>
            </a:r>
            <a:r>
              <a:rPr lang="en-US" altLang="en-US" sz="4000" dirty="0">
                <a:solidFill>
                  <a:srgbClr val="008000"/>
                </a:solidFill>
              </a:rPr>
              <a:t>’ AND </a:t>
            </a:r>
            <a:r>
              <a:rPr lang="en-US" altLang="en-US" sz="4000" dirty="0" err="1">
                <a:solidFill>
                  <a:srgbClr val="008000"/>
                </a:solidFill>
              </a:rPr>
              <a:t>pwd</a:t>
            </a:r>
            <a:r>
              <a:rPr lang="en-US" altLang="en-US" sz="4000" dirty="0">
                <a:solidFill>
                  <a:srgbClr val="008000"/>
                </a:solidFill>
              </a:rPr>
              <a:t>=‘</a:t>
            </a:r>
            <a:r>
              <a:rPr lang="en-US" altLang="en-US" sz="4000" dirty="0">
                <a:solidFill>
                  <a:srgbClr val="00B0F0"/>
                </a:solidFill>
              </a:rPr>
              <a:t>password</a:t>
            </a:r>
            <a:r>
              <a:rPr lang="en-US" altLang="en-US" sz="4000" dirty="0">
                <a:solidFill>
                  <a:srgbClr val="008000"/>
                </a:solidFill>
              </a:rPr>
              <a:t>’</a:t>
            </a:r>
            <a:endParaRPr lang="en-US" altLang="en-US" sz="40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Assuming “username” and “password” are provided by you;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Now you know there is a user called “Adam” but you do not know the password. Can you give this SQL statement a username and a password so that the statement returns Adam’s record?</a:t>
            </a:r>
          </a:p>
        </p:txBody>
      </p:sp>
    </p:spTree>
    <p:extLst>
      <p:ext uri="{BB962C8B-B14F-4D97-AF65-F5344CB8AC3E}">
        <p14:creationId xmlns:p14="http://schemas.microsoft.com/office/powerpoint/2010/main" val="10888405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00AE-C5B9-E847-93E8-23BF742E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2A42-2C43-9746-AFD4-FD8EF656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13: Understand the concept of Iframe (</a:t>
            </a:r>
            <a:r>
              <a:rPr lang="en-US" dirty="0">
                <a:hlinkClick r:id="rId2"/>
              </a:rPr>
              <a:t>https://www.w3schools.com/html/html_iframe.asp</a:t>
            </a:r>
            <a:r>
              <a:rPr lang="en-US" dirty="0"/>
              <a:t>)</a:t>
            </a:r>
          </a:p>
          <a:p>
            <a:r>
              <a:rPr lang="en-US" dirty="0"/>
              <a:t>Page 14: Understand the concept of Same-Origin Policy (</a:t>
            </a:r>
            <a:r>
              <a:rPr lang="en-US" dirty="0">
                <a:hlinkClick r:id="rId3"/>
              </a:rPr>
              <a:t>https://en.wikipedia.org/wiki/Same-origin_policy</a:t>
            </a:r>
            <a:r>
              <a:rPr lang="en-US" dirty="0"/>
              <a:t>)</a:t>
            </a:r>
          </a:p>
          <a:p>
            <a:r>
              <a:rPr lang="en-US" dirty="0"/>
              <a:t>Page 16-20: Understand what is CSRF and how to exploit it</a:t>
            </a:r>
          </a:p>
          <a:p>
            <a:r>
              <a:rPr lang="en-US" dirty="0"/>
              <a:t>Page 21-23: Understand the common mitigations against CSRF </a:t>
            </a:r>
          </a:p>
        </p:txBody>
      </p:sp>
    </p:spTree>
    <p:extLst>
      <p:ext uri="{BB962C8B-B14F-4D97-AF65-F5344CB8AC3E}">
        <p14:creationId xmlns:p14="http://schemas.microsoft.com/office/powerpoint/2010/main" val="37513434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5110-84EB-194B-86F2-17D02B7D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#9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1CFB-D7F9-B04E-8DC9-181A7B43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question: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http://www.example.com/dir/page.html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http://www.example.com:</a:t>
            </a:r>
            <a:r>
              <a:rPr lang="en-US" b="1" dirty="0">
                <a:hlinkClick r:id="rId3"/>
              </a:rPr>
              <a:t>81</a:t>
            </a:r>
            <a:r>
              <a:rPr lang="en-US" dirty="0">
                <a:hlinkClick r:id="rId3"/>
              </a:rPr>
              <a:t>/dir/other.html</a:t>
            </a:r>
            <a:r>
              <a:rPr lang="en-US" dirty="0"/>
              <a:t> have the same origin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 √</a:t>
            </a:r>
          </a:p>
        </p:txBody>
      </p:sp>
    </p:spTree>
    <p:extLst>
      <p:ext uri="{BB962C8B-B14F-4D97-AF65-F5344CB8AC3E}">
        <p14:creationId xmlns:p14="http://schemas.microsoft.com/office/powerpoint/2010/main" val="584222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&amp; Subtitl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Blan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Blank - Plai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Plai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Pla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itle - Top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itle - Top - Medallio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Medallio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Medall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hoto - Vertic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- Center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hoto - Horizont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 &amp; 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 &amp; Bullets - Righ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le &amp; Bullets - 2 Colum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itle &amp; Bullets - Lef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Pages>0</Pages>
  <Words>811</Words>
  <Characters>0</Characters>
  <Application>Microsoft Macintosh PowerPoint</Application>
  <PresentationFormat>Custom</PresentationFormat>
  <Lines>0</Lines>
  <Paragraphs>83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16</vt:i4>
      </vt:variant>
    </vt:vector>
  </HeadingPairs>
  <TitlesOfParts>
    <vt:vector size="34" baseType="lpstr">
      <vt:lpstr>Arial</vt:lpstr>
      <vt:lpstr>Calibri</vt:lpstr>
      <vt:lpstr>Gill Sans Light</vt:lpstr>
      <vt:lpstr>Wingdings</vt:lpstr>
      <vt:lpstr>Title &amp; Subtitle</vt:lpstr>
      <vt:lpstr>Photo - Vertical</vt:lpstr>
      <vt:lpstr>Title - Center</vt:lpstr>
      <vt:lpstr>Photo - Horizontal</vt:lpstr>
      <vt:lpstr>Title &amp; Bullets</vt:lpstr>
      <vt:lpstr>Title &amp; Bullets - Right</vt:lpstr>
      <vt:lpstr>Title &amp; Bullets - 2 Column</vt:lpstr>
      <vt:lpstr>Title &amp; Bullets - Left</vt:lpstr>
      <vt:lpstr>Title, Bullets &amp; Photo</vt:lpstr>
      <vt:lpstr>Bullets</vt:lpstr>
      <vt:lpstr>Blank</vt:lpstr>
      <vt:lpstr>Blank - Plain</vt:lpstr>
      <vt:lpstr>Title - Top</vt:lpstr>
      <vt:lpstr>Title - Top - Medallion</vt:lpstr>
      <vt:lpstr>  Quiz 2 Review CS-4440 - Introduction to Computer Security Spring 2022 Jun Xu</vt:lpstr>
      <vt:lpstr>Topics</vt:lpstr>
      <vt:lpstr>Slides #7 </vt:lpstr>
      <vt:lpstr>Slides #7 </vt:lpstr>
      <vt:lpstr>Slides #7 </vt:lpstr>
      <vt:lpstr>Slides #8</vt:lpstr>
      <vt:lpstr>Slides #8 </vt:lpstr>
      <vt:lpstr>Slides #9</vt:lpstr>
      <vt:lpstr>Slides #9</vt:lpstr>
      <vt:lpstr>Slides #10</vt:lpstr>
      <vt:lpstr>Slides #10</vt:lpstr>
      <vt:lpstr>Slides #11</vt:lpstr>
      <vt:lpstr>Slides #11</vt:lpstr>
      <vt:lpstr>Slides #12</vt:lpstr>
      <vt:lpstr>Slides #12</vt:lpstr>
      <vt:lpstr>Slides #13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CS-4440 Introduction to Computer Security</dc:title>
  <dc:subject/>
  <dc:creator>jun</dc:creator>
  <cp:keywords/>
  <dc:description/>
  <cp:lastModifiedBy>Jun Xu</cp:lastModifiedBy>
  <cp:revision>936</cp:revision>
  <dcterms:modified xsi:type="dcterms:W3CDTF">2022-03-28T18:48:34Z</dcterms:modified>
</cp:coreProperties>
</file>