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99182-E19D-492E-BFEA-CFE5989632C1}">
  <a:tblStyle styleId="{D5D99182-E19D-492E-BFEA-CFE5989632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fa5ac73a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bcfa5ac73a_1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fa5ac73a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cfa5ac73a_1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fa5ac73a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bcfa5ac73a_1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cfa5ac73a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cfa5ac73a_1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fa5ac73a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bcfa5ac73a_1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cfa5ac73a_1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bcfa5ac73a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space cannot access kernel memory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Kernel code should not directly access user memory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How to exchange data with pointers ?</a:t>
            </a:r>
            <a:endParaRPr/>
          </a:p>
        </p:txBody>
      </p:sp>
      <p:sp>
        <p:nvSpPr>
          <p:cNvPr id="242" name="Google Shape;242;gbcfa5ac73a_1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cfa5ac73a_1_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bcfa5ac73a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bcfa5ac73a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a0682f6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a0682f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cfa5ac73a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bcfa5ac73a_1_1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cfa5ac73a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bcfa5ac73a_1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cfa5ac73a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bcfa5ac73a_1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cfa5ac73a_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bcfa5ac73a_1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a0682f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a0682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fa5ac7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cfa5ac73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fa5ac7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bcfa5ac73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fa5ac73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cfa5ac73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fa5ac7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cfa5ac73a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fa5ac73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cfa5ac73a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fa5ac7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bcfa5ac73a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CS49</a:t>
            </a:r>
            <a:r>
              <a:rPr lang="en-US" sz="5400"/>
              <a:t>2 - </a:t>
            </a:r>
            <a:r>
              <a:rPr lang="en-US" sz="5400"/>
              <a:t>Operating Systems</a:t>
            </a:r>
            <a:br>
              <a:rPr lang="en-US" sz="5400"/>
            </a:br>
            <a:r>
              <a:rPr b="1" lang="en-US" sz="5400"/>
              <a:t>System Calls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Reading: MOS Ch 1.6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credit: Antonio Barbalace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Process-to-OS Communication (2)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969" y="1335024"/>
            <a:ext cx="480606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Process-to-OS Communication (3)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 </a:t>
            </a:r>
            <a:r>
              <a:rPr b="1" lang="en-US"/>
              <a:t>execution context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application code (user-space)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operating system code (kernel-space)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Making a system call is like making a </a:t>
            </a:r>
            <a:r>
              <a:rPr b="1" lang="en-US"/>
              <a:t>special kind of </a:t>
            </a:r>
            <a:r>
              <a:rPr lang="en-US"/>
              <a:t>procedure 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 calls enter the kernel and procedure calls do not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applications “asks” the operating system to do something (OS service) on its behalf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 Trap/Interrupt/Exception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8" y="1828005"/>
            <a:ext cx="7892679" cy="3040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637616" y="4868091"/>
            <a:ext cx="7886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of what the lowest level of the operating system does when an interrupt occurs. (MOS Figure 2-5) (from Processes Slide Set)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>
            <a:off x="428978" y="3646311"/>
            <a:ext cx="8286044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4"/>
          <p:cNvSpPr txBox="1"/>
          <p:nvPr/>
        </p:nvSpPr>
        <p:spPr>
          <a:xfrm>
            <a:off x="637616" y="5483931"/>
            <a:ext cx="7892680" cy="96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5. and 6. a syscall routine or interrupt/exception handler is executed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709746" y="4323115"/>
            <a:ext cx="8112037" cy="3539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i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(updated)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execution of the next process in user-space.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Call Step-by-Step (1)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340" y="1625877"/>
            <a:ext cx="5717320" cy="4551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628650" y="6176963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11 steps in making the system call </a:t>
            </a: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read(fd, buffer, nbytes)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 Figure 1-17)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2011680" y="1625877"/>
            <a:ext cx="1028700" cy="439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2164080" y="5957392"/>
            <a:ext cx="1028700" cy="2195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Call From the User (libc)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956" y="1371457"/>
            <a:ext cx="5276088" cy="53585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0" y="-420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https://github.com/bminor/glibc/blob/master/sysdeps/unix/sysv/linux/x86_64/syscall.S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746504" y="3017520"/>
            <a:ext cx="5705856" cy="57607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205021" y="3593592"/>
            <a:ext cx="5998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a syscall is not implemented you have to use this func!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Call From the Kernel (Linux)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572" y="1247363"/>
            <a:ext cx="46528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/>
          <p:nvPr/>
        </p:nvSpPr>
        <p:spPr>
          <a:xfrm>
            <a:off x="-2" y="-4206"/>
            <a:ext cx="9144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https://elixir.bootlin.com/linux/v4.9/source/arch/x86/entry/entry_64.S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Syscalls Defs (Non-arch-specific)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Linux kernel 4.9, the list is present 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include/linux/syscalls.h</a:t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a C file of prototypes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3063874"/>
            <a:ext cx="51435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Syscalls Defs (Arch-specific)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x86_64, Linux kernel 4.9, the list is present 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arch/x86/include/asm/syscalls.h</a:t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a C file of prototypes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862" y="3063874"/>
            <a:ext cx="513447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Syscalls Table (Per-architecture)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x86_64, Linux kernel 4.9, the list is present 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arch/x86/entry/syscalls/syscall 64.tbl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list is translated into a C source code by a script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552" y="3063874"/>
            <a:ext cx="52448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 Code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584300" y="4878489"/>
            <a:ext cx="82995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macro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SYSCALL_DEFINE2 </a:t>
            </a:r>
            <a:r>
              <a:rPr lang="en-US"/>
              <a:t>to declare that it is a syscall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“2” means 2 function arguments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value is what the syscall returns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copy_{to|from}_user </a:t>
            </a:r>
            <a:r>
              <a:rPr lang="en-US"/>
              <a:t>to copy data to/from the process address space</a:t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1715108" y="1554502"/>
            <a:ext cx="60378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SYSCALL_DEFINE2(gettimeofday,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timeval __user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*, tv,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timezone __user *, tz)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2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(likely(tv != NULL))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4  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timeval ktv;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5    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do_gettimeofday(&amp;ktv);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6  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(copy_to_user(tv, &amp;ktv,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(ktv)))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7    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-EFAULT;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(unlikely(tz != NULL))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10 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(copy_to_user(tz, &amp;sys_tz,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(sys_tz)))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11    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-EFAULT;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lang="en-US" sz="14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3591314" y="0"/>
            <a:ext cx="19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kernel/time/time.c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UNIX system calls</a:t>
            </a:r>
            <a:endParaRPr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Process management</a:t>
            </a:r>
            <a:endParaRPr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File management</a:t>
            </a:r>
            <a:endParaRPr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Miscellanea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Process-to-OS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a system calls is made and returns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Syscall Definition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#ifndef SYSCALL_DEFINE0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SYSCALL_DEFINE0(sname)					\	SYSCALL_METADATA(_##sname, 0);				\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asmlinkage long sys_##sname(void);			\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ALLOW_ERROR_INJECTION(sys_##sname, ERRNO);		\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asmlinkage long sys_##sname(void)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#endif /* SYSCALL_DEFINE0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SYSCALL_DEFINE1(name, ...) SYSCALL_DEFINEx(1, _##name, __VA_ARGS__)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SYSCALL_DEFINE2(name, ...) SYSCALL_DEFINEx(2, _##name, __VA_ARGS__)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SYSCALL_DEFINE3(name, ...) SYSCALL_DEFINEx(3, _##name, __VA_ARGS__)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SYSCALL_DEFINE4(name, ...) SYSCALL_DEFINEx(4, _##name, __VA_ARGS__)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SYSCALL_DEFINE5(name, ...) SYSCALL_DEFINEx(5, _##name, __VA_ARGS__)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SYSCALL_DEFINE6(name, ...) SYSCALL_DEFINEx(6, _##name, __VA_ARGS__)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SYSCALL_DEFINE_MAXARGS	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SYSCALL_DEFINEx(x, sname, ...)				\	SYSCALL_METADATA(sname, x, __VA_ARGS__)			\	__SYSCALL_DEFINEx(x, sname, __VA_ARGS__)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628649" y="5846543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https://elixir.bootlin.com/linux/latest/source/include/linux/syscalls.h#L215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to/from User (1)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 concept in modern OSes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program, in user-space, </a:t>
            </a:r>
            <a:r>
              <a:rPr b="1" lang="en-US"/>
              <a:t>cannot access </a:t>
            </a:r>
            <a:r>
              <a:rPr lang="en-US"/>
              <a:t>OS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OS, in kernel-space, </a:t>
            </a:r>
            <a:r>
              <a:rPr b="1" lang="en-US"/>
              <a:t>can access </a:t>
            </a:r>
            <a:r>
              <a:rPr lang="en-US"/>
              <a:t>program memory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81" y="3429000"/>
            <a:ext cx="4889238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to/from User (2)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kernel access user-space’s memory with the following macros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kernel function gets a pointer to memory in user-space it needs to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kernel copies it into its memory area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copy_from_user()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kernel wants to write in a user space buffer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copy_to_user()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These functions </a:t>
            </a:r>
            <a:r>
              <a:rPr b="1" lang="en-US"/>
              <a:t>perform checks for security and stability</a:t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425450" y="2713335"/>
            <a:ext cx="82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copy_from_user(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*to,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const void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__user *from,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copy_to_user(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__user *to,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const void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*from, </a:t>
            </a:r>
            <a:r>
              <a:rPr b="1" lang="en-US" sz="1200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n);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User Space Access APIs</a:t>
            </a:r>
            <a:endParaRPr/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879675" y="164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{D5D99182-E19D-492E-BFEA-CFE5989632C1}</a:tableStyleId>
              </a:tblPr>
              <a:tblGrid>
                <a:gridCol w="2606700"/>
                <a:gridCol w="5028975"/>
              </a:tblGrid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>
                          <a:solidFill>
                            <a:srgbClr val="171717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Function</a:t>
                      </a:r>
                      <a:endParaRPr b="1" sz="14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>
                          <a:solidFill>
                            <a:srgbClr val="171717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b="1" sz="14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access_ok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Checks the validity of the user space memory pointer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Gets a simple variable from user space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Puts a simple variable to user space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Clears, or zeros, a block in user space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copy_to_user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Copies a block of data from the kernel to user space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copy_from_user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Copies a block of data from user space to the kernel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strnlen_user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Gets the size of a string buffer in user space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strncpy_from_user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Copies a string from user space into the kernel</a:t>
                      </a:r>
                      <a:endParaRPr sz="14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5"/>
          <p:cNvSpPr txBox="1"/>
          <p:nvPr/>
        </p:nvSpPr>
        <p:spPr>
          <a:xfrm>
            <a:off x="0" y="0"/>
            <a:ext cx="59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https://docs.huihoo.com/linux/kernel/2.6.26/kernel-api/ch05s02.html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a Syscall in Linux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your </a:t>
            </a:r>
            <a:r>
              <a:rPr b="1" lang="en-US"/>
              <a:t>syscall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an existing file if it makes sense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implementation is self-contained in a new file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will have to add your file in the Linux Makefile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Add your syscall in the architecture specific </a:t>
            </a:r>
            <a:r>
              <a:rPr b="1" lang="en-US"/>
              <a:t>syscall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arch/x86/entry/syscalls/syscall 64.tbl, for x86 on Linux 4.9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Add your </a:t>
            </a:r>
            <a:r>
              <a:rPr b="1" lang="en-US"/>
              <a:t>syscall prototype </a:t>
            </a:r>
            <a:r>
              <a:rPr lang="en-US"/>
              <a:t>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include/linux/syscalls.h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 in the architecture specific equivalent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Recompile, reinstall, reboot the kernel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Invoking the system call from a program will trigger your code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…Editing a Kernel Makefile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Syscall implemented in the Linux sources 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my_syscall/my_syscall.c</a:t>
            </a:r>
            <a:endParaRPr i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my_syscall/Makefile</a:t>
            </a:r>
            <a:endParaRPr i="1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obj-y +=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my_syscall.o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Linux root </a:t>
            </a:r>
            <a:r>
              <a:rPr i="1" lang="en-US"/>
              <a:t>Makefile</a:t>
            </a:r>
            <a:endParaRPr i="1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# ...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core-y += kernel/ mm/ fs/ ipc/ security/ crypto/ block/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my_syscall/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# ...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I Call a Syscall From the Kernel Itself?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Yes, with the name in 4</a:t>
            </a:r>
            <a:r>
              <a:rPr baseline="30000" lang="en-US"/>
              <a:t>th</a:t>
            </a:r>
            <a:r>
              <a:rPr lang="en-US"/>
              <a:t> column in the syscalls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arch/x86/entry/syscalls/syscall 64.tbl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SYSCALL_DEFINE2(gettimeofday, </a:t>
            </a:r>
            <a:r>
              <a:rPr b="1" lang="en-US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timeval __user *, tv, </a:t>
            </a:r>
            <a:r>
              <a:rPr b="1" lang="en-US">
                <a:solidFill>
                  <a:srgbClr val="557083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timezone __user *, tz)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sys_gettimeofday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</a:t>
            </a:r>
            <a:r>
              <a:rPr b="1" lang="en-US"/>
              <a:t>you are not supposed to do that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you may not be able to call a syscall from a kernel module itself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628649" y="365126"/>
            <a:ext cx="798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You Really Need a New Syscall?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implement and use, fast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Needs an official syscall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Interface cannot change after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registered for each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Probably too much work for small exchanges of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Alternative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Device or virtual file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User/kernel space communication through read, write, ioctl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zyBook Activities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3-Introduction-of-processes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</a:pPr>
            <a:r>
              <a:rPr b="1" lang="en-US">
                <a:solidFill>
                  <a:srgbClr val="990000"/>
                </a:solidFill>
              </a:rPr>
              <a:t>New due date 2/19/2021</a:t>
            </a:r>
            <a:endParaRPr b="1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Chapters 2.1, 2.2, and </a:t>
            </a:r>
            <a:r>
              <a:rPr b="1" lang="en-US">
                <a:solidFill>
                  <a:srgbClr val="990000"/>
                </a:solidFill>
              </a:rPr>
              <a:t>2.3 (new)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4-process-management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</a:pPr>
            <a:r>
              <a:rPr b="1" lang="en-US">
                <a:solidFill>
                  <a:srgbClr val="990000"/>
                </a:solidFill>
              </a:rPr>
              <a:t>New due date 2/22/2021</a:t>
            </a:r>
            <a:endParaRPr b="1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Chapters 2.4, 2.5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Management Syscalls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5"/>
            <a:ext cx="7886699" cy="19950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8650" y="5530632"/>
            <a:ext cx="7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−1 if an error has occurred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codes are as follows: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process id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28651" y="3820655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major POSIX system calls. (MOS Figure 1-18)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Management Syscalls (1)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5"/>
            <a:ext cx="7941312" cy="24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628649" y="5253633"/>
            <a:ext cx="788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−1 if an error has occurred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codes are as follows: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file descriptor,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byte count, 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offset within the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28650" y="4245296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major POSIX system calls. (MOS Figure 1-18)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Management Syscalls (2)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74239"/>
            <a:ext cx="7886698" cy="2464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628649" y="5812512"/>
            <a:ext cx="645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−1 if an error has occurred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28651" y="4338911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major POSIX system calls. (MOS Figure 1-18)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Link() Example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5"/>
            <a:ext cx="7886699" cy="254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628650" y="4366761"/>
            <a:ext cx="7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Two directories before linking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usr/jim/memo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directory. (b) The same directories after linking. (MOS Figure 1-21)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6455664" y="2798076"/>
            <a:ext cx="667500" cy="43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Mount() Example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803" y="1825625"/>
            <a:ext cx="7892396" cy="253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625803" y="4300057"/>
            <a:ext cx="7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File system before the mount. (b) File system after the mount. (MOS Figure 1-22)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Miscellaneous Syscalls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5"/>
            <a:ext cx="7886698" cy="186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628649" y="5530632"/>
            <a:ext cx="7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code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−1 if an error has occurred. The return codes are as follows: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elapsed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628651" y="3825423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major POSIX system calls. (MOS Figure 1-18)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Process-to-OS Communication (1)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System Calls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Vary from one OS to another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Invoking a System Call (or Syscall)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When a running application needs a system service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Mechanics highly </a:t>
            </a:r>
            <a:r>
              <a:rPr b="1" lang="en-US" sz="2590"/>
              <a:t>machine dependent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Assembly code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A procedure library is provided (C, other languages)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Interrupt instruction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Special machine instruction (Intel’s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sysenter</a:t>
            </a:r>
            <a:r>
              <a:rPr lang="en-US" sz="2220"/>
              <a:t>/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sysret)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Syscalls are numbered (generally the case)</a:t>
            </a:r>
            <a:endParaRPr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