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5ab2a56c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5ab2a56c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5ab2a56c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5ab2a56c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5ab2a56c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5ab2a56c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5ab2a56c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5ab2a56c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5ab2a56c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5ab2a56c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5ab2a56c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5ab2a56c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5ab2a56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5ab2a56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5ab2a56c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5ab2a56c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5ab2a56c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5ab2a56c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5ab2a56c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5ab2a56c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5ab2a56c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5ab2a56c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5ab2a56c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5ab2a56c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5ab2a56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5ab2a56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radescope.com/courses/241080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iazza.com/class/kket0ee62zh19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earn.zybooks.com/zybook/STEVENSCS492Spring2021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it.instructure.com/courses/41975" TargetMode="External"/><Relationship Id="rId4" Type="http://schemas.openxmlformats.org/officeDocument/2006/relationships/hyperlink" Target="https://sit.instructure.com/courses/41980" TargetMode="External"/><Relationship Id="rId5" Type="http://schemas.openxmlformats.org/officeDocument/2006/relationships/hyperlink" Target="https://sit.instructure.com/courses/4513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uMmREDWOYN090pYMGvBf7OvWOEv9Xdz2B_4VLQQqZmM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wn.net/Kernel/LDD3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hMloyp6NI4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Introduction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2000">
                <a:solidFill>
                  <a:srgbClr val="000000"/>
                </a:solidFill>
              </a:rPr>
              <a:t>CS 492 Operating Systems, </a:t>
            </a:r>
            <a:r>
              <a:rPr lang="en" sz="2000">
                <a:solidFill>
                  <a:srgbClr val="000000"/>
                </a:solidFill>
              </a:rPr>
              <a:t>Spring 2021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1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10">
                <a:solidFill>
                  <a:srgbClr val="434343"/>
                </a:solidFill>
              </a:rPr>
              <a:t>Section A &amp; B, Georgios Portokalidis</a:t>
            </a:r>
            <a:endParaRPr sz="141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41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10">
                <a:solidFill>
                  <a:srgbClr val="434343"/>
                </a:solidFill>
              </a:rPr>
              <a:t>Section C, Jun Xu</a:t>
            </a:r>
            <a:endParaRPr sz="141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course will use standard Stevens grading scales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A : [93, 100]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A-: [90, 93)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B+: [87, 90)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B : [83, 87)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B-: [80, 83)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C+: [77, 80)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C : [73, 77)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C-: [70, 73)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D+: [67, 70)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D : [60, 67)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F : [0, 60)</a:t>
            </a:r>
            <a:endParaRPr sz="12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grading may be subject scaling (or </a:t>
            </a:r>
            <a:r>
              <a:rPr lang="en">
                <a:solidFill>
                  <a:schemeClr val="dk1"/>
                </a:solidFill>
              </a:rPr>
              <a:t>curving)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Grading Scale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Policy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All assignments must be submitted through Canvas or Gradescope (specific instructions will be given)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Gradescope: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https://www.gradescope.com/courses/241080</a:t>
            </a:r>
            <a:r>
              <a:rPr lang="en" sz="1600">
                <a:solidFill>
                  <a:srgbClr val="000000"/>
                </a:solidFill>
              </a:rPr>
              <a:t> (entry code JB65E5)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</a:t>
            </a:r>
            <a:r>
              <a:rPr lang="en" sz="1600">
                <a:solidFill>
                  <a:srgbClr val="000000"/>
                </a:solidFill>
              </a:rPr>
              <a:t>ode for programming assignments must be maintained in a Git repository for which the instructor and/or the CAs/TAs have access (share your git repo with the CAs/TAs)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 virtual machine will be provided (image and instructions will come soon); </a:t>
            </a:r>
            <a:r>
              <a:rPr lang="en" sz="1600">
                <a:solidFill>
                  <a:srgbClr val="FF0000"/>
                </a:solidFill>
              </a:rPr>
              <a:t>You will need to make sure your code works on the VM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be using Piazza for class discussion and technical questions (</a:t>
            </a:r>
            <a:r>
              <a:rPr lang="en" u="sng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https://piazza.com/class/kket0ee62zh19y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sections will use the same piazza environment. 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Invitations have been sent to all students. If you haven’t received an invitation please contact the TAs!</a:t>
            </a:r>
            <a:endParaRPr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Try to find an answer to your questions on Piazza before you send an email (emails can take much longer)</a:t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tutorial of Zybooks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https://learn.zybooks.com/zybook/STEVENSCS492Spring2021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Participation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will get the most from this course by interacting with instructors and your classmates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...and it can be fun too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Participation points will be given at the end of the course based on your participation in lecture and online discussions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Rule of thumb: if i know you by name at the end of the semester you are probably actively participating in the course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Before We Start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G. P. and J. X. will co-teach the three sections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Sections will be synchronized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Same content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Same schedule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Same assignments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Same </a:t>
            </a:r>
            <a:r>
              <a:rPr lang="en">
                <a:solidFill>
                  <a:srgbClr val="000000"/>
                </a:solidFill>
              </a:rPr>
              <a:t>rubric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Single communication platform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Benefits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More interactions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More timely responses by classmates, TAs, and instructors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More flexibility in case of emergency (e.g., you cannot make Section B or C due to an emergency, you may take Section A; but keep in mind, this is only an option for emergency)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</a:t>
            </a:r>
            <a:r>
              <a:rPr lang="en"/>
              <a:t>Information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Meeting time: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Section A: MWF 9:00 - 9:50 AM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Section B &amp; C: </a:t>
            </a:r>
            <a:r>
              <a:rPr lang="en">
                <a:solidFill>
                  <a:schemeClr val="dk1"/>
                </a:solidFill>
              </a:rPr>
              <a:t>MWF 10:00 - 10:50 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Meeting location (Zoom only):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Zoom links and passcodes can be found on Canvas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Online Presence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Canvas shells available at: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Section 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https://sit.instructure.com/courses/41975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Section B: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https://sit.instructure.com/courses/41980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Section C: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https://sit.instructure.com/courses/45138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Cover key information, including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Syllabus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ontact and office hours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TAs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May be updated as needed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Syllabus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26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Syllabus available at: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https://docs.google.com/document/d/1uMmREDWOYN090pYMGvBf7OvWOEv9Xdz2B_4VLQQqZmM/edit?usp=sharing</a:t>
            </a:r>
            <a:r>
              <a:rPr lang="en">
                <a:solidFill>
                  <a:srgbClr val="000000"/>
                </a:solidFill>
              </a:rPr>
              <a:t> (link also posted on course webpage)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access the syllabus, you will need to sign into Google Drive with your Stevens account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Contents, such as schedule, are subject to change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Focus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79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use and internals of modern operating systems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Lectures focus on internals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Assignments focus on use </a:t>
            </a:r>
            <a:r>
              <a:rPr lang="en" sz="1800">
                <a:solidFill>
                  <a:schemeClr val="dk1"/>
                </a:solidFill>
              </a:rPr>
              <a:t>and implementation </a:t>
            </a:r>
            <a:r>
              <a:rPr lang="en" sz="1800">
                <a:solidFill>
                  <a:schemeClr val="dk1"/>
                </a:solidFill>
              </a:rPr>
              <a:t>of OS interfaces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Prerequisite</a:t>
            </a:r>
            <a:r>
              <a:rPr lang="en">
                <a:solidFill>
                  <a:schemeClr val="dk1"/>
                </a:solidFill>
              </a:rPr>
              <a:t>: CS 382 and CS 392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Satisfaction of the prerequisites is critical for this course, in particular CS 392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 suggestion: if you do not satisfy the prerequisites, think twice before taking this course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Textbooks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Mandatory Textbook/zyBook</a:t>
            </a:r>
            <a:endParaRPr b="1"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●"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 in or create an account at learn.zybooks.com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●"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Enter zyBook code: STEVENSCS492Spring2021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●"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Subscribe: </a:t>
            </a:r>
            <a:r>
              <a:rPr i="1"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subscription is $58. Students may begin subscribing on Jan 18, 2021 and the cutoff to subscribe is May 07, 2021. Subscriptions will last until Jun 03, 2021.</a:t>
            </a:r>
            <a:endParaRPr i="1"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readings</a:t>
            </a:r>
            <a:endParaRPr b="1"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●"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Modern Operating Systems (4th Edition), Andrew S. Tanenbaum, Herbert Bos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●"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 Device Drivers 4th Edition (3rd Edition is also good)  </a:t>
            </a:r>
            <a:r>
              <a:rPr lang="en" sz="1300" u="sng">
                <a:solidFill>
                  <a:srgbClr val="1155CC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https://lwn.net/Kernel/LDD3/</a:t>
            </a: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(open-source)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●"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Materials posted on Canvas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Optional</a:t>
            </a:r>
            <a:endParaRPr b="1"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●"/>
            </a:pPr>
            <a:r>
              <a:rPr lang="e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Understanding the Linux Kernel, any Edition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Zybook activities (reading chapters and answer questions before lectures; a tutorial will be given later)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10%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Canvas quizzes</a:t>
            </a: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（</a:t>
            </a: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in-class quizes; will be accounced in advance）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20%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Participation (measured based on assignments)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5%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Individual assignments (4 assignments; schedule TBD)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40% 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project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25% (to be completed by a group with up to 3 members; details TBD)</a:t>
            </a:r>
            <a:endParaRPr sz="15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Late submissions without pre-approval will not be graded</a:t>
            </a:r>
            <a:endParaRPr sz="17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Grading Policy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Cheating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Students caught cheating will receive 0 points in the corresponding assignment/quiz/etc. </a:t>
            </a:r>
            <a:endParaRPr sz="17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cheating?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○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Sharing code: by copying, retyping, looking at, or supplying a file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○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Describing: verbal description of code from one person to another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○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Coaching: helping your friend to write a lab, line by line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○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the Web for solutions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○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Copying code from a previous course or online solution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NOT cheating?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○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Explaining how to use systems or tools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○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Helping others with high-level design issues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●"/>
            </a:pP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Ignorance is not an excuse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●"/>
            </a:pPr>
            <a:r>
              <a:rPr lang="en" sz="17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Professor Brian Harvey (UC Berkeley) on why not to cheat</a:t>
            </a:r>
            <a:r>
              <a:rPr lang="en" sz="17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(really worth a watch)</a:t>
            </a:r>
            <a:endParaRPr sz="1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