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disk consists of one or more metal platters that rotate at 5400, 7200, 10,800 RPM or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is written onto the disk in a series of concentric circles. At any giv en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position, each of the heads can read an annular region called a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Together,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tracks for a given arm position form a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cylinder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track is divided into some number of sectors, typically 512 bytes per sector.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modern disks, the outer cylinders contain more sectors than the inner 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arm from one cylinder to the next takes about 1 msec. Moving it to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cylinder typically takes 5 to 10 msec, depending on the drive.</a:t>
            </a:r>
            <a:endParaRPr/>
          </a:p>
        </p:txBody>
      </p:sp>
      <p:sp>
        <p:nvSpPr>
          <p:cNvPr id="173" name="Google Shape;17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DMI: Direct Media Interface ? Front side bus, QPI, Hyper Transport, new versions of it</a:t>
            </a:r>
            <a:endParaRPr/>
          </a:p>
        </p:txBody>
      </p:sp>
      <p:sp>
        <p:nvSpPr>
          <p:cNvPr id="210" name="Google Shape;21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Very simplified and old view of computer hardware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fetching instructinos and data from memory takes a lot of time CPU operates on registers – internal memory location at the same speed of the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are the fastest memory (faster than cache)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these is the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counter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contains the memory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next instruction to be fetched. After that instruction has been fetched,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counter is updated to point to its successor.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register is the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points to the top of the 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in memory. The stack contains one frame for each procedure that has been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entered but not yet exited. A procedure’s stack frame holds those input parameters,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variables, and temporary variables that are not kept in registers.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Yet another register is the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PSW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Status Word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This register contains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 code bits, which are set by comparison instructions, the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priority, the mode (user or kernel), and various other control bits. User programs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normally read the entire PSW but typically may write only some of its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PSW plays an important role in system calls and I/O.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operating system must be fully aware of all the registers. When time multiplexing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CPU, the operating system will often stop the running program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(re)start another one. Every time it stops a running program, the operating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save all the registers so they can be restored when the program runs later.</a:t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performance, CPU designers have long abandoned the 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of fetching, decoding, and executing one instruction at a time. Many modern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CPUs have facilities for executing more than one instruction at the same time.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example, a CPU might have separate fetch, decode, and execute units, so that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executing instruction </a:t>
            </a:r>
            <a:r>
              <a:rPr b="0" i="1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could also be decoding instruction </a:t>
            </a:r>
            <a:r>
              <a:rPr b="0" i="1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 and fetching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</a:t>
            </a:r>
            <a:r>
              <a:rPr b="0" i="1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+ 2. Such an organization is called a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is illustrated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1-7(a) for a pipeline with three stages. Longer pipelines are common. In most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designs, once an instruction has been fetched into the pipeline, it must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executed, even if the preceding instruction was a conditional branch that was taken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more advanced than a pipeline design is a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superscalar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CPU, shown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1-7(b). In this design, multiple execution units are present, for example,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integer arithmetic, one for floating-point arithmetic, and one for Boolean operations.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more instructions are fetched at once, decoded, and dumped into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holding buffer until they can be executed. As soon as an execution unit becomes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available, it looks in the holding buffer to see if there is an instruction it can handle,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if so, it removes the instruction from the buffer and executes it. An implication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design is that program instructions are often executed out of order.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part, it is up to the hardware to make sure the result produced is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a sequential implementation would have produced, but an annoying amount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complexity is foisted onto the operating system, as we shall see.</a:t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cache can be in the cpu cache but also in the disk cache (buffer cache)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cache there are million of example, we will se the page cache</a:t>
            </a:r>
            <a:endParaRPr/>
          </a:p>
        </p:txBody>
      </p:sp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CS492 - Operating Systems</a:t>
            </a:r>
            <a:br>
              <a:rPr lang="en-US" sz="5400"/>
            </a:br>
            <a:r>
              <a:rPr b="1" lang="en-US" sz="5400"/>
              <a:t>Computer Hardware Review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Georgios Portokalidis &amp; Jun Xu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Reading: MOS Ch 1.3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Slide</a:t>
            </a:r>
            <a:r>
              <a:rPr lang="en-US"/>
              <a:t>s</a:t>
            </a:r>
            <a:r>
              <a:rPr lang="en-US"/>
              <a:t> credit: Antonio Barbalace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(2)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Questions when dealing with caches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to put a new item into the cache?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cache slot to put the new item in?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item to remove from the cache when a slot is needed?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Where to put a newly evicted item in the larger memory?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Multithreaded and Multicore Chips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628650" y="5201537"/>
            <a:ext cx="7886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A quad-core chip with a shared L2 cache. (b) A quad-core chip with separate L2 caches. (MOS Figure 1-8)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171" y="1825625"/>
            <a:ext cx="5331658" cy="3375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>
            <a:off x="5605975" y="2919046"/>
            <a:ext cx="0" cy="80889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6644639" y="2919046"/>
            <a:ext cx="0" cy="80889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3"/>
          <p:cNvCxnSpPr/>
          <p:nvPr/>
        </p:nvCxnSpPr>
        <p:spPr>
          <a:xfrm rot="10800000">
            <a:off x="5605976" y="3321147"/>
            <a:ext cx="1038663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Disks (mechanical)</a:t>
            </a:r>
            <a:endParaRPr/>
          </a:p>
        </p:txBody>
      </p:sp>
      <p:pic>
        <p:nvPicPr>
          <p:cNvPr id="176" name="Google Shape;17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805" y="1302852"/>
            <a:ext cx="5905830" cy="476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2667786" y="6066564"/>
            <a:ext cx="61839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https://www.studytonight.com/operating-system/images/secondary-storage-1.png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0" l="23277" r="23560" t="0"/>
          <a:stretch/>
        </p:blipFill>
        <p:spPr>
          <a:xfrm>
            <a:off x="358294" y="5381933"/>
            <a:ext cx="1378025" cy="111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5">
            <a:alphaModFix/>
          </a:blip>
          <a:srcRect b="0" l="14677" r="20482" t="0"/>
          <a:stretch/>
        </p:blipFill>
        <p:spPr>
          <a:xfrm>
            <a:off x="1736319" y="5381933"/>
            <a:ext cx="1150071" cy="119371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716437" y="1628340"/>
            <a:ext cx="2250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Disk Drive (HDD)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Disk (flash)</a:t>
            </a:r>
            <a:endParaRPr/>
          </a:p>
        </p:txBody>
      </p:sp>
      <p:pic>
        <p:nvPicPr>
          <p:cNvPr id="186" name="Google Shape;18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8" y="1997672"/>
            <a:ext cx="6105979" cy="319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875" y="4514396"/>
            <a:ext cx="28575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716437" y="1628340"/>
            <a:ext cx="2161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State Disk (SSD)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 Devices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628650" y="5388569"/>
            <a:ext cx="7886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The steps in starting an I/O device and getting an interrupt. (b) Interrupt  processing involves taking the interrupt, running the interrupt handler, and returning to the user program. (MOS Figure 1-11)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9" y="1826001"/>
            <a:ext cx="7886700" cy="351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5420412" y="4204355"/>
            <a:ext cx="786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5420412" y="2830512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Buses (1)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401" y="1830511"/>
            <a:ext cx="5525176" cy="3977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628650" y="5807631"/>
            <a:ext cx="788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1-12. The structure of a large Pentium system (MOS v3 Figure 1-12)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Buses (2)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199" y="1825625"/>
            <a:ext cx="5835601" cy="38586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/>
          <p:nvPr/>
        </p:nvSpPr>
        <p:spPr>
          <a:xfrm>
            <a:off x="628650" y="5807631"/>
            <a:ext cx="788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1-12. The structure of a large Pentium system (MOS v3 Figure 1-12)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904975" y="3564500"/>
            <a:ext cx="38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Media Interface (Intel’s proprietary protocol)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Hardware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Multithread/Multicore CPUs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IO Devices, Interrupts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Computer Hardware Review?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8650" y="1825625"/>
            <a:ext cx="3943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The Operating System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Intimately tied to the hardware it runs on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Extends the computer’s instruction set and manages its resources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Syscalls</a:t>
            </a:r>
            <a:endParaRPr sz="222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It must know a great deal about the hardware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at least about how the hardware appears to the programmer (abstractions)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9423" y="1825625"/>
            <a:ext cx="2935254" cy="398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Hardware Model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4"/>
            <a:ext cx="7928270" cy="3545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628650" y="5807631"/>
            <a:ext cx="78866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components of a simple personal computer (MOS Figure 1-6)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Central Processing Unit (CPU) (1)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Brain of the computer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Fetches instructions from memory and executes them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CPU has a specific set of instructions (ISA)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 x86 processor cannot execute ARM programs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 ARM processor cannot execute x86 programs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CPU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 counter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Stack pointer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 status word (PSW)</a:t>
            </a:r>
            <a:br>
              <a:rPr lang="en-US"/>
            </a:b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Central Processing Unit (CPU) (2)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CPU Code Execution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727" y="2640072"/>
            <a:ext cx="7895422" cy="248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628650" y="5126434"/>
            <a:ext cx="788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A three-stage pipeline. (b) A superscalar CPU. (MOS Figure 1-7)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348033" y="5891151"/>
            <a:ext cx="1917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execution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704787" y="5891151"/>
            <a:ext cx="2432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Out-of-order execution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(from the book)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9" y="1825624"/>
            <a:ext cx="7886699" cy="2882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628648" y="5530632"/>
            <a:ext cx="78866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typical memory hierarchy. The numbers are very rough approximations. (MOS Figure 1-9)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119513" y="4081806"/>
            <a:ext cx="626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(the reality)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974" y="1825624"/>
            <a:ext cx="7250051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Cache (1)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Temporarily holds a piece of data from a slower memory into a faster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Hardware cache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cache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Interface (when not transparent)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Get(), returns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