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fcfb7b47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bfcfb7b472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Linux uses the task structure to represent any execution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 are organized in a linked list or in a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process, a process descriptor of type </a:t>
            </a:r>
            <a:r>
              <a:rPr b="0" i="1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struct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resident in memory at all times. It contains vital information needed for the kernel’s management of all processes, including scheduling parameters, lists of open-file descriptors, and so on. The process descriptor along with memory for the kernel-mode stack for the process are created upon process creation.</a:t>
            </a:r>
            <a:endParaRPr/>
          </a:p>
        </p:txBody>
      </p:sp>
      <p:sp>
        <p:nvSpPr>
          <p:cNvPr id="93" name="Google Shape;9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very high level you can think about clone as the equivalent of fork but for thread, in the sense that it creates a new thread such as fork creates a new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remember that fork doesn’t have any argument, while clone has multiple arguments, DISCUSS THE ARGUMENTS</a:t>
            </a:r>
            <a:endParaRPr/>
          </a:p>
        </p:txBody>
      </p:sp>
      <p:sp>
        <p:nvSpPr>
          <p:cNvPr id="113" name="Google Shape;11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call creates a new thread, either in the current process or in a new process, depending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sharing flags. If the new thread is in the current process, it shares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space with the existing threads, and every subsequent write to any byte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address space by any thread is immediately visible to all the other threads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process. On the other hand, if the address space is not shared, then the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gets an exact copy of the address space, but subsequent writes by the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are not visible to the old ones</a:t>
            </a:r>
            <a:endParaRPr/>
          </a:p>
        </p:txBody>
      </p:sp>
      <p:sp>
        <p:nvSpPr>
          <p:cNvPr id="121" name="Google Shape;12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fcfb7b472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fcfb7b472_1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inux.die.net/man/2/clo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CS492 - Operating Systems</a:t>
            </a:r>
            <a:br>
              <a:rPr lang="en-US"/>
            </a:br>
            <a:r>
              <a:rPr b="1" lang="en-US"/>
              <a:t>Threads</a:t>
            </a:r>
            <a:r>
              <a:rPr b="1" lang="en-US"/>
              <a:t> in Linux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602052"/>
            <a:ext cx="68580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Georgios Portokalidis &amp; Jun Xu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MOS 10.3.1, 10.3.2, 10.3.3, LDD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Slides credit: Antonio Barbalace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of Threads in Linux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8649" y="1825625"/>
            <a:ext cx="80017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Threads are implemented in kernel (not user)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and thread tables are in kernel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Linux uniformly handles processes and threads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and thread tables are unified into a single data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applies to PCB and TCB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Processes and threads are </a:t>
            </a:r>
            <a:r>
              <a:rPr b="1" lang="en-US"/>
              <a:t>tasks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same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r>
              <a:rPr lang="en-US"/>
              <a:t> represents a process or  a thread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single threaded process has one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multi threaded process has one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task_struct </a:t>
            </a:r>
            <a:r>
              <a:rPr lang="en-US"/>
              <a:t>per thread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task_struct (3)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28650" y="1825625"/>
            <a:ext cx="7886700" cy="252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Kernel code can refer to the current task by using the macro </a:t>
            </a:r>
            <a:r>
              <a:rPr b="1" lang="en-US"/>
              <a:t>current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Defined in </a:t>
            </a:r>
            <a:r>
              <a:rPr i="1" lang="en-US"/>
              <a:t>&lt;asm/current.h&gt;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Yields a pointer to a struct task_struct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current pointer refers to the task that is </a:t>
            </a:r>
            <a:r>
              <a:rPr b="1" lang="en-US"/>
              <a:t>currently executing in user space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34668" y="4870773"/>
            <a:ext cx="7886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printk(KERN_INFO “Task \"%s\" (pid %i) on CPU %d\n",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current-&gt;comm, current-&gt;pid, current-&gt;on_cpu);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pthread_create()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pthread_create()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Creates a new thread in a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no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pthread_create()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syscall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Thread creation is done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syscall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/>
              <a:t> Revisited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child_id = clone(function, stack_ptr,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		sharing_flags, arg);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Introduced in Linux in 2000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Linux assigns TID for each thread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check the TID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gettid()</a:t>
            </a:r>
            <a:r>
              <a:rPr lang="en-US"/>
              <a:t> syscall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Warning! Glibc doesn’t provide a wrapper for this call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tid = syscall(__NR_gettid);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https://linux.die.net/man/2/clone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/>
              <a:t> Revisited</a:t>
            </a:r>
            <a:r>
              <a:rPr lang="en-US"/>
              <a:t> (2)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Clone is </a:t>
            </a:r>
            <a:r>
              <a:rPr b="1" lang="en-US"/>
              <a:t>special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Blurs the distinction between process and thread creation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creates processes or threads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Processes and threads </a:t>
            </a:r>
            <a:r>
              <a:rPr b="1" lang="en-US"/>
              <a:t>are both tasks in Linux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Creates a new task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either in the current process (new thread)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Shares the address space with the existing threads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 in a new process (new process)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address space is not shared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Linux assigns PID and TID for each thread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Assigns PID based on the clone’s parameters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r>
              <a:rPr lang="en-US"/>
              <a:t> Revisited</a:t>
            </a:r>
            <a:r>
              <a:rPr lang="en-US">
                <a:solidFill>
                  <a:srgbClr val="000000"/>
                </a:solidFill>
              </a:rPr>
              <a:t> (3)</a:t>
            </a:r>
            <a:endParaRPr/>
          </a:p>
        </p:txBody>
      </p:sp>
      <p:pic>
        <p:nvPicPr>
          <p:cNvPr id="130" name="Google Shape;13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332" y="2427670"/>
            <a:ext cx="7389336" cy="2200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126362" y="4627860"/>
            <a:ext cx="4891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in the sharing_flags bitmap (MOS Figure 10-9)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652100" y="2904300"/>
            <a:ext cx="3078600" cy="232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652100" y="3411663"/>
            <a:ext cx="3078600" cy="232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562350" y="3643863"/>
            <a:ext cx="3078600" cy="232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task_struct  Revisited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28650" y="1825625"/>
            <a:ext cx="4500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include/linux/sched.h:1475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Interesting fields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long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void *stack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uint flags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 on_cpu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 prio, static_prio, normal_prio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cpumask_t cpus_allowed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struct mm_struct *mm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pid_t pid, tgid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struct task_struct *parent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u64 start_time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char comm[TASK_COMM_LEN]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 executable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642" y="1367816"/>
            <a:ext cx="3865098" cy="556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