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 very high level you can think about clone as the equivalent of fork but for thread, in the sense that it creates a new thread such as fork creates a new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However, remember that fork doesn’t have any argument, while clone has multiple arguments, DISCUSS THE ARGUMENTS</a:t>
            </a:r>
            <a:endParaRPr/>
          </a:p>
        </p:txBody>
      </p:sp>
      <p:sp>
        <p:nvSpPr>
          <p:cNvPr id="149" name="Google Shape;149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call creates a new thread, either in the current process or in a new process, depending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sharing flags. If the new thread is in the current process, it shares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 space with the existing threads, and every subsequent write to any byte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address space by any thread is immediately visible to all the other threads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process. On the other hand, if the address space is not shared, then the new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 gets an exact copy of the address space, but subsequent writes by the new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 are not visible to the old ones</a:t>
            </a:r>
            <a:endParaRPr/>
          </a:p>
        </p:txBody>
      </p:sp>
      <p:sp>
        <p:nvSpPr>
          <p:cNvPr id="156" name="Google Shape;156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CS492 - Operating Systems</a:t>
            </a:r>
            <a:br>
              <a:rPr lang="en-US"/>
            </a:br>
            <a:r>
              <a:rPr b="1" lang="en-US"/>
              <a:t>Processes in Linux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143000" y="3602052"/>
            <a:ext cx="68580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Georgios Portokalidis &amp; Jun Xu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MOS 10.3.1, 10.3.2, 10.3.3, LDD 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Slides credit: Antonio Barbalace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clone() </a:t>
            </a:r>
            <a:r>
              <a:rPr lang="en-US"/>
              <a:t>System Call (1)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child_id = clone(function, stack_ptr,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			sharing_flags, arg);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Introduced in Linux in 2000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clone() </a:t>
            </a:r>
            <a:r>
              <a:rPr lang="en-US"/>
              <a:t>System Call (2)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Clone is </a:t>
            </a:r>
            <a:r>
              <a:rPr b="1" lang="en-US"/>
              <a:t>special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Blurs the distinction between process and thread creation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creates processes or threads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Creates a new task</a:t>
            </a:r>
            <a:endParaRPr/>
          </a:p>
          <a:p>
            <a:pPr indent="-241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New process → The address space is not shared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Linux assigns PID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PID based on clone’s parameters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The 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clone() </a:t>
            </a:r>
            <a:r>
              <a:rPr lang="en-US">
                <a:solidFill>
                  <a:srgbClr val="000000"/>
                </a:solidFill>
              </a:rPr>
              <a:t>System Call (3)</a:t>
            </a:r>
            <a:endParaRPr/>
          </a:p>
        </p:txBody>
      </p:sp>
      <p:pic>
        <p:nvPicPr>
          <p:cNvPr id="165" name="Google Shape;165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332" y="2427670"/>
            <a:ext cx="7389336" cy="220019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2126362" y="4627860"/>
            <a:ext cx="4891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 in the sharing_flags bitmap (MOS Figure 10-9)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/>
              <a:t>clone()</a:t>
            </a:r>
            <a:r>
              <a:rPr lang="en-US"/>
              <a:t> and f</a:t>
            </a:r>
            <a:r>
              <a:rPr i="1" lang="en-US"/>
              <a:t>ork()</a:t>
            </a:r>
            <a:r>
              <a:rPr lang="en-US"/>
              <a:t> in Linux</a:t>
            </a:r>
            <a:endParaRPr i="1"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341" y="1395412"/>
            <a:ext cx="4483029" cy="5462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9370" y="1386081"/>
            <a:ext cx="4168290" cy="547191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3429443" y="-4206"/>
            <a:ext cx="2285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linux-4.9/kernel/fork.c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12888" y="1825625"/>
            <a:ext cx="269422" cy="25241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11629" y="3108322"/>
            <a:ext cx="269422" cy="25241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11629" y="6427560"/>
            <a:ext cx="269422" cy="25241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 of Processes in Linux (1)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628649" y="1825625"/>
            <a:ext cx="79985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process has </a:t>
            </a:r>
            <a:r>
              <a:rPr b="1" lang="en-US"/>
              <a:t>a</a:t>
            </a:r>
            <a:r>
              <a:rPr lang="en-US"/>
              <a:t> </a:t>
            </a:r>
            <a:r>
              <a:rPr b="1" lang="en-US"/>
              <a:t>user and a kernel part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User-space is running the program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Kernel-space is running kernel code </a:t>
            </a:r>
            <a:r>
              <a:rPr b="1" lang="en-US"/>
              <a:t>on behalf of </a:t>
            </a:r>
            <a:r>
              <a:rPr lang="en-US"/>
              <a:t>program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user-space execution context and a kernel-space execution context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For each process, 2 PCs, 2 stack ptr, 2 stacks, 2 register sets …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One user and one kernel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Those are two different address spaces (including code, data, …)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User or kernel, the work is accounted to the same process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 of Processes in Linux (2)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Syscalls recap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the CPU execution from application to OS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From executing application’s code to OS’s code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OS code is not in the application address space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OS code is in its own address space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Switch </a:t>
            </a:r>
            <a:r>
              <a:rPr b="1" lang="en-US"/>
              <a:t>execution context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From user to kernel spaces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But it is about the same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task_struct (1)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Processes are </a:t>
            </a:r>
            <a:r>
              <a:rPr b="1" lang="en-US"/>
              <a:t>tasks</a:t>
            </a:r>
            <a:r>
              <a:rPr lang="en-US"/>
              <a:t>: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task_struct</a:t>
            </a:r>
            <a:r>
              <a:rPr lang="en-US"/>
              <a:t> represents a process</a:t>
            </a:r>
            <a:endParaRPr/>
          </a:p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Categories of information in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task_struct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Scheduling parameters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Memory image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Signals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Machine registers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System call state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File descriptor table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Accounting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Kernel stack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Miscellaneous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task_struct (2)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28650" y="1825625"/>
            <a:ext cx="449994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include/linux/sched.h:1475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Interesting fields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long state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void *stack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uint flags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 on_cpu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 prio, static_prio, normal_prio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cpumask_t cpus_allowed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struct mm_struct *mm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pid_t pid, tgid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struct task_struct *parent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u64 start_time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char comm[TASK_COMM_LEN]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Program executable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8592" y="1124303"/>
            <a:ext cx="3865097" cy="5566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task_struct (3)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628650" y="1825625"/>
            <a:ext cx="7886700" cy="2521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Kernel code can refer to the current task by using the macro </a:t>
            </a:r>
            <a:r>
              <a:rPr b="1" lang="en-US"/>
              <a:t>current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Defined in </a:t>
            </a:r>
            <a:r>
              <a:rPr i="1" lang="en-US"/>
              <a:t>&lt;asm/current.h&gt;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Yields a pointer to a struct task_struct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current pointer refers to the task that is </a:t>
            </a:r>
            <a:r>
              <a:rPr b="1" lang="en-US"/>
              <a:t>currently executing in user space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734668" y="4870773"/>
            <a:ext cx="78867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printk(KERN_INFO “Task \"%s\" (pid %i) on CPU %d\n",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current-&gt;comm, current-&gt;pid, current-&gt;on_cpu);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None/>
            </a:pP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fork() 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clone()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exec()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411705"/>
            <a:ext cx="7887416" cy="4948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938890" y="6360695"/>
            <a:ext cx="7266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steps in executing the command ls typed to the shell (MOS Figure 10-8)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 rot="-5400000">
            <a:off x="-60651" y="3370833"/>
            <a:ext cx="10078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 rot="-5400000">
            <a:off x="43641" y="2023894"/>
            <a:ext cx="7992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2049235" y="2285024"/>
            <a:ext cx="1678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program)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4993821" y="2285024"/>
            <a:ext cx="20125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program)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628650" y="365126"/>
            <a:ext cx="85153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fork() &amp; execve(</a:t>
            </a: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Creates a new process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execve()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Installs a new program in the process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execve()</a:t>
            </a:r>
            <a:r>
              <a:rPr lang="en-US"/>
              <a:t> are syscalls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67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Process creation is done by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clone()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syscall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