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4"/>
  </p:notesMasterIdLst>
  <p:handoutMasterIdLst>
    <p:handoutMasterId r:id="rId15"/>
  </p:handoutMasterIdLst>
  <p:sldIdLst>
    <p:sldId id="256" r:id="rId10"/>
    <p:sldId id="260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58" autoAdjust="0"/>
    <p:restoredTop sz="50000" autoAdjust="0"/>
  </p:normalViewPr>
  <p:slideViewPr>
    <p:cSldViewPr snapToGrid="0">
      <p:cViewPr varScale="1">
        <p:scale>
          <a:sx n="174" d="100"/>
          <a:sy n="174" d="100"/>
        </p:scale>
        <p:origin x="10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xu69@stevens.edu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.instructure.com/courses/50069/pages/syllabus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Welcome!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6FB5E8-DC67-8E4D-98FE-76DB923342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i="0" dirty="0"/>
              <a:t>CS-577-A,</a:t>
            </a:r>
            <a:r>
              <a:rPr lang="zh-CN" altLang="en-US" i="0" dirty="0"/>
              <a:t> </a:t>
            </a:r>
            <a:r>
              <a:rPr lang="en-US" altLang="zh-CN" i="0" dirty="0"/>
              <a:t>Fall</a:t>
            </a:r>
            <a:r>
              <a:rPr lang="zh-CN" altLang="en-US" i="0" dirty="0"/>
              <a:t> </a:t>
            </a:r>
            <a:r>
              <a:rPr lang="en-US" altLang="zh-CN" i="0" dirty="0"/>
              <a:t>2021</a:t>
            </a:r>
          </a:p>
          <a:p>
            <a:r>
              <a:rPr lang="en-US" altLang="zh-CN" i="0" dirty="0"/>
              <a:t>Jun</a:t>
            </a:r>
            <a:r>
              <a:rPr lang="zh-CN" altLang="en-US" i="0" dirty="0"/>
              <a:t> </a:t>
            </a:r>
            <a:r>
              <a:rPr lang="en-US" altLang="zh-CN" i="0" dirty="0"/>
              <a:t>Xu</a:t>
            </a:r>
            <a:endParaRPr lang="en-US" i="0" dirty="0"/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@ CS of Stevens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PhD from PSU on Cybersecurity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on breaking and fixing things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 North 246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jxu69@stevens.edu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201-216-5484</a:t>
            </a: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am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 &amp; Application Analysis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every Wednesday from 6:30 to 9:00 PM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Building 103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https://sit.instructure.com/courses/50069/pages/syllabus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228149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Course Work</a:t>
            </a:r>
          </a:p>
        </p:txBody>
      </p:sp>
      <p:pic>
        <p:nvPicPr>
          <p:cNvPr id="1026" name="Picture 2" descr="NETGEAR Nighthawk 802.11ac Wireless Router in the Wi-Fi Routers department  at Lowes.com">
            <a:extLst>
              <a:ext uri="{FF2B5EF4-FFF2-40B4-BE49-F238E27FC236}">
                <a16:creationId xmlns:a16="http://schemas.microsoft.com/office/drawing/2014/main" id="{3B36E331-EA34-7D47-9C83-4E26A5663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" y="2275054"/>
            <a:ext cx="1803198" cy="180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BA6EC2-9E53-6D48-B297-65154D52A705}"/>
              </a:ext>
            </a:extLst>
          </p:cNvPr>
          <p:cNvCxnSpPr>
            <a:cxnSpLocks/>
          </p:cNvCxnSpPr>
          <p:nvPr/>
        </p:nvCxnSpPr>
        <p:spPr>
          <a:xfrm flipV="1">
            <a:off x="1686705" y="2784064"/>
            <a:ext cx="1719072" cy="526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B361A03-DBDC-F74C-A406-A976DFA0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777" y="2275054"/>
            <a:ext cx="5617197" cy="1035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CF5F5-C691-994D-85B8-D7F26F293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709" y="3917586"/>
            <a:ext cx="3111500" cy="22479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1DEB07-331E-EA4E-B6DE-763B2E571D9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3020459" y="3310572"/>
            <a:ext cx="3193917" cy="607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E8C3B0-FC2B-484D-A53F-04B67EB7B6EE}"/>
              </a:ext>
            </a:extLst>
          </p:cNvPr>
          <p:cNvSpPr txBox="1"/>
          <p:nvPr/>
        </p:nvSpPr>
        <p:spPr>
          <a:xfrm>
            <a:off x="225878" y="1321984"/>
            <a:ext cx="8558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Every student will get a unique firmware from a real-world embedded device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8A2143-3D87-8444-9221-6BBD74A32FC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576209" y="4592117"/>
            <a:ext cx="899770" cy="449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33F9FB-7AB6-9D46-988B-B84CDF4794AC}"/>
              </a:ext>
            </a:extLst>
          </p:cNvPr>
          <p:cNvSpPr txBox="1"/>
          <p:nvPr/>
        </p:nvSpPr>
        <p:spPr>
          <a:xfrm>
            <a:off x="5475979" y="4135632"/>
            <a:ext cx="316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Weak Password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Unpatched Vulnerability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Unsecured Communication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249315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42928</TotalTime>
  <Words>101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Who am I</vt:lpstr>
      <vt:lpstr>About This Course</vt:lpstr>
      <vt:lpstr>Plan for Course Work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Microsoft Office User</cp:lastModifiedBy>
  <cp:revision>1021</cp:revision>
  <cp:lastPrinted>2016-08-09T14:57:31Z</cp:lastPrinted>
  <dcterms:created xsi:type="dcterms:W3CDTF">2013-11-01T14:42:31Z</dcterms:created>
  <dcterms:modified xsi:type="dcterms:W3CDTF">2021-08-30T20:27:38Z</dcterms:modified>
</cp:coreProperties>
</file>